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57" r:id="rId6"/>
    <p:sldId id="274" r:id="rId7"/>
    <p:sldId id="258" r:id="rId8"/>
    <p:sldId id="579" r:id="rId9"/>
    <p:sldId id="580" r:id="rId10"/>
    <p:sldId id="581" r:id="rId11"/>
    <p:sldId id="259" r:id="rId12"/>
    <p:sldId id="570" r:id="rId13"/>
    <p:sldId id="577" r:id="rId14"/>
    <p:sldId id="572" r:id="rId15"/>
    <p:sldId id="573" r:id="rId16"/>
    <p:sldId id="578" r:id="rId17"/>
    <p:sldId id="584" r:id="rId18"/>
    <p:sldId id="576" r:id="rId19"/>
    <p:sldId id="582" r:id="rId20"/>
    <p:sldId id="268"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C56"/>
    <a:srgbClr val="548235"/>
    <a:srgbClr val="D018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A119E-B32E-4658-9DC5-A36D4CAD6FF7}" vWet="1" dt="2021-12-22T01:01:56.259"/>
    <p1510:client id="{1944B5FF-99F7-315E-E941-75447A340754}" v="2000" dt="2021-12-21T17:08:40.353"/>
    <p1510:client id="{72427D99-AFE5-4D31-B6B2-7AC55C418C0E}" v="122" dt="2021-12-21T15:00:04.790"/>
    <p1510:client id="{92E84B7B-0E27-4724-B0E0-D4D4645197ED}" v="184" dt="2021-12-21T14:55:26.354"/>
    <p1510:client id="{A90A70D8-34E1-4200-8296-346BEAC12E46}" v="2" dt="2021-12-21T15:30:18.815"/>
    <p1510:client id="{B5270531-7067-45C3-8CAC-6661C32E1F98}" v="4269" dt="2021-12-22T03:58:54.941"/>
    <p1510:client id="{B8E59750-D113-04C9-9C45-6504976A8B17}" v="18" dt="2021-12-22T00:49:5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73" autoAdjust="0"/>
  </p:normalViewPr>
  <p:slideViewPr>
    <p:cSldViewPr snapToGrid="0">
      <p:cViewPr varScale="1">
        <p:scale>
          <a:sx n="71" d="100"/>
          <a:sy n="71" d="100"/>
        </p:scale>
        <p:origin x="672" y="5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Ngọc Thủy" userId="S::19522326@ms.uit.edu.vn::60028d91-2a19-4ccd-bacb-561b9c1ca2cb" providerId="AD" clId="Web-{1944B5FF-99F7-315E-E941-75447A340754}"/>
    <pc:docChg chg="modSld">
      <pc:chgData name="Nguyễn Ngọc Thủy" userId="S::19522326@ms.uit.edu.vn::60028d91-2a19-4ccd-bacb-561b9c1ca2cb" providerId="AD" clId="Web-{1944B5FF-99F7-315E-E941-75447A340754}" dt="2021-12-21T17:08:40.353" v="1154"/>
      <pc:docMkLst>
        <pc:docMk/>
      </pc:docMkLst>
      <pc:sldChg chg="addSp delSp modSp delAnim">
        <pc:chgData name="Nguyễn Ngọc Thủy" userId="S::19522326@ms.uit.edu.vn::60028d91-2a19-4ccd-bacb-561b9c1ca2cb" providerId="AD" clId="Web-{1944B5FF-99F7-315E-E941-75447A340754}" dt="2021-12-21T16:40:21.440" v="1020"/>
        <pc:sldMkLst>
          <pc:docMk/>
          <pc:sldMk cId="300099289" sldId="274"/>
        </pc:sldMkLst>
        <pc:spChg chg="add del mod">
          <ac:chgData name="Nguyễn Ngọc Thủy" userId="S::19522326@ms.uit.edu.vn::60028d91-2a19-4ccd-bacb-561b9c1ca2cb" providerId="AD" clId="Web-{1944B5FF-99F7-315E-E941-75447A340754}" dt="2021-12-21T16:38:49.955" v="1017"/>
          <ac:spMkLst>
            <pc:docMk/>
            <pc:sldMk cId="300099289" sldId="274"/>
            <ac:spMk id="7" creationId="{B554EEE0-5918-4AB6-9BE6-6FE7D58FF099}"/>
          </ac:spMkLst>
        </pc:spChg>
        <pc:picChg chg="add del mod">
          <ac:chgData name="Nguyễn Ngọc Thủy" userId="S::19522326@ms.uit.edu.vn::60028d91-2a19-4ccd-bacb-561b9c1ca2cb" providerId="AD" clId="Web-{1944B5FF-99F7-315E-E941-75447A340754}" dt="2021-12-21T16:38:26.908" v="1014"/>
          <ac:picMkLst>
            <pc:docMk/>
            <pc:sldMk cId="300099289" sldId="274"/>
            <ac:picMk id="5" creationId="{BAA6E99F-46B0-4F3E-AFA5-86C0AFDDECB3}"/>
          </ac:picMkLst>
        </pc:picChg>
        <pc:picChg chg="del">
          <ac:chgData name="Nguyễn Ngọc Thủy" userId="S::19522326@ms.uit.edu.vn::60028d91-2a19-4ccd-bacb-561b9c1ca2cb" providerId="AD" clId="Web-{1944B5FF-99F7-315E-E941-75447A340754}" dt="2021-12-21T16:37:17.970" v="998"/>
          <ac:picMkLst>
            <pc:docMk/>
            <pc:sldMk cId="300099289" sldId="274"/>
            <ac:picMk id="8" creationId="{F63DDBC5-BBED-406C-B14B-8BDC2073150D}"/>
          </ac:picMkLst>
        </pc:picChg>
        <pc:picChg chg="add del mod ord modCrop">
          <ac:chgData name="Nguyễn Ngọc Thủy" userId="S::19522326@ms.uit.edu.vn::60028d91-2a19-4ccd-bacb-561b9c1ca2cb" providerId="AD" clId="Web-{1944B5FF-99F7-315E-E941-75447A340754}" dt="2021-12-21T16:38:20.174" v="1013"/>
          <ac:picMkLst>
            <pc:docMk/>
            <pc:sldMk cId="300099289" sldId="274"/>
            <ac:picMk id="9" creationId="{CB1F8F0B-AC1B-45CB-9631-8230BF0AAD49}"/>
          </ac:picMkLst>
        </pc:picChg>
        <pc:picChg chg="add mod ord modCrop">
          <ac:chgData name="Nguyễn Ngọc Thủy" userId="S::19522326@ms.uit.edu.vn::60028d91-2a19-4ccd-bacb-561b9c1ca2cb" providerId="AD" clId="Web-{1944B5FF-99F7-315E-E941-75447A340754}" dt="2021-12-21T16:39:18.236" v="1019" actId="1076"/>
          <ac:picMkLst>
            <pc:docMk/>
            <pc:sldMk cId="300099289" sldId="274"/>
            <ac:picMk id="10" creationId="{6961390F-3CD7-46D7-918B-E9AF9FF93361}"/>
          </ac:picMkLst>
        </pc:picChg>
        <pc:picChg chg="mod">
          <ac:chgData name="Nguyễn Ngọc Thủy" userId="S::19522326@ms.uit.edu.vn::60028d91-2a19-4ccd-bacb-561b9c1ca2cb" providerId="AD" clId="Web-{1944B5FF-99F7-315E-E941-75447A340754}" dt="2021-12-21T16:40:21.440" v="1020"/>
          <ac:picMkLst>
            <pc:docMk/>
            <pc:sldMk cId="300099289" sldId="274"/>
            <ac:picMk id="104" creationId="{F916746B-1C0F-4755-81AF-491C0A54DA43}"/>
          </ac:picMkLst>
        </pc:picChg>
      </pc:sldChg>
      <pc:sldChg chg="addSp delSp modSp addAnim delAnim">
        <pc:chgData name="Nguyễn Ngọc Thủy" userId="S::19522326@ms.uit.edu.vn::60028d91-2a19-4ccd-bacb-561b9c1ca2cb" providerId="AD" clId="Web-{1944B5FF-99F7-315E-E941-75447A340754}" dt="2021-12-21T16:25:42.358" v="995" actId="20577"/>
        <pc:sldMkLst>
          <pc:docMk/>
          <pc:sldMk cId="1157890366" sldId="570"/>
        </pc:sldMkLst>
        <pc:spChg chg="add mod">
          <ac:chgData name="Nguyễn Ngọc Thủy" userId="S::19522326@ms.uit.edu.vn::60028d91-2a19-4ccd-bacb-561b9c1ca2cb" providerId="AD" clId="Web-{1944B5FF-99F7-315E-E941-75447A340754}" dt="2021-12-21T15:04:15.322" v="77" actId="20577"/>
          <ac:spMkLst>
            <pc:docMk/>
            <pc:sldMk cId="1157890366" sldId="570"/>
            <ac:spMk id="2" creationId="{21E66592-85E2-44C8-8A23-0E23B697EA8F}"/>
          </ac:spMkLst>
        </pc:spChg>
        <pc:spChg chg="add del">
          <ac:chgData name="Nguyễn Ngọc Thủy" userId="S::19522326@ms.uit.edu.vn::60028d91-2a19-4ccd-bacb-561b9c1ca2cb" providerId="AD" clId="Web-{1944B5FF-99F7-315E-E941-75447A340754}" dt="2021-12-21T14:49:35.771" v="7"/>
          <ac:spMkLst>
            <pc:docMk/>
            <pc:sldMk cId="1157890366" sldId="570"/>
            <ac:spMk id="3" creationId="{536B7CEC-9C34-48FD-8F71-0DA26FD5CFC2}"/>
          </ac:spMkLst>
        </pc:spChg>
        <pc:spChg chg="mod">
          <ac:chgData name="Nguyễn Ngọc Thủy" userId="S::19522326@ms.uit.edu.vn::60028d91-2a19-4ccd-bacb-561b9c1ca2cb" providerId="AD" clId="Web-{1944B5FF-99F7-315E-E941-75447A340754}" dt="2021-12-21T14:48:26.787" v="2" actId="14100"/>
          <ac:spMkLst>
            <pc:docMk/>
            <pc:sldMk cId="1157890366" sldId="570"/>
            <ac:spMk id="6" creationId="{387BB67F-FE43-439F-BA53-C25473CBF8E7}"/>
          </ac:spMkLst>
        </pc:spChg>
        <pc:spChg chg="add mod">
          <ac:chgData name="Nguyễn Ngọc Thủy" userId="S::19522326@ms.uit.edu.vn::60028d91-2a19-4ccd-bacb-561b9c1ca2cb" providerId="AD" clId="Web-{1944B5FF-99F7-315E-E941-75447A340754}" dt="2021-12-21T15:07:09.104" v="209" actId="1076"/>
          <ac:spMkLst>
            <pc:docMk/>
            <pc:sldMk cId="1157890366" sldId="570"/>
            <ac:spMk id="10" creationId="{996AC69A-57A4-4AC6-9C22-C8CCED53616B}"/>
          </ac:spMkLst>
        </pc:spChg>
        <pc:spChg chg="add mod">
          <ac:chgData name="Nguyễn Ngọc Thủy" userId="S::19522326@ms.uit.edu.vn::60028d91-2a19-4ccd-bacb-561b9c1ca2cb" providerId="AD" clId="Web-{1944B5FF-99F7-315E-E941-75447A340754}" dt="2021-12-21T15:03:24.181" v="67" actId="20577"/>
          <ac:spMkLst>
            <pc:docMk/>
            <pc:sldMk cId="1157890366" sldId="570"/>
            <ac:spMk id="12" creationId="{59D4932A-9FC6-4C41-A622-DBDFB4750284}"/>
          </ac:spMkLst>
        </pc:spChg>
        <pc:spChg chg="add mod">
          <ac:chgData name="Nguyễn Ngọc Thủy" userId="S::19522326@ms.uit.edu.vn::60028d91-2a19-4ccd-bacb-561b9c1ca2cb" providerId="AD" clId="Web-{1944B5FF-99F7-315E-E941-75447A340754}" dt="2021-12-21T16:25:42.358" v="995" actId="20577"/>
          <ac:spMkLst>
            <pc:docMk/>
            <pc:sldMk cId="1157890366" sldId="570"/>
            <ac:spMk id="14" creationId="{679A5DDC-2252-4483-BD6E-160729EBD285}"/>
          </ac:spMkLst>
        </pc:spChg>
        <pc:spChg chg="add mod">
          <ac:chgData name="Nguyễn Ngọc Thủy" userId="S::19522326@ms.uit.edu.vn::60028d91-2a19-4ccd-bacb-561b9c1ca2cb" providerId="AD" clId="Web-{1944B5FF-99F7-315E-E941-75447A340754}" dt="2021-12-21T15:20:00.857" v="477" actId="14100"/>
          <ac:spMkLst>
            <pc:docMk/>
            <pc:sldMk cId="1157890366" sldId="570"/>
            <ac:spMk id="16" creationId="{B41C2958-66E1-4205-9FD0-833EA2FC04D1}"/>
          </ac:spMkLst>
        </pc:spChg>
        <pc:spChg chg="add mod">
          <ac:chgData name="Nguyễn Ngọc Thủy" userId="S::19522326@ms.uit.edu.vn::60028d91-2a19-4ccd-bacb-561b9c1ca2cb" providerId="AD" clId="Web-{1944B5FF-99F7-315E-E941-75447A340754}" dt="2021-12-21T15:19:58.310" v="476" actId="20577"/>
          <ac:spMkLst>
            <pc:docMk/>
            <pc:sldMk cId="1157890366" sldId="570"/>
            <ac:spMk id="18" creationId="{E3A7D437-5543-4413-B89C-38860E1609A4}"/>
          </ac:spMkLst>
        </pc:spChg>
        <pc:spChg chg="add mod">
          <ac:chgData name="Nguyễn Ngọc Thủy" userId="S::19522326@ms.uit.edu.vn::60028d91-2a19-4ccd-bacb-561b9c1ca2cb" providerId="AD" clId="Web-{1944B5FF-99F7-315E-E941-75447A340754}" dt="2021-12-21T15:58:53.195" v="884" actId="20577"/>
          <ac:spMkLst>
            <pc:docMk/>
            <pc:sldMk cId="1157890366" sldId="570"/>
            <ac:spMk id="20" creationId="{7E8ADE5C-0F3A-47B7-8295-A2F0A2B9F3A3}"/>
          </ac:spMkLst>
        </pc:spChg>
        <pc:spChg chg="add mod">
          <ac:chgData name="Nguyễn Ngọc Thủy" userId="S::19522326@ms.uit.edu.vn::60028d91-2a19-4ccd-bacb-561b9c1ca2cb" providerId="AD" clId="Web-{1944B5FF-99F7-315E-E941-75447A340754}" dt="2021-12-21T15:21:59.483" v="612" actId="20577"/>
          <ac:spMkLst>
            <pc:docMk/>
            <pc:sldMk cId="1157890366" sldId="570"/>
            <ac:spMk id="22" creationId="{268688A3-1BDE-409E-A96B-A4EE913D3E32}"/>
          </ac:spMkLst>
        </pc:spChg>
      </pc:sldChg>
      <pc:sldChg chg="addSp delSp modSp addAnim">
        <pc:chgData name="Nguyễn Ngọc Thủy" userId="S::19522326@ms.uit.edu.vn::60028d91-2a19-4ccd-bacb-561b9c1ca2cb" providerId="AD" clId="Web-{1944B5FF-99F7-315E-E941-75447A340754}" dt="2021-12-21T16:12:49.839" v="982" actId="1076"/>
        <pc:sldMkLst>
          <pc:docMk/>
          <pc:sldMk cId="1855846667" sldId="571"/>
        </pc:sldMkLst>
        <pc:spChg chg="add mod">
          <ac:chgData name="Nguyễn Ngọc Thủy" userId="S::19522326@ms.uit.edu.vn::60028d91-2a19-4ccd-bacb-561b9c1ca2cb" providerId="AD" clId="Web-{1944B5FF-99F7-315E-E941-75447A340754}" dt="2021-12-21T15:54:25.725" v="862" actId="20577"/>
          <ac:spMkLst>
            <pc:docMk/>
            <pc:sldMk cId="1855846667" sldId="571"/>
            <ac:spMk id="3" creationId="{4F523448-E480-4BD8-82BB-45BC820FFEB7}"/>
          </ac:spMkLst>
        </pc:spChg>
        <pc:spChg chg="add mod">
          <ac:chgData name="Nguyễn Ngọc Thủy" userId="S::19522326@ms.uit.edu.vn::60028d91-2a19-4ccd-bacb-561b9c1ca2cb" providerId="AD" clId="Web-{1944B5FF-99F7-315E-E941-75447A340754}" dt="2021-12-21T16:12:28.308" v="980" actId="20577"/>
          <ac:spMkLst>
            <pc:docMk/>
            <pc:sldMk cId="1855846667" sldId="571"/>
            <ac:spMk id="10" creationId="{D9CA2194-CEB1-426A-AAF2-BBA04CE564E0}"/>
          </ac:spMkLst>
        </pc:spChg>
        <pc:spChg chg="add mod">
          <ac:chgData name="Nguyễn Ngọc Thủy" userId="S::19522326@ms.uit.edu.vn::60028d91-2a19-4ccd-bacb-561b9c1ca2cb" providerId="AD" clId="Web-{1944B5FF-99F7-315E-E941-75447A340754}" dt="2021-12-21T16:12:49.839" v="982" actId="1076"/>
          <ac:spMkLst>
            <pc:docMk/>
            <pc:sldMk cId="1855846667" sldId="571"/>
            <ac:spMk id="15" creationId="{0957CDEF-E036-4CEA-881A-7C6ED7F0E14B}"/>
          </ac:spMkLst>
        </pc:spChg>
        <pc:picChg chg="add mod">
          <ac:chgData name="Nguyễn Ngọc Thủy" userId="S::19522326@ms.uit.edu.vn::60028d91-2a19-4ccd-bacb-561b9c1ca2cb" providerId="AD" clId="Web-{1944B5FF-99F7-315E-E941-75447A340754}" dt="2021-12-21T15:53:53.366" v="853" actId="1076"/>
          <ac:picMkLst>
            <pc:docMk/>
            <pc:sldMk cId="1855846667" sldId="571"/>
            <ac:picMk id="2" creationId="{15315AE2-D538-417E-9FB6-C724EC1475DB}"/>
          </ac:picMkLst>
        </pc:picChg>
        <pc:picChg chg="add mod">
          <ac:chgData name="Nguyễn Ngọc Thủy" userId="S::19522326@ms.uit.edu.vn::60028d91-2a19-4ccd-bacb-561b9c1ca2cb" providerId="AD" clId="Web-{1944B5FF-99F7-315E-E941-75447A340754}" dt="2021-12-21T15:55:44.022" v="864" actId="1076"/>
          <ac:picMkLst>
            <pc:docMk/>
            <pc:sldMk cId="1855846667" sldId="571"/>
            <ac:picMk id="8" creationId="{C7E35BBB-A568-4BF0-B6B9-BDDE635F21D5}"/>
          </ac:picMkLst>
        </pc:picChg>
        <pc:picChg chg="add mod">
          <ac:chgData name="Nguyễn Ngọc Thủy" userId="S::19522326@ms.uit.edu.vn::60028d91-2a19-4ccd-bacb-561b9c1ca2cb" providerId="AD" clId="Web-{1944B5FF-99F7-315E-E941-75447A340754}" dt="2021-12-21T16:01:49.539" v="890" actId="1076"/>
          <ac:picMkLst>
            <pc:docMk/>
            <pc:sldMk cId="1855846667" sldId="571"/>
            <ac:picMk id="11" creationId="{904538C7-6F6D-4818-B9F1-EFD7308EC196}"/>
          </ac:picMkLst>
        </pc:picChg>
        <pc:picChg chg="add del mod">
          <ac:chgData name="Nguyễn Ngọc Thủy" userId="S::19522326@ms.uit.edu.vn::60028d91-2a19-4ccd-bacb-561b9c1ca2cb" providerId="AD" clId="Web-{1944B5FF-99F7-315E-E941-75447A340754}" dt="2021-12-21T16:09:53.963" v="894"/>
          <ac:picMkLst>
            <pc:docMk/>
            <pc:sldMk cId="1855846667" sldId="571"/>
            <ac:picMk id="12" creationId="{D099D9C6-10C5-4659-ACD0-EA74DD4E29EE}"/>
          </ac:picMkLst>
        </pc:picChg>
        <pc:picChg chg="add mod">
          <ac:chgData name="Nguyễn Ngọc Thủy" userId="S::19522326@ms.uit.edu.vn::60028d91-2a19-4ccd-bacb-561b9c1ca2cb" providerId="AD" clId="Web-{1944B5FF-99F7-315E-E941-75447A340754}" dt="2021-12-21T16:10:00.416" v="895" actId="1076"/>
          <ac:picMkLst>
            <pc:docMk/>
            <pc:sldMk cId="1855846667" sldId="571"/>
            <ac:picMk id="13" creationId="{B59AB107-10A0-4E17-8EFD-EFF954815203}"/>
          </ac:picMkLst>
        </pc:picChg>
      </pc:sldChg>
      <pc:sldChg chg="modSp">
        <pc:chgData name="Nguyễn Ngọc Thủy" userId="S::19522326@ms.uit.edu.vn::60028d91-2a19-4ccd-bacb-561b9c1ca2cb" providerId="AD" clId="Web-{1944B5FF-99F7-315E-E941-75447A340754}" dt="2021-12-21T15:57:15.335" v="875" actId="1076"/>
        <pc:sldMkLst>
          <pc:docMk/>
          <pc:sldMk cId="1201619333" sldId="575"/>
        </pc:sldMkLst>
        <pc:picChg chg="mod">
          <ac:chgData name="Nguyễn Ngọc Thủy" userId="S::19522326@ms.uit.edu.vn::60028d91-2a19-4ccd-bacb-561b9c1ca2cb" providerId="AD" clId="Web-{1944B5FF-99F7-315E-E941-75447A340754}" dt="2021-12-21T15:57:15.335" v="875" actId="1076"/>
          <ac:picMkLst>
            <pc:docMk/>
            <pc:sldMk cId="1201619333" sldId="575"/>
            <ac:picMk id="3" creationId="{72CBFD31-1842-4F2C-B1E7-BBDC32DCA9A2}"/>
          </ac:picMkLst>
        </pc:picChg>
      </pc:sldChg>
      <pc:sldChg chg="modSp">
        <pc:chgData name="Nguyễn Ngọc Thủy" userId="S::19522326@ms.uit.edu.vn::60028d91-2a19-4ccd-bacb-561b9c1ca2cb" providerId="AD" clId="Web-{1944B5FF-99F7-315E-E941-75447A340754}" dt="2021-12-21T16:55:27.834" v="1042" actId="20577"/>
        <pc:sldMkLst>
          <pc:docMk/>
          <pc:sldMk cId="1868465972" sldId="576"/>
        </pc:sldMkLst>
        <pc:spChg chg="mod">
          <ac:chgData name="Nguyễn Ngọc Thủy" userId="S::19522326@ms.uit.edu.vn::60028d91-2a19-4ccd-bacb-561b9c1ca2cb" providerId="AD" clId="Web-{1944B5FF-99F7-315E-E941-75447A340754}" dt="2021-12-21T16:55:27.834" v="1042" actId="20577"/>
          <ac:spMkLst>
            <pc:docMk/>
            <pc:sldMk cId="1868465972" sldId="576"/>
            <ac:spMk id="8" creationId="{A3EAB3C7-1FDA-4A0C-AA8C-AF8FB56EF92A}"/>
          </ac:spMkLst>
        </pc:spChg>
      </pc:sldChg>
      <pc:sldChg chg="addSp delSp modSp addAnim delAnim">
        <pc:chgData name="Nguyễn Ngọc Thủy" userId="S::19522326@ms.uit.edu.vn::60028d91-2a19-4ccd-bacb-561b9c1ca2cb" providerId="AD" clId="Web-{1944B5FF-99F7-315E-E941-75447A340754}" dt="2021-12-21T15:58:40.679" v="882" actId="20577"/>
        <pc:sldMkLst>
          <pc:docMk/>
          <pc:sldMk cId="2983072794" sldId="577"/>
        </pc:sldMkLst>
        <pc:spChg chg="add del mod">
          <ac:chgData name="Nguyễn Ngọc Thủy" userId="S::19522326@ms.uit.edu.vn::60028d91-2a19-4ccd-bacb-561b9c1ca2cb" providerId="AD" clId="Web-{1944B5FF-99F7-315E-E941-75447A340754}" dt="2021-12-21T15:44:36.441" v="648"/>
          <ac:spMkLst>
            <pc:docMk/>
            <pc:sldMk cId="2983072794" sldId="577"/>
            <ac:spMk id="2" creationId="{A8F34D9D-3175-4934-BF7B-518EE90674AB}"/>
          </ac:spMkLst>
        </pc:spChg>
        <pc:spChg chg="add del mod">
          <ac:chgData name="Nguyễn Ngọc Thủy" userId="S::19522326@ms.uit.edu.vn::60028d91-2a19-4ccd-bacb-561b9c1ca2cb" providerId="AD" clId="Web-{1944B5FF-99F7-315E-E941-75447A340754}" dt="2021-12-21T15:44:38.223" v="649"/>
          <ac:spMkLst>
            <pc:docMk/>
            <pc:sldMk cId="2983072794" sldId="577"/>
            <ac:spMk id="3" creationId="{529664C9-AE9C-4B0A-BC14-C34369592778}"/>
          </ac:spMkLst>
        </pc:spChg>
        <pc:spChg chg="add del mod">
          <ac:chgData name="Nguyễn Ngọc Thủy" userId="S::19522326@ms.uit.edu.vn::60028d91-2a19-4ccd-bacb-561b9c1ca2cb" providerId="AD" clId="Web-{1944B5FF-99F7-315E-E941-75447A340754}" dt="2021-12-21T15:44:41.941" v="652"/>
          <ac:spMkLst>
            <pc:docMk/>
            <pc:sldMk cId="2983072794" sldId="577"/>
            <ac:spMk id="10" creationId="{61E014B1-4AE0-4DED-AE3C-E5A6701029DE}"/>
          </ac:spMkLst>
        </pc:spChg>
        <pc:spChg chg="add mod">
          <ac:chgData name="Nguyễn Ngọc Thủy" userId="S::19522326@ms.uit.edu.vn::60028d91-2a19-4ccd-bacb-561b9c1ca2cb" providerId="AD" clId="Web-{1944B5FF-99F7-315E-E941-75447A340754}" dt="2021-12-21T15:47:32.255" v="817" actId="20577"/>
          <ac:spMkLst>
            <pc:docMk/>
            <pc:sldMk cId="2983072794" sldId="577"/>
            <ac:spMk id="12" creationId="{10F0CECB-E337-4F95-92A8-BB76A5DD4B4B}"/>
          </ac:spMkLst>
        </pc:spChg>
        <pc:spChg chg="add mod">
          <ac:chgData name="Nguyễn Ngọc Thủy" userId="S::19522326@ms.uit.edu.vn::60028d91-2a19-4ccd-bacb-561b9c1ca2cb" providerId="AD" clId="Web-{1944B5FF-99F7-315E-E941-75447A340754}" dt="2021-12-21T15:47:16.130" v="801" actId="20577"/>
          <ac:spMkLst>
            <pc:docMk/>
            <pc:sldMk cId="2983072794" sldId="577"/>
            <ac:spMk id="14" creationId="{D46B58E4-6A84-4D99-B3D3-4CCC79FDD865}"/>
          </ac:spMkLst>
        </pc:spChg>
        <pc:spChg chg="add mod">
          <ac:chgData name="Nguyễn Ngọc Thủy" userId="S::19522326@ms.uit.edu.vn::60028d91-2a19-4ccd-bacb-561b9c1ca2cb" providerId="AD" clId="Web-{1944B5FF-99F7-315E-E941-75447A340754}" dt="2021-12-21T15:46:54.739" v="794" actId="20577"/>
          <ac:spMkLst>
            <pc:docMk/>
            <pc:sldMk cId="2983072794" sldId="577"/>
            <ac:spMk id="16" creationId="{B3597A89-05CB-49AC-B496-5DA6335F1BCE}"/>
          </ac:spMkLst>
        </pc:spChg>
        <pc:spChg chg="add mod">
          <ac:chgData name="Nguyễn Ngọc Thủy" userId="S::19522326@ms.uit.edu.vn::60028d91-2a19-4ccd-bacb-561b9c1ca2cb" providerId="AD" clId="Web-{1944B5FF-99F7-315E-E941-75447A340754}" dt="2021-12-21T15:47:23.708" v="810" actId="20577"/>
          <ac:spMkLst>
            <pc:docMk/>
            <pc:sldMk cId="2983072794" sldId="577"/>
            <ac:spMk id="18" creationId="{8BD1C284-B905-45C6-A546-1B8AAB39F07E}"/>
          </ac:spMkLst>
        </pc:spChg>
        <pc:spChg chg="add mod">
          <ac:chgData name="Nguyễn Ngọc Thủy" userId="S::19522326@ms.uit.edu.vn::60028d91-2a19-4ccd-bacb-561b9c1ca2cb" providerId="AD" clId="Web-{1944B5FF-99F7-315E-E941-75447A340754}" dt="2021-12-21T15:45:09.629" v="710" actId="20577"/>
          <ac:spMkLst>
            <pc:docMk/>
            <pc:sldMk cId="2983072794" sldId="577"/>
            <ac:spMk id="20" creationId="{FBFD9A60-E2E2-4924-B39A-32B22A0F1775}"/>
          </ac:spMkLst>
        </pc:spChg>
        <pc:spChg chg="add mod">
          <ac:chgData name="Nguyễn Ngọc Thủy" userId="S::19522326@ms.uit.edu.vn::60028d91-2a19-4ccd-bacb-561b9c1ca2cb" providerId="AD" clId="Web-{1944B5FF-99F7-315E-E941-75447A340754}" dt="2021-12-21T15:45:45.395" v="724" actId="20577"/>
          <ac:spMkLst>
            <pc:docMk/>
            <pc:sldMk cId="2983072794" sldId="577"/>
            <ac:spMk id="22" creationId="{A9E95776-A6B9-4E35-9316-77E0A613FD1B}"/>
          </ac:spMkLst>
        </pc:spChg>
        <pc:spChg chg="add mod">
          <ac:chgData name="Nguyễn Ngọc Thủy" userId="S::19522326@ms.uit.edu.vn::60028d91-2a19-4ccd-bacb-561b9c1ca2cb" providerId="AD" clId="Web-{1944B5FF-99F7-315E-E941-75447A340754}" dt="2021-12-21T15:58:40.679" v="882" actId="20577"/>
          <ac:spMkLst>
            <pc:docMk/>
            <pc:sldMk cId="2983072794" sldId="577"/>
            <ac:spMk id="24" creationId="{5FA17D3A-87CE-46E6-8200-5A11E0B99CE0}"/>
          </ac:spMkLst>
        </pc:spChg>
        <pc:spChg chg="add mod">
          <ac:chgData name="Nguyễn Ngọc Thủy" userId="S::19522326@ms.uit.edu.vn::60028d91-2a19-4ccd-bacb-561b9c1ca2cb" providerId="AD" clId="Web-{1944B5FF-99F7-315E-E941-75447A340754}" dt="2021-12-21T15:48:23.489" v="846" actId="20577"/>
          <ac:spMkLst>
            <pc:docMk/>
            <pc:sldMk cId="2983072794" sldId="577"/>
            <ac:spMk id="26" creationId="{9C5A778F-1AD8-45AE-BDCC-43B76506EED2}"/>
          </ac:spMkLst>
        </pc:spChg>
      </pc:sldChg>
      <pc:sldChg chg="addSp delSp modSp modTransition addAnim modAnim">
        <pc:chgData name="Nguyễn Ngọc Thủy" userId="S::19522326@ms.uit.edu.vn::60028d91-2a19-4ccd-bacb-561b9c1ca2cb" providerId="AD" clId="Web-{1944B5FF-99F7-315E-E941-75447A340754}" dt="2021-12-21T17:08:40.353" v="1154"/>
        <pc:sldMkLst>
          <pc:docMk/>
          <pc:sldMk cId="2916888003" sldId="582"/>
        </pc:sldMkLst>
        <pc:spChg chg="add del">
          <ac:chgData name="Nguyễn Ngọc Thủy" userId="S::19522326@ms.uit.edu.vn::60028d91-2a19-4ccd-bacb-561b9c1ca2cb" providerId="AD" clId="Web-{1944B5FF-99F7-315E-E941-75447A340754}" dt="2021-12-21T16:54:05.131" v="1028"/>
          <ac:spMkLst>
            <pc:docMk/>
            <pc:sldMk cId="2916888003" sldId="582"/>
            <ac:spMk id="3" creationId="{8FEDC355-1C92-458F-9A19-9A8F950B1657}"/>
          </ac:spMkLst>
        </pc:spChg>
        <pc:spChg chg="add mod">
          <ac:chgData name="Nguyễn Ngọc Thủy" userId="S::19522326@ms.uit.edu.vn::60028d91-2a19-4ccd-bacb-561b9c1ca2cb" providerId="AD" clId="Web-{1944B5FF-99F7-315E-E941-75447A340754}" dt="2021-12-21T16:59:25.038" v="1120" actId="1076"/>
          <ac:spMkLst>
            <pc:docMk/>
            <pc:sldMk cId="2916888003" sldId="582"/>
            <ac:spMk id="9" creationId="{7D20A026-75B4-435D-8055-6EE88337F8D5}"/>
          </ac:spMkLst>
        </pc:spChg>
        <pc:spChg chg="add mod">
          <ac:chgData name="Nguyễn Ngọc Thủy" userId="S::19522326@ms.uit.edu.vn::60028d91-2a19-4ccd-bacb-561b9c1ca2cb" providerId="AD" clId="Web-{1944B5FF-99F7-315E-E941-75447A340754}" dt="2021-12-21T16:59:18.819" v="1119" actId="1076"/>
          <ac:spMkLst>
            <pc:docMk/>
            <pc:sldMk cId="2916888003" sldId="582"/>
            <ac:spMk id="10" creationId="{0C510936-D84C-4190-95E2-EA5A0DEBEB8A}"/>
          </ac:spMkLst>
        </pc:spChg>
        <pc:spChg chg="add mod">
          <ac:chgData name="Nguyễn Ngọc Thủy" userId="S::19522326@ms.uit.edu.vn::60028d91-2a19-4ccd-bacb-561b9c1ca2cb" providerId="AD" clId="Web-{1944B5FF-99F7-315E-E941-75447A340754}" dt="2021-12-21T17:01:56.305" v="1140" actId="20577"/>
          <ac:spMkLst>
            <pc:docMk/>
            <pc:sldMk cId="2916888003" sldId="582"/>
            <ac:spMk id="11" creationId="{8BDC9996-802B-4DB5-8D88-D56ADC25A851}"/>
          </ac:spMkLst>
        </pc:spChg>
        <pc:spChg chg="add mod">
          <ac:chgData name="Nguyễn Ngọc Thủy" userId="S::19522326@ms.uit.edu.vn::60028d91-2a19-4ccd-bacb-561b9c1ca2cb" providerId="AD" clId="Web-{1944B5FF-99F7-315E-E941-75447A340754}" dt="2021-12-21T17:02:10.211" v="1148" actId="20577"/>
          <ac:spMkLst>
            <pc:docMk/>
            <pc:sldMk cId="2916888003" sldId="582"/>
            <ac:spMk id="12" creationId="{C377DE60-DC26-44DB-9302-0F0681A37F19}"/>
          </ac:spMkLst>
        </pc:spChg>
        <pc:spChg chg="add del">
          <ac:chgData name="Nguyễn Ngọc Thủy" userId="S::19522326@ms.uit.edu.vn::60028d91-2a19-4ccd-bacb-561b9c1ca2cb" providerId="AD" clId="Web-{1944B5FF-99F7-315E-E941-75447A340754}" dt="2021-12-21T17:08:37.962" v="1152"/>
          <ac:spMkLst>
            <pc:docMk/>
            <pc:sldMk cId="2916888003" sldId="582"/>
            <ac:spMk id="15" creationId="{E1A3F322-9948-49B9-981E-6105B4B32D72}"/>
          </ac:spMkLst>
        </pc:spChg>
        <pc:picChg chg="add mod">
          <ac:chgData name="Nguyễn Ngọc Thủy" userId="S::19522326@ms.uit.edu.vn::60028d91-2a19-4ccd-bacb-561b9c1ca2cb" providerId="AD" clId="Web-{1944B5FF-99F7-315E-E941-75447A340754}" dt="2021-12-21T16:57:08.475" v="1107"/>
          <ac:picMkLst>
            <pc:docMk/>
            <pc:sldMk cId="2916888003" sldId="582"/>
            <ac:picMk id="2" creationId="{65270036-EC59-48B1-8A21-0BB99FC0E35D}"/>
          </ac:picMkLst>
        </pc:picChg>
        <pc:picChg chg="add mod">
          <ac:chgData name="Nguyễn Ngọc Thủy" userId="S::19522326@ms.uit.edu.vn::60028d91-2a19-4ccd-bacb-561b9c1ca2cb" providerId="AD" clId="Web-{1944B5FF-99F7-315E-E941-75447A340754}" dt="2021-12-21T16:54:54.475" v="1037" actId="1076"/>
          <ac:picMkLst>
            <pc:docMk/>
            <pc:sldMk cId="2916888003" sldId="582"/>
            <ac:picMk id="6" creationId="{0B69DA5A-7B44-46D2-9CBB-DB227D385542}"/>
          </ac:picMkLst>
        </pc:picChg>
      </pc:sldChg>
    </pc:docChg>
  </pc:docChgLst>
  <pc:docChgLst>
    <pc:chgData name="Nguyễn Lê Thanh" userId="1b982756-982b-4ad9-9ad6-e619a50cc7c4" providerId="ADAL" clId="{B5270531-7067-45C3-8CAC-6661C32E1F98}"/>
    <pc:docChg chg="undo redo custSel addSld delSld modSld sldOrd">
      <pc:chgData name="Nguyễn Lê Thanh" userId="1b982756-982b-4ad9-9ad6-e619a50cc7c4" providerId="ADAL" clId="{B5270531-7067-45C3-8CAC-6661C32E1F98}" dt="2021-12-22T03:58:55.484" v="4394" actId="14100"/>
      <pc:docMkLst>
        <pc:docMk/>
      </pc:docMkLst>
      <pc:sldChg chg="addSp modSp mod">
        <pc:chgData name="Nguyễn Lê Thanh" userId="1b982756-982b-4ad9-9ad6-e619a50cc7c4" providerId="ADAL" clId="{B5270531-7067-45C3-8CAC-6661C32E1F98}" dt="2021-12-21T17:09:25.797" v="3174" actId="1076"/>
        <pc:sldMkLst>
          <pc:docMk/>
          <pc:sldMk cId="4091777698" sldId="256"/>
        </pc:sldMkLst>
        <pc:picChg chg="add mod">
          <ac:chgData name="Nguyễn Lê Thanh" userId="1b982756-982b-4ad9-9ad6-e619a50cc7c4" providerId="ADAL" clId="{B5270531-7067-45C3-8CAC-6661C32E1F98}" dt="2021-12-21T17:09:25.797" v="3174" actId="1076"/>
          <ac:picMkLst>
            <pc:docMk/>
            <pc:sldMk cId="4091777698" sldId="256"/>
            <ac:picMk id="17" creationId="{37095B6D-E2D4-4511-A229-9EFE39A29366}"/>
          </ac:picMkLst>
        </pc:picChg>
      </pc:sldChg>
      <pc:sldChg chg="addSp modSp mod modAnim">
        <pc:chgData name="Nguyễn Lê Thanh" userId="1b982756-982b-4ad9-9ad6-e619a50cc7c4" providerId="ADAL" clId="{B5270531-7067-45C3-8CAC-6661C32E1F98}" dt="2021-12-21T17:06:09.584" v="3117" actId="1076"/>
        <pc:sldMkLst>
          <pc:docMk/>
          <pc:sldMk cId="3024030754" sldId="257"/>
        </pc:sldMkLst>
        <pc:spChg chg="mod">
          <ac:chgData name="Nguyễn Lê Thanh" userId="1b982756-982b-4ad9-9ad6-e619a50cc7c4" providerId="ADAL" clId="{B5270531-7067-45C3-8CAC-6661C32E1F98}" dt="2021-12-21T16:10:32.734" v="1628" actId="1076"/>
          <ac:spMkLst>
            <pc:docMk/>
            <pc:sldMk cId="3024030754" sldId="257"/>
            <ac:spMk id="8" creationId="{83061952-A0A7-4A61-B09B-4C4B55EB0478}"/>
          </ac:spMkLst>
        </pc:spChg>
        <pc:spChg chg="mod">
          <ac:chgData name="Nguyễn Lê Thanh" userId="1b982756-982b-4ad9-9ad6-e619a50cc7c4" providerId="ADAL" clId="{B5270531-7067-45C3-8CAC-6661C32E1F98}" dt="2021-12-21T16:10:32.734" v="1628" actId="1076"/>
          <ac:spMkLst>
            <pc:docMk/>
            <pc:sldMk cId="3024030754" sldId="257"/>
            <ac:spMk id="9" creationId="{8E6FC1B5-7BFB-4AF8-B3DF-AFAC747D22E8}"/>
          </ac:spMkLst>
        </pc:spChg>
        <pc:spChg chg="mod">
          <ac:chgData name="Nguyễn Lê Thanh" userId="1b982756-982b-4ad9-9ad6-e619a50cc7c4" providerId="ADAL" clId="{B5270531-7067-45C3-8CAC-6661C32E1F98}" dt="2021-12-21T16:10:32.734" v="1628" actId="1076"/>
          <ac:spMkLst>
            <pc:docMk/>
            <pc:sldMk cId="3024030754" sldId="257"/>
            <ac:spMk id="10" creationId="{915F5D2E-32D7-4A6C-9B15-095DA837528F}"/>
          </ac:spMkLst>
        </pc:spChg>
        <pc:spChg chg="mod">
          <ac:chgData name="Nguyễn Lê Thanh" userId="1b982756-982b-4ad9-9ad6-e619a50cc7c4" providerId="ADAL" clId="{B5270531-7067-45C3-8CAC-6661C32E1F98}" dt="2021-12-21T16:10:32.734" v="1628" actId="1076"/>
          <ac:spMkLst>
            <pc:docMk/>
            <pc:sldMk cId="3024030754" sldId="257"/>
            <ac:spMk id="11" creationId="{8FF5A4C0-6D09-4011-972E-91B41EAEE1AE}"/>
          </ac:spMkLst>
        </pc:spChg>
        <pc:spChg chg="mod">
          <ac:chgData name="Nguyễn Lê Thanh" userId="1b982756-982b-4ad9-9ad6-e619a50cc7c4" providerId="ADAL" clId="{B5270531-7067-45C3-8CAC-6661C32E1F98}" dt="2021-12-21T16:10:32.734" v="1628" actId="1076"/>
          <ac:spMkLst>
            <pc:docMk/>
            <pc:sldMk cId="3024030754" sldId="257"/>
            <ac:spMk id="21" creationId="{E8FD566F-BCA8-4461-842C-34C41943214A}"/>
          </ac:spMkLst>
        </pc:spChg>
        <pc:spChg chg="mod">
          <ac:chgData name="Nguyễn Lê Thanh" userId="1b982756-982b-4ad9-9ad6-e619a50cc7c4" providerId="ADAL" clId="{B5270531-7067-45C3-8CAC-6661C32E1F98}" dt="2021-12-21T16:10:32.734" v="1628" actId="1076"/>
          <ac:spMkLst>
            <pc:docMk/>
            <pc:sldMk cId="3024030754" sldId="257"/>
            <ac:spMk id="22" creationId="{E177C06D-BF79-4688-9CEC-8B6ABF03513C}"/>
          </ac:spMkLst>
        </pc:spChg>
        <pc:spChg chg="mod">
          <ac:chgData name="Nguyễn Lê Thanh" userId="1b982756-982b-4ad9-9ad6-e619a50cc7c4" providerId="ADAL" clId="{B5270531-7067-45C3-8CAC-6661C32E1F98}" dt="2021-12-21T16:10:32.734" v="1628" actId="1076"/>
          <ac:spMkLst>
            <pc:docMk/>
            <pc:sldMk cId="3024030754" sldId="257"/>
            <ac:spMk id="23" creationId="{4F961D8E-A133-4206-9086-807B48C7560D}"/>
          </ac:spMkLst>
        </pc:spChg>
        <pc:spChg chg="mod">
          <ac:chgData name="Nguyễn Lê Thanh" userId="1b982756-982b-4ad9-9ad6-e619a50cc7c4" providerId="ADAL" clId="{B5270531-7067-45C3-8CAC-6661C32E1F98}" dt="2021-12-21T16:10:32.734" v="1628" actId="1076"/>
          <ac:spMkLst>
            <pc:docMk/>
            <pc:sldMk cId="3024030754" sldId="257"/>
            <ac:spMk id="24" creationId="{2A0801D1-C4A2-4C15-823D-4CCE378B5BED}"/>
          </ac:spMkLst>
        </pc:spChg>
        <pc:spChg chg="mod">
          <ac:chgData name="Nguyễn Lê Thanh" userId="1b982756-982b-4ad9-9ad6-e619a50cc7c4" providerId="ADAL" clId="{B5270531-7067-45C3-8CAC-6661C32E1F98}" dt="2021-12-21T16:10:32.734" v="1628" actId="1076"/>
          <ac:spMkLst>
            <pc:docMk/>
            <pc:sldMk cId="3024030754" sldId="257"/>
            <ac:spMk id="25" creationId="{A757CB6A-827E-4501-9278-F7FB6CE48591}"/>
          </ac:spMkLst>
        </pc:spChg>
        <pc:spChg chg="mod">
          <ac:chgData name="Nguyễn Lê Thanh" userId="1b982756-982b-4ad9-9ad6-e619a50cc7c4" providerId="ADAL" clId="{B5270531-7067-45C3-8CAC-6661C32E1F98}" dt="2021-12-21T16:10:32.734" v="1628" actId="1076"/>
          <ac:spMkLst>
            <pc:docMk/>
            <pc:sldMk cId="3024030754" sldId="257"/>
            <ac:spMk id="26" creationId="{19D2DB27-AA07-421E-8032-2A2A2DB858A2}"/>
          </ac:spMkLst>
        </pc:spChg>
        <pc:spChg chg="mod">
          <ac:chgData name="Nguyễn Lê Thanh" userId="1b982756-982b-4ad9-9ad6-e619a50cc7c4" providerId="ADAL" clId="{B5270531-7067-45C3-8CAC-6661C32E1F98}" dt="2021-12-21T16:10:32.734" v="1628" actId="1076"/>
          <ac:spMkLst>
            <pc:docMk/>
            <pc:sldMk cId="3024030754" sldId="257"/>
            <ac:spMk id="27" creationId="{2D4054E0-C959-4D18-9594-26DA9657B162}"/>
          </ac:spMkLst>
        </pc:spChg>
        <pc:spChg chg="mod">
          <ac:chgData name="Nguyễn Lê Thanh" userId="1b982756-982b-4ad9-9ad6-e619a50cc7c4" providerId="ADAL" clId="{B5270531-7067-45C3-8CAC-6661C32E1F98}" dt="2021-12-21T16:10:32.734" v="1628" actId="1076"/>
          <ac:spMkLst>
            <pc:docMk/>
            <pc:sldMk cId="3024030754" sldId="257"/>
            <ac:spMk id="28" creationId="{07BCFA49-07EA-464B-B8D5-7929D2035A25}"/>
          </ac:spMkLst>
        </pc:spChg>
        <pc:spChg chg="mod">
          <ac:chgData name="Nguyễn Lê Thanh" userId="1b982756-982b-4ad9-9ad6-e619a50cc7c4" providerId="ADAL" clId="{B5270531-7067-45C3-8CAC-6661C32E1F98}" dt="2021-12-21T16:10:32.734" v="1628" actId="1076"/>
          <ac:spMkLst>
            <pc:docMk/>
            <pc:sldMk cId="3024030754" sldId="257"/>
            <ac:spMk id="30" creationId="{757651C0-E5E2-4700-855E-48FFF7F49592}"/>
          </ac:spMkLst>
        </pc:spChg>
        <pc:spChg chg="mod">
          <ac:chgData name="Nguyễn Lê Thanh" userId="1b982756-982b-4ad9-9ad6-e619a50cc7c4" providerId="ADAL" clId="{B5270531-7067-45C3-8CAC-6661C32E1F98}" dt="2021-12-21T16:10:32.734" v="1628" actId="1076"/>
          <ac:spMkLst>
            <pc:docMk/>
            <pc:sldMk cId="3024030754" sldId="257"/>
            <ac:spMk id="31" creationId="{F9E12887-245B-4F37-A315-54722743F995}"/>
          </ac:spMkLst>
        </pc:spChg>
        <pc:spChg chg="mod">
          <ac:chgData name="Nguyễn Lê Thanh" userId="1b982756-982b-4ad9-9ad6-e619a50cc7c4" providerId="ADAL" clId="{B5270531-7067-45C3-8CAC-6661C32E1F98}" dt="2021-12-21T16:10:32.734" v="1628" actId="1076"/>
          <ac:spMkLst>
            <pc:docMk/>
            <pc:sldMk cId="3024030754" sldId="257"/>
            <ac:spMk id="32" creationId="{CFC8B010-02C8-4B40-BAAA-7DDC33BE685A}"/>
          </ac:spMkLst>
        </pc:spChg>
        <pc:spChg chg="mod">
          <ac:chgData name="Nguyễn Lê Thanh" userId="1b982756-982b-4ad9-9ad6-e619a50cc7c4" providerId="ADAL" clId="{B5270531-7067-45C3-8CAC-6661C32E1F98}" dt="2021-12-21T16:10:32.734" v="1628" actId="1076"/>
          <ac:spMkLst>
            <pc:docMk/>
            <pc:sldMk cId="3024030754" sldId="257"/>
            <ac:spMk id="33" creationId="{85FD9F63-D590-46EF-923B-B3DE1B90E8DC}"/>
          </ac:spMkLst>
        </pc:spChg>
        <pc:spChg chg="mod">
          <ac:chgData name="Nguyễn Lê Thanh" userId="1b982756-982b-4ad9-9ad6-e619a50cc7c4" providerId="ADAL" clId="{B5270531-7067-45C3-8CAC-6661C32E1F98}" dt="2021-12-21T16:10:32.734" v="1628" actId="1076"/>
          <ac:spMkLst>
            <pc:docMk/>
            <pc:sldMk cId="3024030754" sldId="257"/>
            <ac:spMk id="34" creationId="{30A259B6-D7F6-45E6-9866-E830A5BFE495}"/>
          </ac:spMkLst>
        </pc:spChg>
        <pc:spChg chg="mod">
          <ac:chgData name="Nguyễn Lê Thanh" userId="1b982756-982b-4ad9-9ad6-e619a50cc7c4" providerId="ADAL" clId="{B5270531-7067-45C3-8CAC-6661C32E1F98}" dt="2021-12-21T16:10:32.734" v="1628" actId="1076"/>
          <ac:spMkLst>
            <pc:docMk/>
            <pc:sldMk cId="3024030754" sldId="257"/>
            <ac:spMk id="35" creationId="{C61B7A30-B35C-41DD-AA4B-651FA0008E06}"/>
          </ac:spMkLst>
        </pc:spChg>
        <pc:spChg chg="mod">
          <ac:chgData name="Nguyễn Lê Thanh" userId="1b982756-982b-4ad9-9ad6-e619a50cc7c4" providerId="ADAL" clId="{B5270531-7067-45C3-8CAC-6661C32E1F98}" dt="2021-12-21T16:10:32.734" v="1628" actId="1076"/>
          <ac:spMkLst>
            <pc:docMk/>
            <pc:sldMk cId="3024030754" sldId="257"/>
            <ac:spMk id="36" creationId="{D39C3024-B033-4790-82A5-79F5FEA08BC2}"/>
          </ac:spMkLst>
        </pc:spChg>
        <pc:spChg chg="mod">
          <ac:chgData name="Nguyễn Lê Thanh" userId="1b982756-982b-4ad9-9ad6-e619a50cc7c4" providerId="ADAL" clId="{B5270531-7067-45C3-8CAC-6661C32E1F98}" dt="2021-12-21T16:10:32.734" v="1628" actId="1076"/>
          <ac:spMkLst>
            <pc:docMk/>
            <pc:sldMk cId="3024030754" sldId="257"/>
            <ac:spMk id="37" creationId="{DA1F1E77-9D56-4EB8-8F11-2A19251DA28B}"/>
          </ac:spMkLst>
        </pc:spChg>
        <pc:spChg chg="mod">
          <ac:chgData name="Nguyễn Lê Thanh" userId="1b982756-982b-4ad9-9ad6-e619a50cc7c4" providerId="ADAL" clId="{B5270531-7067-45C3-8CAC-6661C32E1F98}" dt="2021-12-21T16:10:32.734" v="1628" actId="1076"/>
          <ac:spMkLst>
            <pc:docMk/>
            <pc:sldMk cId="3024030754" sldId="257"/>
            <ac:spMk id="38" creationId="{94548892-7831-4DDB-B0BB-F11C200D2791}"/>
          </ac:spMkLst>
        </pc:spChg>
        <pc:spChg chg="add mod">
          <ac:chgData name="Nguyễn Lê Thanh" userId="1b982756-982b-4ad9-9ad6-e619a50cc7c4" providerId="ADAL" clId="{B5270531-7067-45C3-8CAC-6661C32E1F98}" dt="2021-12-21T17:06:09.584" v="3117" actId="1076"/>
          <ac:spMkLst>
            <pc:docMk/>
            <pc:sldMk cId="3024030754" sldId="257"/>
            <ac:spMk id="41" creationId="{E3DC9B9A-8EC9-4E70-A6FF-53B814B0121B}"/>
          </ac:spMkLst>
        </pc:spChg>
        <pc:picChg chg="add mod">
          <ac:chgData name="Nguyễn Lê Thanh" userId="1b982756-982b-4ad9-9ad6-e619a50cc7c4" providerId="ADAL" clId="{B5270531-7067-45C3-8CAC-6661C32E1F98}" dt="2021-12-21T16:42:53.646" v="2016" actId="1076"/>
          <ac:picMkLst>
            <pc:docMk/>
            <pc:sldMk cId="3024030754" sldId="257"/>
            <ac:picMk id="40" creationId="{3A08B485-9096-45D3-958D-FCC9465B72FD}"/>
          </ac:picMkLst>
        </pc:picChg>
      </pc:sldChg>
      <pc:sldChg chg="addSp modSp mod modAnim modNotesTx">
        <pc:chgData name="Nguyễn Lê Thanh" userId="1b982756-982b-4ad9-9ad6-e619a50cc7c4" providerId="ADAL" clId="{B5270531-7067-45C3-8CAC-6661C32E1F98}" dt="2021-12-22T00:41:33.395" v="4048" actId="20577"/>
        <pc:sldMkLst>
          <pc:docMk/>
          <pc:sldMk cId="845107980" sldId="258"/>
        </pc:sldMkLst>
        <pc:spChg chg="mod">
          <ac:chgData name="Nguyễn Lê Thanh" userId="1b982756-982b-4ad9-9ad6-e619a50cc7c4" providerId="ADAL" clId="{B5270531-7067-45C3-8CAC-6661C32E1F98}" dt="2021-12-21T16:12:34.996" v="1713" actId="20577"/>
          <ac:spMkLst>
            <pc:docMk/>
            <pc:sldMk cId="845107980" sldId="258"/>
            <ac:spMk id="2" creationId="{38493CCC-2866-46CB-A818-7FBC3E4D426A}"/>
          </ac:spMkLst>
        </pc:spChg>
        <pc:spChg chg="add mod">
          <ac:chgData name="Nguyễn Lê Thanh" userId="1b982756-982b-4ad9-9ad6-e619a50cc7c4" providerId="ADAL" clId="{B5270531-7067-45C3-8CAC-6661C32E1F98}" dt="2021-12-21T17:06:20.075" v="3123" actId="20577"/>
          <ac:spMkLst>
            <pc:docMk/>
            <pc:sldMk cId="845107980" sldId="258"/>
            <ac:spMk id="14" creationId="{4A916575-25E8-4C41-A46D-C65AA3666E6B}"/>
          </ac:spMkLst>
        </pc:spChg>
        <pc:picChg chg="add mod">
          <ac:chgData name="Nguyễn Lê Thanh" userId="1b982756-982b-4ad9-9ad6-e619a50cc7c4" providerId="ADAL" clId="{B5270531-7067-45C3-8CAC-6661C32E1F98}" dt="2021-12-21T16:39:48.101" v="1998"/>
          <ac:picMkLst>
            <pc:docMk/>
            <pc:sldMk cId="845107980" sldId="258"/>
            <ac:picMk id="12" creationId="{96BB26DC-30B0-47DA-AF17-AEA8D37C887C}"/>
          </ac:picMkLst>
        </pc:picChg>
      </pc:sldChg>
      <pc:sldChg chg="addSp modSp mod modNotesTx">
        <pc:chgData name="Nguyễn Lê Thanh" userId="1b982756-982b-4ad9-9ad6-e619a50cc7c4" providerId="ADAL" clId="{B5270531-7067-45C3-8CAC-6661C32E1F98}" dt="2021-12-22T00:34:34.730" v="4029"/>
        <pc:sldMkLst>
          <pc:docMk/>
          <pc:sldMk cId="2172135803" sldId="259"/>
        </pc:sldMkLst>
        <pc:spChg chg="add mod">
          <ac:chgData name="Nguyễn Lê Thanh" userId="1b982756-982b-4ad9-9ad6-e619a50cc7c4" providerId="ADAL" clId="{B5270531-7067-45C3-8CAC-6661C32E1F98}" dt="2021-12-21T17:06:46.826" v="3137" actId="20577"/>
          <ac:spMkLst>
            <pc:docMk/>
            <pc:sldMk cId="2172135803" sldId="259"/>
            <ac:spMk id="49" creationId="{B60D53F3-0EFD-4FD9-964B-DA54E46060B7}"/>
          </ac:spMkLst>
        </pc:spChg>
        <pc:picChg chg="add mod">
          <ac:chgData name="Nguyễn Lê Thanh" userId="1b982756-982b-4ad9-9ad6-e619a50cc7c4" providerId="ADAL" clId="{B5270531-7067-45C3-8CAC-6661C32E1F98}" dt="2021-12-21T16:39:55.185" v="2002"/>
          <ac:picMkLst>
            <pc:docMk/>
            <pc:sldMk cId="2172135803" sldId="259"/>
            <ac:picMk id="47" creationId="{8CA81567-D98C-4CDE-9EFD-C7B6FB4BC04B}"/>
          </ac:picMkLst>
        </pc:picChg>
      </pc:sldChg>
      <pc:sldChg chg="del">
        <pc:chgData name="Nguyễn Lê Thanh" userId="1b982756-982b-4ad9-9ad6-e619a50cc7c4" providerId="ADAL" clId="{B5270531-7067-45C3-8CAC-6661C32E1F98}" dt="2021-12-21T16:35:40.179" v="1917" actId="47"/>
        <pc:sldMkLst>
          <pc:docMk/>
          <pc:sldMk cId="3633662806" sldId="260"/>
        </pc:sldMkLst>
      </pc:sldChg>
      <pc:sldChg chg="addSp modSp del ord">
        <pc:chgData name="Nguyễn Lê Thanh" userId="1b982756-982b-4ad9-9ad6-e619a50cc7c4" providerId="ADAL" clId="{B5270531-7067-45C3-8CAC-6661C32E1F98}" dt="2021-12-21T17:02:23.939" v="3060" actId="47"/>
        <pc:sldMkLst>
          <pc:docMk/>
          <pc:sldMk cId="694181227" sldId="261"/>
        </pc:sldMkLst>
        <pc:spChg chg="mod">
          <ac:chgData name="Nguyễn Lê Thanh" userId="1b982756-982b-4ad9-9ad6-e619a50cc7c4" providerId="ADAL" clId="{B5270531-7067-45C3-8CAC-6661C32E1F98}" dt="2021-12-21T16:31:11.322" v="1884" actId="20577"/>
          <ac:spMkLst>
            <pc:docMk/>
            <pc:sldMk cId="694181227" sldId="261"/>
            <ac:spMk id="62" creationId="{75C84F81-95FA-42F8-BE9A-B344BAD3D3AA}"/>
          </ac:spMkLst>
        </pc:spChg>
        <pc:picChg chg="add mod">
          <ac:chgData name="Nguyễn Lê Thanh" userId="1b982756-982b-4ad9-9ad6-e619a50cc7c4" providerId="ADAL" clId="{B5270531-7067-45C3-8CAC-6661C32E1F98}" dt="2021-12-21T16:40:19.150" v="2013"/>
          <ac:picMkLst>
            <pc:docMk/>
            <pc:sldMk cId="694181227" sldId="261"/>
            <ac:picMk id="50" creationId="{52FBD440-2A9E-48A8-BF5A-8FE288A46036}"/>
          </ac:picMkLst>
        </pc:picChg>
      </pc:sldChg>
      <pc:sldChg chg="del">
        <pc:chgData name="Nguyễn Lê Thanh" userId="1b982756-982b-4ad9-9ad6-e619a50cc7c4" providerId="ADAL" clId="{B5270531-7067-45C3-8CAC-6661C32E1F98}" dt="2021-12-21T16:28:43.862" v="1863" actId="47"/>
        <pc:sldMkLst>
          <pc:docMk/>
          <pc:sldMk cId="110691050" sldId="262"/>
        </pc:sldMkLst>
      </pc:sldChg>
      <pc:sldChg chg="del">
        <pc:chgData name="Nguyễn Lê Thanh" userId="1b982756-982b-4ad9-9ad6-e619a50cc7c4" providerId="ADAL" clId="{B5270531-7067-45C3-8CAC-6661C32E1F98}" dt="2021-12-21T17:01:48.411" v="3046" actId="47"/>
        <pc:sldMkLst>
          <pc:docMk/>
          <pc:sldMk cId="595713915" sldId="263"/>
        </pc:sldMkLst>
      </pc:sldChg>
      <pc:sldChg chg="del">
        <pc:chgData name="Nguyễn Lê Thanh" userId="1b982756-982b-4ad9-9ad6-e619a50cc7c4" providerId="ADAL" clId="{B5270531-7067-45C3-8CAC-6661C32E1F98}" dt="2021-12-21T16:35:59.576" v="1924" actId="47"/>
        <pc:sldMkLst>
          <pc:docMk/>
          <pc:sldMk cId="1134924584" sldId="264"/>
        </pc:sldMkLst>
      </pc:sldChg>
      <pc:sldChg chg="del">
        <pc:chgData name="Nguyễn Lê Thanh" userId="1b982756-982b-4ad9-9ad6-e619a50cc7c4" providerId="ADAL" clId="{B5270531-7067-45C3-8CAC-6661C32E1F98}" dt="2021-12-21T17:01:43.729" v="3043" actId="47"/>
        <pc:sldMkLst>
          <pc:docMk/>
          <pc:sldMk cId="2514420133" sldId="265"/>
        </pc:sldMkLst>
      </pc:sldChg>
      <pc:sldChg chg="del">
        <pc:chgData name="Nguyễn Lê Thanh" userId="1b982756-982b-4ad9-9ad6-e619a50cc7c4" providerId="ADAL" clId="{B5270531-7067-45C3-8CAC-6661C32E1F98}" dt="2021-12-21T17:01:40.654" v="3042" actId="47"/>
        <pc:sldMkLst>
          <pc:docMk/>
          <pc:sldMk cId="2751548048" sldId="266"/>
        </pc:sldMkLst>
      </pc:sldChg>
      <pc:sldChg chg="del">
        <pc:chgData name="Nguyễn Lê Thanh" userId="1b982756-982b-4ad9-9ad6-e619a50cc7c4" providerId="ADAL" clId="{B5270531-7067-45C3-8CAC-6661C32E1F98}" dt="2021-12-21T16:35:45.796" v="1919" actId="47"/>
        <pc:sldMkLst>
          <pc:docMk/>
          <pc:sldMk cId="3837055254" sldId="267"/>
        </pc:sldMkLst>
      </pc:sldChg>
      <pc:sldChg chg="addSp delSp modSp mod addAnim delAnim modAnim">
        <pc:chgData name="Nguyễn Lê Thanh" userId="1b982756-982b-4ad9-9ad6-e619a50cc7c4" providerId="ADAL" clId="{B5270531-7067-45C3-8CAC-6661C32E1F98}" dt="2021-12-22T03:58:55.484" v="4394" actId="14100"/>
        <pc:sldMkLst>
          <pc:docMk/>
          <pc:sldMk cId="436606948" sldId="268"/>
        </pc:sldMkLst>
        <pc:spChg chg="mod topLvl">
          <ac:chgData name="Nguyễn Lê Thanh" userId="1b982756-982b-4ad9-9ad6-e619a50cc7c4" providerId="ADAL" clId="{B5270531-7067-45C3-8CAC-6661C32E1F98}" dt="2021-12-21T16:57:40.258" v="2919" actId="165"/>
          <ac:spMkLst>
            <pc:docMk/>
            <pc:sldMk cId="436606948" sldId="268"/>
            <ac:spMk id="28" creationId="{BA973CB0-9E60-4CE4-BCCE-D31B6CB1D66A}"/>
          </ac:spMkLst>
        </pc:spChg>
        <pc:spChg chg="mod topLvl">
          <ac:chgData name="Nguyễn Lê Thanh" userId="1b982756-982b-4ad9-9ad6-e619a50cc7c4" providerId="ADAL" clId="{B5270531-7067-45C3-8CAC-6661C32E1F98}" dt="2021-12-21T16:58:23.295" v="3006" actId="1076"/>
          <ac:spMkLst>
            <pc:docMk/>
            <pc:sldMk cId="436606948" sldId="268"/>
            <ac:spMk id="29" creationId="{2416B777-B297-4CD5-99F8-4134285B91D0}"/>
          </ac:spMkLst>
        </pc:spChg>
        <pc:spChg chg="mod">
          <ac:chgData name="Nguyễn Lê Thanh" userId="1b982756-982b-4ad9-9ad6-e619a50cc7c4" providerId="ADAL" clId="{B5270531-7067-45C3-8CAC-6661C32E1F98}" dt="2021-12-21T16:58:26.768" v="3008" actId="1076"/>
          <ac:spMkLst>
            <pc:docMk/>
            <pc:sldMk cId="436606948" sldId="268"/>
            <ac:spMk id="30" creationId="{48D67FE7-C2E3-485B-BFB3-47D50200A5D1}"/>
          </ac:spMkLst>
        </pc:spChg>
        <pc:spChg chg="mod">
          <ac:chgData name="Nguyễn Lê Thanh" userId="1b982756-982b-4ad9-9ad6-e619a50cc7c4" providerId="ADAL" clId="{B5270531-7067-45C3-8CAC-6661C32E1F98}" dt="2021-12-21T16:50:36.968" v="2598" actId="20577"/>
          <ac:spMkLst>
            <pc:docMk/>
            <pc:sldMk cId="436606948" sldId="268"/>
            <ac:spMk id="31" creationId="{B1011C5E-E9DD-4F3B-9173-94BFA45AC6CD}"/>
          </ac:spMkLst>
        </pc:spChg>
        <pc:spChg chg="add del mod topLvl">
          <ac:chgData name="Nguyễn Lê Thanh" userId="1b982756-982b-4ad9-9ad6-e619a50cc7c4" providerId="ADAL" clId="{B5270531-7067-45C3-8CAC-6661C32E1F98}" dt="2021-12-21T16:55:08.877" v="2853" actId="478"/>
          <ac:spMkLst>
            <pc:docMk/>
            <pc:sldMk cId="436606948" sldId="268"/>
            <ac:spMk id="34" creationId="{6F001B15-E491-4990-A272-59331F94EBCF}"/>
          </ac:spMkLst>
        </pc:spChg>
        <pc:spChg chg="add del mod topLvl">
          <ac:chgData name="Nguyễn Lê Thanh" userId="1b982756-982b-4ad9-9ad6-e619a50cc7c4" providerId="ADAL" clId="{B5270531-7067-45C3-8CAC-6661C32E1F98}" dt="2021-12-21T16:57:07.347" v="2914" actId="1076"/>
          <ac:spMkLst>
            <pc:docMk/>
            <pc:sldMk cId="436606948" sldId="268"/>
            <ac:spMk id="35" creationId="{841B13FA-9737-4362-866C-6734AE4C2953}"/>
          </ac:spMkLst>
        </pc:spChg>
        <pc:spChg chg="add mod">
          <ac:chgData name="Nguyễn Lê Thanh" userId="1b982756-982b-4ad9-9ad6-e619a50cc7c4" providerId="ADAL" clId="{B5270531-7067-45C3-8CAC-6661C32E1F98}" dt="2021-12-22T01:13:52.951" v="4170" actId="20577"/>
          <ac:spMkLst>
            <pc:docMk/>
            <pc:sldMk cId="436606948" sldId="268"/>
            <ac:spMk id="40" creationId="{78081C4E-2337-44D4-A3B8-D8902B333020}"/>
          </ac:spMkLst>
        </pc:spChg>
        <pc:spChg chg="add del topLvl">
          <ac:chgData name="Nguyễn Lê Thanh" userId="1b982756-982b-4ad9-9ad6-e619a50cc7c4" providerId="ADAL" clId="{B5270531-7067-45C3-8CAC-6661C32E1F98}" dt="2021-12-21T16:43:13.126" v="2019" actId="478"/>
          <ac:spMkLst>
            <pc:docMk/>
            <pc:sldMk cId="436606948" sldId="268"/>
            <ac:spMk id="41" creationId="{C44AA166-BE17-4AD8-8537-81142829BE09}"/>
          </ac:spMkLst>
        </pc:spChg>
        <pc:spChg chg="mod topLvl">
          <ac:chgData name="Nguyễn Lê Thanh" userId="1b982756-982b-4ad9-9ad6-e619a50cc7c4" providerId="ADAL" clId="{B5270531-7067-45C3-8CAC-6661C32E1F98}" dt="2021-12-22T03:58:55.484" v="4394" actId="14100"/>
          <ac:spMkLst>
            <pc:docMk/>
            <pc:sldMk cId="436606948" sldId="268"/>
            <ac:spMk id="42" creationId="{5E9483E7-F09A-4BCE-97A1-74CDAC13A2AC}"/>
          </ac:spMkLst>
        </pc:spChg>
        <pc:spChg chg="del topLvl">
          <ac:chgData name="Nguyễn Lê Thanh" userId="1b982756-982b-4ad9-9ad6-e619a50cc7c4" providerId="ADAL" clId="{B5270531-7067-45C3-8CAC-6661C32E1F98}" dt="2021-12-21T16:44:58.491" v="2235" actId="478"/>
          <ac:spMkLst>
            <pc:docMk/>
            <pc:sldMk cId="436606948" sldId="268"/>
            <ac:spMk id="44" creationId="{85D4D983-9AEE-4EAA-8BAF-D79D4E128A87}"/>
          </ac:spMkLst>
        </pc:spChg>
        <pc:spChg chg="mod topLvl">
          <ac:chgData name="Nguyễn Lê Thanh" userId="1b982756-982b-4ad9-9ad6-e619a50cc7c4" providerId="ADAL" clId="{B5270531-7067-45C3-8CAC-6661C32E1F98}" dt="2021-12-21T17:45:17.877" v="4014"/>
          <ac:spMkLst>
            <pc:docMk/>
            <pc:sldMk cId="436606948" sldId="268"/>
            <ac:spMk id="45" creationId="{2BDAD135-682E-41D5-94F7-48F4B3618F3C}"/>
          </ac:spMkLst>
        </pc:spChg>
        <pc:spChg chg="del mod topLvl">
          <ac:chgData name="Nguyễn Lê Thanh" userId="1b982756-982b-4ad9-9ad6-e619a50cc7c4" providerId="ADAL" clId="{B5270531-7067-45C3-8CAC-6661C32E1F98}" dt="2021-12-21T16:44:04.850" v="2107" actId="478"/>
          <ac:spMkLst>
            <pc:docMk/>
            <pc:sldMk cId="436606948" sldId="268"/>
            <ac:spMk id="47" creationId="{5E866539-4757-4E62-A34E-46EFCBD521CA}"/>
          </ac:spMkLst>
        </pc:spChg>
        <pc:spChg chg="mod topLvl">
          <ac:chgData name="Nguyễn Lê Thanh" userId="1b982756-982b-4ad9-9ad6-e619a50cc7c4" providerId="ADAL" clId="{B5270531-7067-45C3-8CAC-6661C32E1F98}" dt="2021-12-21T16:45:29.923" v="2250" actId="20577"/>
          <ac:spMkLst>
            <pc:docMk/>
            <pc:sldMk cId="436606948" sldId="268"/>
            <ac:spMk id="48" creationId="{B35A031D-1153-48D5-A15E-1B4092FAE9AF}"/>
          </ac:spMkLst>
        </pc:spChg>
        <pc:spChg chg="mod">
          <ac:chgData name="Nguyễn Lê Thanh" userId="1b982756-982b-4ad9-9ad6-e619a50cc7c4" providerId="ADAL" clId="{B5270531-7067-45C3-8CAC-6661C32E1F98}" dt="2021-12-21T16:36:42.502" v="1977" actId="20577"/>
          <ac:spMkLst>
            <pc:docMk/>
            <pc:sldMk cId="436606948" sldId="268"/>
            <ac:spMk id="49" creationId="{0E0C35A2-2367-49FB-94AE-53E03758A8B2}"/>
          </ac:spMkLst>
        </pc:spChg>
        <pc:spChg chg="add mod">
          <ac:chgData name="Nguyễn Lê Thanh" userId="1b982756-982b-4ad9-9ad6-e619a50cc7c4" providerId="ADAL" clId="{B5270531-7067-45C3-8CAC-6661C32E1F98}" dt="2021-12-21T17:05:29.990" v="3108"/>
          <ac:spMkLst>
            <pc:docMk/>
            <pc:sldMk cId="436606948" sldId="268"/>
            <ac:spMk id="50" creationId="{80CC3933-55E4-4CD7-BB97-E4090C0B4368}"/>
          </ac:spMkLst>
        </pc:spChg>
        <pc:spChg chg="add del mod">
          <ac:chgData name="Nguyễn Lê Thanh" userId="1b982756-982b-4ad9-9ad6-e619a50cc7c4" providerId="ADAL" clId="{B5270531-7067-45C3-8CAC-6661C32E1F98}" dt="2021-12-22T01:13:43.533" v="4166" actId="21"/>
          <ac:spMkLst>
            <pc:docMk/>
            <pc:sldMk cId="436606948" sldId="268"/>
            <ac:spMk id="51" creationId="{E5B09074-2BAB-4176-99D6-D12E12340400}"/>
          </ac:spMkLst>
        </pc:spChg>
        <pc:grpChg chg="add del">
          <ac:chgData name="Nguyễn Lê Thanh" userId="1b982756-982b-4ad9-9ad6-e619a50cc7c4" providerId="ADAL" clId="{B5270531-7067-45C3-8CAC-6661C32E1F98}" dt="2021-12-21T16:43:13.126" v="2019" actId="478"/>
          <ac:grpSpMkLst>
            <pc:docMk/>
            <pc:sldMk cId="436606948" sldId="268"/>
            <ac:grpSpMk id="2" creationId="{2B4AC1CB-A4DF-4B56-A24A-8FDB52DAF7D2}"/>
          </ac:grpSpMkLst>
        </pc:grpChg>
        <pc:grpChg chg="add del">
          <ac:chgData name="Nguyễn Lê Thanh" userId="1b982756-982b-4ad9-9ad6-e619a50cc7c4" providerId="ADAL" clId="{B5270531-7067-45C3-8CAC-6661C32E1F98}" dt="2021-12-21T16:44:04.850" v="2107" actId="478"/>
          <ac:grpSpMkLst>
            <pc:docMk/>
            <pc:sldMk cId="436606948" sldId="268"/>
            <ac:grpSpMk id="3" creationId="{837E05F8-5A7F-4953-9A5D-C64E1D5B7780}"/>
          </ac:grpSpMkLst>
        </pc:grpChg>
        <pc:grpChg chg="del">
          <ac:chgData name="Nguyễn Lê Thanh" userId="1b982756-982b-4ad9-9ad6-e619a50cc7c4" providerId="ADAL" clId="{B5270531-7067-45C3-8CAC-6661C32E1F98}" dt="2021-12-21T16:44:58.491" v="2235" actId="478"/>
          <ac:grpSpMkLst>
            <pc:docMk/>
            <pc:sldMk cId="436606948" sldId="268"/>
            <ac:grpSpMk id="32" creationId="{EA6B0260-0D25-41AE-89D3-FDE87F7C264F}"/>
          </ac:grpSpMkLst>
        </pc:grpChg>
        <pc:grpChg chg="del">
          <ac:chgData name="Nguyễn Lê Thanh" userId="1b982756-982b-4ad9-9ad6-e619a50cc7c4" providerId="ADAL" clId="{B5270531-7067-45C3-8CAC-6661C32E1F98}" dt="2021-12-21T16:57:40.258" v="2919" actId="165"/>
          <ac:grpSpMkLst>
            <pc:docMk/>
            <pc:sldMk cId="436606948" sldId="268"/>
            <ac:grpSpMk id="36" creationId="{16394AF7-FBEF-4413-B4E2-C37980057456}"/>
          </ac:grpSpMkLst>
        </pc:grpChg>
        <pc:grpChg chg="add del mod">
          <ac:chgData name="Nguyễn Lê Thanh" userId="1b982756-982b-4ad9-9ad6-e619a50cc7c4" providerId="ADAL" clId="{B5270531-7067-45C3-8CAC-6661C32E1F98}" dt="2021-12-21T16:55:06.153" v="2851" actId="165"/>
          <ac:grpSpMkLst>
            <pc:docMk/>
            <pc:sldMk cId="436606948" sldId="268"/>
            <ac:grpSpMk id="37" creationId="{8CEE64E1-D78E-48D4-9696-B0D4C86C903F}"/>
          </ac:grpSpMkLst>
        </pc:grpChg>
        <pc:grpChg chg="mod">
          <ac:chgData name="Nguyễn Lê Thanh" userId="1b982756-982b-4ad9-9ad6-e619a50cc7c4" providerId="ADAL" clId="{B5270531-7067-45C3-8CAC-6661C32E1F98}" dt="2021-12-21T16:58:29.438" v="3009" actId="1076"/>
          <ac:grpSpMkLst>
            <pc:docMk/>
            <pc:sldMk cId="436606948" sldId="268"/>
            <ac:grpSpMk id="38" creationId="{FE499F37-1CCC-404E-AF1F-41A18C325973}"/>
          </ac:grpSpMkLst>
        </pc:grpChg>
        <pc:picChg chg="add mod">
          <ac:chgData name="Nguyễn Lê Thanh" userId="1b982756-982b-4ad9-9ad6-e619a50cc7c4" providerId="ADAL" clId="{B5270531-7067-45C3-8CAC-6661C32E1F98}" dt="2021-12-21T16:58:47.178" v="3011" actId="1076"/>
          <ac:picMkLst>
            <pc:docMk/>
            <pc:sldMk cId="436606948" sldId="268"/>
            <ac:picMk id="46" creationId="{547FCA96-021C-4DCF-BFE7-E47E1740BDBC}"/>
          </ac:picMkLst>
        </pc:picChg>
      </pc:sldChg>
      <pc:sldChg chg="del">
        <pc:chgData name="Nguyễn Lê Thanh" userId="1b982756-982b-4ad9-9ad6-e619a50cc7c4" providerId="ADAL" clId="{B5270531-7067-45C3-8CAC-6661C32E1F98}" dt="2021-12-21T16:35:53.802" v="1923" actId="47"/>
        <pc:sldMkLst>
          <pc:docMk/>
          <pc:sldMk cId="4160026116" sldId="269"/>
        </pc:sldMkLst>
      </pc:sldChg>
      <pc:sldChg chg="del">
        <pc:chgData name="Nguyễn Lê Thanh" userId="1b982756-982b-4ad9-9ad6-e619a50cc7c4" providerId="ADAL" clId="{B5270531-7067-45C3-8CAC-6661C32E1F98}" dt="2021-12-21T17:01:45.996" v="3044" actId="47"/>
        <pc:sldMkLst>
          <pc:docMk/>
          <pc:sldMk cId="3037274874" sldId="270"/>
        </pc:sldMkLst>
      </pc:sldChg>
      <pc:sldChg chg="del">
        <pc:chgData name="Nguyễn Lê Thanh" userId="1b982756-982b-4ad9-9ad6-e619a50cc7c4" providerId="ADAL" clId="{B5270531-7067-45C3-8CAC-6661C32E1F98}" dt="2021-12-21T17:01:47.310" v="3045" actId="47"/>
        <pc:sldMkLst>
          <pc:docMk/>
          <pc:sldMk cId="1883550328" sldId="271"/>
        </pc:sldMkLst>
      </pc:sldChg>
      <pc:sldChg chg="del">
        <pc:chgData name="Nguyễn Lê Thanh" userId="1b982756-982b-4ad9-9ad6-e619a50cc7c4" providerId="ADAL" clId="{B5270531-7067-45C3-8CAC-6661C32E1F98}" dt="2021-12-21T16:35:47.180" v="1920" actId="47"/>
        <pc:sldMkLst>
          <pc:docMk/>
          <pc:sldMk cId="3769505281" sldId="272"/>
        </pc:sldMkLst>
      </pc:sldChg>
      <pc:sldChg chg="del">
        <pc:chgData name="Nguyễn Lê Thanh" userId="1b982756-982b-4ad9-9ad6-e619a50cc7c4" providerId="ADAL" clId="{B5270531-7067-45C3-8CAC-6661C32E1F98}" dt="2021-12-21T16:35:37.893" v="1916" actId="47"/>
        <pc:sldMkLst>
          <pc:docMk/>
          <pc:sldMk cId="1689834993" sldId="273"/>
        </pc:sldMkLst>
      </pc:sldChg>
      <pc:sldChg chg="addSp delSp modSp mod modAnim">
        <pc:chgData name="Nguyễn Lê Thanh" userId="1b982756-982b-4ad9-9ad6-e619a50cc7c4" providerId="ADAL" clId="{B5270531-7067-45C3-8CAC-6661C32E1F98}" dt="2021-12-21T17:06:15.598" v="3120" actId="20577"/>
        <pc:sldMkLst>
          <pc:docMk/>
          <pc:sldMk cId="300099289" sldId="274"/>
        </pc:sldMkLst>
        <pc:spChg chg="mod">
          <ac:chgData name="Nguyễn Lê Thanh" userId="1b982756-982b-4ad9-9ad6-e619a50cc7c4" providerId="ADAL" clId="{B5270531-7067-45C3-8CAC-6661C32E1F98}" dt="2021-12-21T16:38:31.300" v="1984" actId="1076"/>
          <ac:spMkLst>
            <pc:docMk/>
            <pc:sldMk cId="300099289" sldId="274"/>
            <ac:spMk id="7" creationId="{B554EEE0-5918-4AB6-9BE6-6FE7D58FF099}"/>
          </ac:spMkLst>
        </pc:spChg>
        <pc:spChg chg="add del mod">
          <ac:chgData name="Nguyễn Lê Thanh" userId="1b982756-982b-4ad9-9ad6-e619a50cc7c4" providerId="ADAL" clId="{B5270531-7067-45C3-8CAC-6661C32E1F98}" dt="2021-12-21T16:39:27.257" v="1993" actId="478"/>
          <ac:spMkLst>
            <pc:docMk/>
            <pc:sldMk cId="300099289" sldId="274"/>
            <ac:spMk id="8" creationId="{E7A237A7-6D31-4650-9246-316E64B91D8D}"/>
          </ac:spMkLst>
        </pc:spChg>
        <pc:spChg chg="add mod">
          <ac:chgData name="Nguyễn Lê Thanh" userId="1b982756-982b-4ad9-9ad6-e619a50cc7c4" providerId="ADAL" clId="{B5270531-7067-45C3-8CAC-6661C32E1F98}" dt="2021-12-21T17:06:15.598" v="3120" actId="20577"/>
          <ac:spMkLst>
            <pc:docMk/>
            <pc:sldMk cId="300099289" sldId="274"/>
            <ac:spMk id="111" creationId="{1BABE00B-4C5F-48A8-BFD8-EA4E91CFAC8A}"/>
          </ac:spMkLst>
        </pc:spChg>
        <pc:picChg chg="mod">
          <ac:chgData name="Nguyễn Lê Thanh" userId="1b982756-982b-4ad9-9ad6-e619a50cc7c4" providerId="ADAL" clId="{B5270531-7067-45C3-8CAC-6661C32E1F98}" dt="2021-12-21T16:41:58.098" v="2015" actId="1076"/>
          <ac:picMkLst>
            <pc:docMk/>
            <pc:sldMk cId="300099289" sldId="274"/>
            <ac:picMk id="5" creationId="{BAA6E99F-46B0-4F3E-AFA5-86C0AFDDECB3}"/>
          </ac:picMkLst>
        </pc:picChg>
        <pc:picChg chg="del mod">
          <ac:chgData name="Nguyễn Lê Thanh" userId="1b982756-982b-4ad9-9ad6-e619a50cc7c4" providerId="ADAL" clId="{B5270531-7067-45C3-8CAC-6661C32E1F98}" dt="2021-12-21T16:39:25.969" v="1992" actId="478"/>
          <ac:picMkLst>
            <pc:docMk/>
            <pc:sldMk cId="300099289" sldId="274"/>
            <ac:picMk id="10" creationId="{6961390F-3CD7-46D7-918B-E9AF9FF93361}"/>
          </ac:picMkLst>
        </pc:picChg>
        <pc:picChg chg="add mod">
          <ac:chgData name="Nguyễn Lê Thanh" userId="1b982756-982b-4ad9-9ad6-e619a50cc7c4" providerId="ADAL" clId="{B5270531-7067-45C3-8CAC-6661C32E1F98}" dt="2021-12-21T16:39:09.667" v="1991" actId="1076"/>
          <ac:picMkLst>
            <pc:docMk/>
            <pc:sldMk cId="300099289" sldId="274"/>
            <ac:picMk id="104" creationId="{F916746B-1C0F-4755-81AF-491C0A54DA43}"/>
          </ac:picMkLst>
        </pc:picChg>
      </pc:sldChg>
      <pc:sldChg chg="addSp delSp modSp mod addAnim delAnim modAnim">
        <pc:chgData name="Nguyễn Lê Thanh" userId="1b982756-982b-4ad9-9ad6-e619a50cc7c4" providerId="ADAL" clId="{B5270531-7067-45C3-8CAC-6661C32E1F98}" dt="2021-12-21T17:08:02.076" v="3173" actId="20577"/>
        <pc:sldMkLst>
          <pc:docMk/>
          <pc:sldMk cId="2796714534" sldId="275"/>
        </pc:sldMkLst>
        <pc:spChg chg="mod">
          <ac:chgData name="Nguyễn Lê Thanh" userId="1b982756-982b-4ad9-9ad6-e619a50cc7c4" providerId="ADAL" clId="{B5270531-7067-45C3-8CAC-6661C32E1F98}" dt="2021-12-21T17:03:29.200" v="3085" actId="1076"/>
          <ac:spMkLst>
            <pc:docMk/>
            <pc:sldMk cId="2796714534" sldId="275"/>
            <ac:spMk id="4" creationId="{CC4A70A1-C5CF-4C31-9DFF-D7FD65D8F9D7}"/>
          </ac:spMkLst>
        </pc:spChg>
        <pc:spChg chg="mod">
          <ac:chgData name="Nguyễn Lê Thanh" userId="1b982756-982b-4ad9-9ad6-e619a50cc7c4" providerId="ADAL" clId="{B5270531-7067-45C3-8CAC-6661C32E1F98}" dt="2021-12-21T17:03:59.238" v="3091" actId="1076"/>
          <ac:spMkLst>
            <pc:docMk/>
            <pc:sldMk cId="2796714534" sldId="275"/>
            <ac:spMk id="6" creationId="{4E6867A9-4783-46CB-889C-607E0C952DB7}"/>
          </ac:spMkLst>
        </pc:spChg>
        <pc:spChg chg="mod">
          <ac:chgData name="Nguyễn Lê Thanh" userId="1b982756-982b-4ad9-9ad6-e619a50cc7c4" providerId="ADAL" clId="{B5270531-7067-45C3-8CAC-6661C32E1F98}" dt="2021-12-21T17:03:49.419" v="3088" actId="1076"/>
          <ac:spMkLst>
            <pc:docMk/>
            <pc:sldMk cId="2796714534" sldId="275"/>
            <ac:spMk id="7" creationId="{F5CD2FE6-76B4-43EB-A996-22126A3876DE}"/>
          </ac:spMkLst>
        </pc:spChg>
        <pc:spChg chg="add del mod">
          <ac:chgData name="Nguyễn Lê Thanh" userId="1b982756-982b-4ad9-9ad6-e619a50cc7c4" providerId="ADAL" clId="{B5270531-7067-45C3-8CAC-6661C32E1F98}" dt="2021-12-21T17:02:02.038" v="3058" actId="47"/>
          <ac:spMkLst>
            <pc:docMk/>
            <pc:sldMk cId="2796714534" sldId="275"/>
            <ac:spMk id="15" creationId="{F6EBEF51-CCA8-4E36-A754-8B8668D3E6F0}"/>
          </ac:spMkLst>
        </pc:spChg>
        <pc:spChg chg="add del mod">
          <ac:chgData name="Nguyễn Lê Thanh" userId="1b982756-982b-4ad9-9ad6-e619a50cc7c4" providerId="ADAL" clId="{B5270531-7067-45C3-8CAC-6661C32E1F98}" dt="2021-12-21T17:03:15.548" v="3077"/>
          <ac:spMkLst>
            <pc:docMk/>
            <pc:sldMk cId="2796714534" sldId="275"/>
            <ac:spMk id="17" creationId="{23B0907E-E315-468E-BB58-4B1D224664B6}"/>
          </ac:spMkLst>
        </pc:spChg>
        <pc:spChg chg="add mod">
          <ac:chgData name="Nguyễn Lê Thanh" userId="1b982756-982b-4ad9-9ad6-e619a50cc7c4" providerId="ADAL" clId="{B5270531-7067-45C3-8CAC-6661C32E1F98}" dt="2021-12-21T17:05:31.621" v="3109"/>
          <ac:spMkLst>
            <pc:docMk/>
            <pc:sldMk cId="2796714534" sldId="275"/>
            <ac:spMk id="18" creationId="{61D98FA9-D5F3-4AC0-B54E-D44691313EAA}"/>
          </ac:spMkLst>
        </pc:spChg>
        <pc:spChg chg="add mod">
          <ac:chgData name="Nguyễn Lê Thanh" userId="1b982756-982b-4ad9-9ad6-e619a50cc7c4" providerId="ADAL" clId="{B5270531-7067-45C3-8CAC-6661C32E1F98}" dt="2021-12-21T17:08:02.076" v="3173" actId="20577"/>
          <ac:spMkLst>
            <pc:docMk/>
            <pc:sldMk cId="2796714534" sldId="275"/>
            <ac:spMk id="19" creationId="{72CC26A8-6900-420D-9096-BE065E540987}"/>
          </ac:spMkLst>
        </pc:spChg>
        <pc:grpChg chg="mod">
          <ac:chgData name="Nguyễn Lê Thanh" userId="1b982756-982b-4ad9-9ad6-e619a50cc7c4" providerId="ADAL" clId="{B5270531-7067-45C3-8CAC-6661C32E1F98}" dt="2021-12-21T17:03:52.647" v="3089" actId="1076"/>
          <ac:grpSpMkLst>
            <pc:docMk/>
            <pc:sldMk cId="2796714534" sldId="275"/>
            <ac:grpSpMk id="14" creationId="{8F1558E7-D06E-4C9E-B7A8-04BF819976E0}"/>
          </ac:grpSpMkLst>
        </pc:grpChg>
        <pc:picChg chg="add mod">
          <ac:chgData name="Nguyễn Lê Thanh" userId="1b982756-982b-4ad9-9ad6-e619a50cc7c4" providerId="ADAL" clId="{B5270531-7067-45C3-8CAC-6661C32E1F98}" dt="2021-12-21T17:04:05.637" v="3093" actId="1076"/>
          <ac:picMkLst>
            <pc:docMk/>
            <pc:sldMk cId="2796714534" sldId="275"/>
            <ac:picMk id="16" creationId="{FF8BD1B5-6CD0-4763-8263-6EFAD24D02F9}"/>
          </ac:picMkLst>
        </pc:picChg>
      </pc:sldChg>
      <pc:sldChg chg="del">
        <pc:chgData name="Nguyễn Lê Thanh" userId="1b982756-982b-4ad9-9ad6-e619a50cc7c4" providerId="ADAL" clId="{B5270531-7067-45C3-8CAC-6661C32E1F98}" dt="2021-12-21T16:35:44.498" v="1918" actId="47"/>
        <pc:sldMkLst>
          <pc:docMk/>
          <pc:sldMk cId="1799470031" sldId="276"/>
        </pc:sldMkLst>
      </pc:sldChg>
      <pc:sldChg chg="del">
        <pc:chgData name="Nguyễn Lê Thanh" userId="1b982756-982b-4ad9-9ad6-e619a50cc7c4" providerId="ADAL" clId="{B5270531-7067-45C3-8CAC-6661C32E1F98}" dt="2021-12-21T16:35:49.945" v="1921" actId="47"/>
        <pc:sldMkLst>
          <pc:docMk/>
          <pc:sldMk cId="3984673665" sldId="277"/>
        </pc:sldMkLst>
      </pc:sldChg>
      <pc:sldChg chg="del">
        <pc:chgData name="Nguyễn Lê Thanh" userId="1b982756-982b-4ad9-9ad6-e619a50cc7c4" providerId="ADAL" clId="{B5270531-7067-45C3-8CAC-6661C32E1F98}" dt="2021-12-21T16:35:51.675" v="1922" actId="47"/>
        <pc:sldMkLst>
          <pc:docMk/>
          <pc:sldMk cId="3015134050" sldId="569"/>
        </pc:sldMkLst>
      </pc:sldChg>
      <pc:sldChg chg="addSp modSp mod modAnim">
        <pc:chgData name="Nguyễn Lê Thanh" userId="1b982756-982b-4ad9-9ad6-e619a50cc7c4" providerId="ADAL" clId="{B5270531-7067-45C3-8CAC-6661C32E1F98}" dt="2021-12-21T17:26:09.091" v="3179"/>
        <pc:sldMkLst>
          <pc:docMk/>
          <pc:sldMk cId="1157890366" sldId="570"/>
        </pc:sldMkLst>
        <pc:spChg chg="add mod">
          <ac:chgData name="Nguyễn Lê Thanh" userId="1b982756-982b-4ad9-9ad6-e619a50cc7c4" providerId="ADAL" clId="{B5270531-7067-45C3-8CAC-6661C32E1F98}" dt="2021-12-21T17:05:13.380" v="3099"/>
          <ac:spMkLst>
            <pc:docMk/>
            <pc:sldMk cId="1157890366" sldId="570"/>
            <ac:spMk id="15" creationId="{1C0D4784-F9F5-4719-BCA5-6EE73F46C3AE}"/>
          </ac:spMkLst>
        </pc:spChg>
        <pc:spChg chg="add mod">
          <ac:chgData name="Nguyễn Lê Thanh" userId="1b982756-982b-4ad9-9ad6-e619a50cc7c4" providerId="ADAL" clId="{B5270531-7067-45C3-8CAC-6661C32E1F98}" dt="2021-12-21T17:06:52.197" v="3140" actId="20577"/>
          <ac:spMkLst>
            <pc:docMk/>
            <pc:sldMk cId="1157890366" sldId="570"/>
            <ac:spMk id="17" creationId="{6AF7A932-B380-4696-9E02-F92F5EB90485}"/>
          </ac:spMkLst>
        </pc:spChg>
        <pc:picChg chg="add mod">
          <ac:chgData name="Nguyễn Lê Thanh" userId="1b982756-982b-4ad9-9ad6-e619a50cc7c4" providerId="ADAL" clId="{B5270531-7067-45C3-8CAC-6661C32E1F98}" dt="2021-12-21T16:39:57.867" v="2003"/>
          <ac:picMkLst>
            <pc:docMk/>
            <pc:sldMk cId="1157890366" sldId="570"/>
            <ac:picMk id="13" creationId="{DB470B88-AAFF-430D-8159-18BC60325F26}"/>
          </ac:picMkLst>
        </pc:picChg>
      </pc:sldChg>
      <pc:sldChg chg="addSp delSp modSp mod modAnim">
        <pc:chgData name="Nguyễn Lê Thanh" userId="1b982756-982b-4ad9-9ad6-e619a50cc7c4" providerId="ADAL" clId="{B5270531-7067-45C3-8CAC-6661C32E1F98}" dt="2021-12-22T01:12:56.240" v="4159"/>
        <pc:sldMkLst>
          <pc:docMk/>
          <pc:sldMk cId="1855846667" sldId="571"/>
        </pc:sldMkLst>
        <pc:spChg chg="mod">
          <ac:chgData name="Nguyễn Lê Thanh" userId="1b982756-982b-4ad9-9ad6-e619a50cc7c4" providerId="ADAL" clId="{B5270531-7067-45C3-8CAC-6661C32E1F98}" dt="2021-12-21T16:31:41.874" v="1885" actId="1076"/>
          <ac:spMkLst>
            <pc:docMk/>
            <pc:sldMk cId="1855846667" sldId="571"/>
            <ac:spMk id="3" creationId="{4F523448-E480-4BD8-82BB-45BC820FFEB7}"/>
          </ac:spMkLst>
        </pc:spChg>
        <pc:spChg chg="add mod">
          <ac:chgData name="Nguyễn Lê Thanh" userId="1b982756-982b-4ad9-9ad6-e619a50cc7c4" providerId="ADAL" clId="{B5270531-7067-45C3-8CAC-6661C32E1F98}" dt="2021-12-21T17:05:21.942" v="3104"/>
          <ac:spMkLst>
            <pc:docMk/>
            <pc:sldMk cId="1855846667" sldId="571"/>
            <ac:spMk id="14" creationId="{4EF37D24-B022-4C37-B8DA-B12CFC71D833}"/>
          </ac:spMkLst>
        </pc:spChg>
        <pc:spChg chg="add del mod">
          <ac:chgData name="Nguyễn Lê Thanh" userId="1b982756-982b-4ad9-9ad6-e619a50cc7c4" providerId="ADAL" clId="{B5270531-7067-45C3-8CAC-6661C32E1F98}" dt="2021-12-22T01:12:48.664" v="4156" actId="21"/>
          <ac:spMkLst>
            <pc:docMk/>
            <pc:sldMk cId="1855846667" sldId="571"/>
            <ac:spMk id="16" creationId="{6A1380FA-AC4D-4B9A-9535-66FFBC592B75}"/>
          </ac:spMkLst>
        </pc:spChg>
        <pc:spChg chg="add mod">
          <ac:chgData name="Nguyễn Lê Thanh" userId="1b982756-982b-4ad9-9ad6-e619a50cc7c4" providerId="ADAL" clId="{B5270531-7067-45C3-8CAC-6661C32E1F98}" dt="2021-12-22T01:12:56.240" v="4159"/>
          <ac:spMkLst>
            <pc:docMk/>
            <pc:sldMk cId="1855846667" sldId="571"/>
            <ac:spMk id="17" creationId="{88363ED6-D5A2-4FB0-8EBD-375131CC41D6}"/>
          </ac:spMkLst>
        </pc:spChg>
        <pc:picChg chg="add mod">
          <ac:chgData name="Nguyễn Lê Thanh" userId="1b982756-982b-4ad9-9ad6-e619a50cc7c4" providerId="ADAL" clId="{B5270531-7067-45C3-8CAC-6661C32E1F98}" dt="2021-12-21T16:40:05.830" v="2008"/>
          <ac:picMkLst>
            <pc:docMk/>
            <pc:sldMk cId="1855846667" sldId="571"/>
            <ac:picMk id="12" creationId="{92E50A0F-729B-497B-AAC6-D009A19B8290}"/>
          </ac:picMkLst>
        </pc:picChg>
      </pc:sldChg>
      <pc:sldChg chg="addSp modSp mod">
        <pc:chgData name="Nguyễn Lê Thanh" userId="1b982756-982b-4ad9-9ad6-e619a50cc7c4" providerId="ADAL" clId="{B5270531-7067-45C3-8CAC-6661C32E1F98}" dt="2021-12-21T17:07:08.184" v="3146" actId="14100"/>
        <pc:sldMkLst>
          <pc:docMk/>
          <pc:sldMk cId="1710829620" sldId="572"/>
        </pc:sldMkLst>
        <pc:spChg chg="mod">
          <ac:chgData name="Nguyễn Lê Thanh" userId="1b982756-982b-4ad9-9ad6-e619a50cc7c4" providerId="ADAL" clId="{B5270531-7067-45C3-8CAC-6661C32E1F98}" dt="2021-12-21T13:11:48.092" v="26"/>
          <ac:spMkLst>
            <pc:docMk/>
            <pc:sldMk cId="1710829620" sldId="572"/>
            <ac:spMk id="17" creationId="{36CDD931-DBE3-4375-BC9C-B426913E0145}"/>
          </ac:spMkLst>
        </pc:spChg>
        <pc:spChg chg="mod">
          <ac:chgData name="Nguyễn Lê Thanh" userId="1b982756-982b-4ad9-9ad6-e619a50cc7c4" providerId="ADAL" clId="{B5270531-7067-45C3-8CAC-6661C32E1F98}" dt="2021-12-21T13:11:26.829" v="20" actId="20577"/>
          <ac:spMkLst>
            <pc:docMk/>
            <pc:sldMk cId="1710829620" sldId="572"/>
            <ac:spMk id="20" creationId="{21D40195-918B-448C-9817-966A49BC273A}"/>
          </ac:spMkLst>
        </pc:spChg>
        <pc:spChg chg="add mod">
          <ac:chgData name="Nguyễn Lê Thanh" userId="1b982756-982b-4ad9-9ad6-e619a50cc7c4" providerId="ADAL" clId="{B5270531-7067-45C3-8CAC-6661C32E1F98}" dt="2021-12-21T17:05:16.592" v="3101"/>
          <ac:spMkLst>
            <pc:docMk/>
            <pc:sldMk cId="1710829620" sldId="572"/>
            <ac:spMk id="23" creationId="{722168DE-92D6-4E32-A8B1-4F741009B2A1}"/>
          </ac:spMkLst>
        </pc:spChg>
        <pc:spChg chg="add mod">
          <ac:chgData name="Nguyễn Lê Thanh" userId="1b982756-982b-4ad9-9ad6-e619a50cc7c4" providerId="ADAL" clId="{B5270531-7067-45C3-8CAC-6661C32E1F98}" dt="2021-12-21T17:07:08.184" v="3146" actId="14100"/>
          <ac:spMkLst>
            <pc:docMk/>
            <pc:sldMk cId="1710829620" sldId="572"/>
            <ac:spMk id="24" creationId="{783E593D-5B5A-4F2F-9E0B-7C06DD298DB2}"/>
          </ac:spMkLst>
        </pc:spChg>
        <pc:picChg chg="add mod">
          <ac:chgData name="Nguyễn Lê Thanh" userId="1b982756-982b-4ad9-9ad6-e619a50cc7c4" providerId="ADAL" clId="{B5270531-7067-45C3-8CAC-6661C32E1F98}" dt="2021-12-21T16:40:01.526" v="2005"/>
          <ac:picMkLst>
            <pc:docMk/>
            <pc:sldMk cId="1710829620" sldId="572"/>
            <ac:picMk id="22" creationId="{0F655BBB-3152-4BE7-B19E-C1C673DABE38}"/>
          </ac:picMkLst>
        </pc:picChg>
      </pc:sldChg>
      <pc:sldChg chg="addSp modSp mod modAnim">
        <pc:chgData name="Nguyễn Lê Thanh" userId="1b982756-982b-4ad9-9ad6-e619a50cc7c4" providerId="ADAL" clId="{B5270531-7067-45C3-8CAC-6661C32E1F98}" dt="2021-12-21T17:29:34.558" v="3237"/>
        <pc:sldMkLst>
          <pc:docMk/>
          <pc:sldMk cId="3293631103" sldId="573"/>
        </pc:sldMkLst>
        <pc:spChg chg="add mod">
          <ac:chgData name="Nguyễn Lê Thanh" userId="1b982756-982b-4ad9-9ad6-e619a50cc7c4" providerId="ADAL" clId="{B5270531-7067-45C3-8CAC-6661C32E1F98}" dt="2021-12-21T17:05:18.501" v="3102"/>
          <ac:spMkLst>
            <pc:docMk/>
            <pc:sldMk cId="3293631103" sldId="573"/>
            <ac:spMk id="14" creationId="{5F6256E5-5E90-42CF-84E2-054A2558570E}"/>
          </ac:spMkLst>
        </pc:spChg>
        <pc:spChg chg="mod">
          <ac:chgData name="Nguyễn Lê Thanh" userId="1b982756-982b-4ad9-9ad6-e619a50cc7c4" providerId="ADAL" clId="{B5270531-7067-45C3-8CAC-6661C32E1F98}" dt="2021-12-21T17:28:26.794" v="3214" actId="403"/>
          <ac:spMkLst>
            <pc:docMk/>
            <pc:sldMk cId="3293631103" sldId="573"/>
            <ac:spMk id="15" creationId="{F7E1A783-F615-4BB9-83EA-88778426190D}"/>
          </ac:spMkLst>
        </pc:spChg>
        <pc:spChg chg="mod">
          <ac:chgData name="Nguyễn Lê Thanh" userId="1b982756-982b-4ad9-9ad6-e619a50cc7c4" providerId="ADAL" clId="{B5270531-7067-45C3-8CAC-6661C32E1F98}" dt="2021-12-21T17:28:44.071" v="3223" actId="207"/>
          <ac:spMkLst>
            <pc:docMk/>
            <pc:sldMk cId="3293631103" sldId="573"/>
            <ac:spMk id="16" creationId="{F5F7A28D-3765-4618-B157-2CD05C51AAD5}"/>
          </ac:spMkLst>
        </pc:spChg>
        <pc:spChg chg="mod">
          <ac:chgData name="Nguyễn Lê Thanh" userId="1b982756-982b-4ad9-9ad6-e619a50cc7c4" providerId="ADAL" clId="{B5270531-7067-45C3-8CAC-6661C32E1F98}" dt="2021-12-21T17:28:47.369" v="3224" actId="207"/>
          <ac:spMkLst>
            <pc:docMk/>
            <pc:sldMk cId="3293631103" sldId="573"/>
            <ac:spMk id="17" creationId="{1EDE0C9E-DA84-4A95-8EDB-2B11585026A1}"/>
          </ac:spMkLst>
        </pc:spChg>
        <pc:spChg chg="mod">
          <ac:chgData name="Nguyễn Lê Thanh" userId="1b982756-982b-4ad9-9ad6-e619a50cc7c4" providerId="ADAL" clId="{B5270531-7067-45C3-8CAC-6661C32E1F98}" dt="2021-12-21T17:28:50.930" v="3225" actId="207"/>
          <ac:spMkLst>
            <pc:docMk/>
            <pc:sldMk cId="3293631103" sldId="573"/>
            <ac:spMk id="18" creationId="{664EEC39-0461-4E5E-AEA8-A0FA0013B411}"/>
          </ac:spMkLst>
        </pc:spChg>
        <pc:spChg chg="add mod">
          <ac:chgData name="Nguyễn Lê Thanh" userId="1b982756-982b-4ad9-9ad6-e619a50cc7c4" providerId="ADAL" clId="{B5270531-7067-45C3-8CAC-6661C32E1F98}" dt="2021-12-21T17:07:14.974" v="3149" actId="20577"/>
          <ac:spMkLst>
            <pc:docMk/>
            <pc:sldMk cId="3293631103" sldId="573"/>
            <ac:spMk id="19" creationId="{ADD65674-B8FD-462B-A9D8-4EC4E2B6DD07}"/>
          </ac:spMkLst>
        </pc:spChg>
        <pc:picChg chg="add mod">
          <ac:chgData name="Nguyễn Lê Thanh" userId="1b982756-982b-4ad9-9ad6-e619a50cc7c4" providerId="ADAL" clId="{B5270531-7067-45C3-8CAC-6661C32E1F98}" dt="2021-12-21T16:40:02.993" v="2006"/>
          <ac:picMkLst>
            <pc:docMk/>
            <pc:sldMk cId="3293631103" sldId="573"/>
            <ac:picMk id="13" creationId="{4CF90424-A097-4EE6-81E3-6173089E61CB}"/>
          </ac:picMkLst>
        </pc:picChg>
      </pc:sldChg>
      <pc:sldChg chg="addSp delSp modSp mod">
        <pc:chgData name="Nguyễn Lê Thanh" userId="1b982756-982b-4ad9-9ad6-e619a50cc7c4" providerId="ADAL" clId="{B5270531-7067-45C3-8CAC-6661C32E1F98}" dt="2021-12-22T01:13:11.571" v="4163"/>
        <pc:sldMkLst>
          <pc:docMk/>
          <pc:sldMk cId="4008126630" sldId="574"/>
        </pc:sldMkLst>
        <pc:spChg chg="add del mod">
          <ac:chgData name="Nguyễn Lê Thanh" userId="1b982756-982b-4ad9-9ad6-e619a50cc7c4" providerId="ADAL" clId="{B5270531-7067-45C3-8CAC-6661C32E1F98}" dt="2021-12-22T01:13:03.263" v="4160" actId="21"/>
          <ac:spMkLst>
            <pc:docMk/>
            <pc:sldMk cId="4008126630" sldId="574"/>
            <ac:spMk id="9" creationId="{877B41A5-6ABA-4E1A-A349-3135E40488FB}"/>
          </ac:spMkLst>
        </pc:spChg>
        <pc:spChg chg="add mod">
          <ac:chgData name="Nguyễn Lê Thanh" userId="1b982756-982b-4ad9-9ad6-e619a50cc7c4" providerId="ADAL" clId="{B5270531-7067-45C3-8CAC-6661C32E1F98}" dt="2021-12-22T01:13:11.571" v="4163"/>
          <ac:spMkLst>
            <pc:docMk/>
            <pc:sldMk cId="4008126630" sldId="574"/>
            <ac:spMk id="10" creationId="{2AEBF23B-8FCF-451E-AD6F-0B7ADC07E1A5}"/>
          </ac:spMkLst>
        </pc:spChg>
        <pc:picChg chg="add mod">
          <ac:chgData name="Nguyễn Lê Thanh" userId="1b982756-982b-4ad9-9ad6-e619a50cc7c4" providerId="ADAL" clId="{B5270531-7067-45C3-8CAC-6661C32E1F98}" dt="2021-12-21T16:40:09.858" v="2010"/>
          <ac:picMkLst>
            <pc:docMk/>
            <pc:sldMk cId="4008126630" sldId="574"/>
            <ac:picMk id="8" creationId="{82F6CD70-F969-4546-8026-D4C281897C5C}"/>
          </ac:picMkLst>
        </pc:picChg>
      </pc:sldChg>
      <pc:sldChg chg="addSp delSp modSp mod modAnim">
        <pc:chgData name="Nguyễn Lê Thanh" userId="1b982756-982b-4ad9-9ad6-e619a50cc7c4" providerId="ADAL" clId="{B5270531-7067-45C3-8CAC-6661C32E1F98}" dt="2021-12-22T01:13:05.599" v="4161"/>
        <pc:sldMkLst>
          <pc:docMk/>
          <pc:sldMk cId="1201619333" sldId="575"/>
        </pc:sldMkLst>
        <pc:spChg chg="add mod">
          <ac:chgData name="Nguyễn Lê Thanh" userId="1b982756-982b-4ad9-9ad6-e619a50cc7c4" providerId="ADAL" clId="{B5270531-7067-45C3-8CAC-6661C32E1F98}" dt="2021-12-21T13:13:22.424" v="49" actId="20577"/>
          <ac:spMkLst>
            <pc:docMk/>
            <pc:sldMk cId="1201619333" sldId="575"/>
            <ac:spMk id="10" creationId="{B20424DE-AFFE-4F63-A2F5-A2D4A30AE406}"/>
          </ac:spMkLst>
        </pc:spChg>
        <pc:spChg chg="add mod">
          <ac:chgData name="Nguyễn Lê Thanh" userId="1b982756-982b-4ad9-9ad6-e619a50cc7c4" providerId="ADAL" clId="{B5270531-7067-45C3-8CAC-6661C32E1F98}" dt="2021-12-21T17:05:24.722" v="3105"/>
          <ac:spMkLst>
            <pc:docMk/>
            <pc:sldMk cId="1201619333" sldId="575"/>
            <ac:spMk id="13" creationId="{9C8E93F1-3887-4B07-800D-FBAB378445B6}"/>
          </ac:spMkLst>
        </pc:spChg>
        <pc:spChg chg="add del mod">
          <ac:chgData name="Nguyễn Lê Thanh" userId="1b982756-982b-4ad9-9ad6-e619a50cc7c4" providerId="ADAL" clId="{B5270531-7067-45C3-8CAC-6661C32E1F98}" dt="2021-12-22T01:12:54.135" v="4158" actId="21"/>
          <ac:spMkLst>
            <pc:docMk/>
            <pc:sldMk cId="1201619333" sldId="575"/>
            <ac:spMk id="14" creationId="{52A458D1-6ED2-4A90-B99A-F3CA55D8D565}"/>
          </ac:spMkLst>
        </pc:spChg>
        <pc:spChg chg="add mod">
          <ac:chgData name="Nguyễn Lê Thanh" userId="1b982756-982b-4ad9-9ad6-e619a50cc7c4" providerId="ADAL" clId="{B5270531-7067-45C3-8CAC-6661C32E1F98}" dt="2021-12-22T01:13:05.599" v="4161"/>
          <ac:spMkLst>
            <pc:docMk/>
            <pc:sldMk cId="1201619333" sldId="575"/>
            <ac:spMk id="15" creationId="{C67AE314-1C59-4FA1-A607-4753C38C57CB}"/>
          </ac:spMkLst>
        </pc:spChg>
        <pc:picChg chg="add mod">
          <ac:chgData name="Nguyễn Lê Thanh" userId="1b982756-982b-4ad9-9ad6-e619a50cc7c4" providerId="ADAL" clId="{B5270531-7067-45C3-8CAC-6661C32E1F98}" dt="2021-12-21T13:14:49.202" v="53" actId="1076"/>
          <ac:picMkLst>
            <pc:docMk/>
            <pc:sldMk cId="1201619333" sldId="575"/>
            <ac:picMk id="3" creationId="{72CBFD31-1842-4F2C-B1E7-BBDC32DCA9A2}"/>
          </ac:picMkLst>
        </pc:picChg>
        <pc:picChg chg="add mod">
          <ac:chgData name="Nguyễn Lê Thanh" userId="1b982756-982b-4ad9-9ad6-e619a50cc7c4" providerId="ADAL" clId="{B5270531-7067-45C3-8CAC-6661C32E1F98}" dt="2021-12-21T16:40:07.766" v="2009"/>
          <ac:picMkLst>
            <pc:docMk/>
            <pc:sldMk cId="1201619333" sldId="575"/>
            <ac:picMk id="12" creationId="{487D896D-6DD5-4D17-B1E3-8C37EACA457D}"/>
          </ac:picMkLst>
        </pc:picChg>
        <pc:picChg chg="add mod">
          <ac:chgData name="Nguyễn Lê Thanh" userId="1b982756-982b-4ad9-9ad6-e619a50cc7c4" providerId="ADAL" clId="{B5270531-7067-45C3-8CAC-6661C32E1F98}" dt="2021-12-21T13:12:24.766" v="31" actId="1076"/>
          <ac:picMkLst>
            <pc:docMk/>
            <pc:sldMk cId="1201619333" sldId="575"/>
            <ac:picMk id="1026" creationId="{A8B39E7B-B6B0-44AC-9AB9-3EC09693E097}"/>
          </ac:picMkLst>
        </pc:picChg>
      </pc:sldChg>
      <pc:sldChg chg="addSp delSp modSp mod addAnim delAnim modAnim modNotesTx">
        <pc:chgData name="Nguyễn Lê Thanh" userId="1b982756-982b-4ad9-9ad6-e619a50cc7c4" providerId="ADAL" clId="{B5270531-7067-45C3-8CAC-6661C32E1F98}" dt="2021-12-22T01:13:17.443" v="4165"/>
        <pc:sldMkLst>
          <pc:docMk/>
          <pc:sldMk cId="1868465972" sldId="576"/>
        </pc:sldMkLst>
        <pc:spChg chg="add del mod">
          <ac:chgData name="Nguyễn Lê Thanh" userId="1b982756-982b-4ad9-9ad6-e619a50cc7c4" providerId="ADAL" clId="{B5270531-7067-45C3-8CAC-6661C32E1F98}" dt="2021-12-21T16:35:20.590" v="1911" actId="21"/>
          <ac:spMkLst>
            <pc:docMk/>
            <pc:sldMk cId="1868465972" sldId="576"/>
            <ac:spMk id="8" creationId="{A3EAB3C7-1FDA-4A0C-AA8C-AF8FB56EF92A}"/>
          </ac:spMkLst>
        </pc:spChg>
        <pc:spChg chg="add del mod">
          <ac:chgData name="Nguyễn Lê Thanh" userId="1b982756-982b-4ad9-9ad6-e619a50cc7c4" providerId="ADAL" clId="{B5270531-7067-45C3-8CAC-6661C32E1F98}" dt="2021-12-21T14:36:57.361" v="398"/>
          <ac:spMkLst>
            <pc:docMk/>
            <pc:sldMk cId="1868465972" sldId="576"/>
            <ac:spMk id="11" creationId="{D55B9434-4CB2-447D-A97B-200BB795D65E}"/>
          </ac:spMkLst>
        </pc:spChg>
        <pc:spChg chg="add mod">
          <ac:chgData name="Nguyễn Lê Thanh" userId="1b982756-982b-4ad9-9ad6-e619a50cc7c4" providerId="ADAL" clId="{B5270531-7067-45C3-8CAC-6661C32E1F98}" dt="2021-12-21T17:05:26.744" v="3106"/>
          <ac:spMkLst>
            <pc:docMk/>
            <pc:sldMk cId="1868465972" sldId="576"/>
            <ac:spMk id="13" creationId="{8F323CED-B29F-4296-9A14-0893AFBB3506}"/>
          </ac:spMkLst>
        </pc:spChg>
        <pc:spChg chg="add del mod">
          <ac:chgData name="Nguyễn Lê Thanh" userId="1b982756-982b-4ad9-9ad6-e619a50cc7c4" providerId="ADAL" clId="{B5270531-7067-45C3-8CAC-6661C32E1F98}" dt="2021-12-22T01:13:10.101" v="4162" actId="21"/>
          <ac:spMkLst>
            <pc:docMk/>
            <pc:sldMk cId="1868465972" sldId="576"/>
            <ac:spMk id="14" creationId="{F36C62D4-487D-4B90-815E-D69BA22A5924}"/>
          </ac:spMkLst>
        </pc:spChg>
        <pc:spChg chg="add mod">
          <ac:chgData name="Nguyễn Lê Thanh" userId="1b982756-982b-4ad9-9ad6-e619a50cc7c4" providerId="ADAL" clId="{B5270531-7067-45C3-8CAC-6661C32E1F98}" dt="2021-12-22T01:13:17.443" v="4165"/>
          <ac:spMkLst>
            <pc:docMk/>
            <pc:sldMk cId="1868465972" sldId="576"/>
            <ac:spMk id="15" creationId="{2FB23E09-9B63-4256-A074-E3F285B74505}"/>
          </ac:spMkLst>
        </pc:spChg>
        <pc:picChg chg="add del mod">
          <ac:chgData name="Nguyễn Lê Thanh" userId="1b982756-982b-4ad9-9ad6-e619a50cc7c4" providerId="ADAL" clId="{B5270531-7067-45C3-8CAC-6661C32E1F98}" dt="2021-12-21T16:35:21.363" v="1913" actId="21"/>
          <ac:picMkLst>
            <pc:docMk/>
            <pc:sldMk cId="1868465972" sldId="576"/>
            <ac:picMk id="2" creationId="{F0FDC41C-ACC9-496B-BB9F-9819C9267C6F}"/>
          </ac:picMkLst>
        </pc:picChg>
        <pc:picChg chg="add del mod">
          <ac:chgData name="Nguyễn Lê Thanh" userId="1b982756-982b-4ad9-9ad6-e619a50cc7c4" providerId="ADAL" clId="{B5270531-7067-45C3-8CAC-6661C32E1F98}" dt="2021-12-21T16:35:20.590" v="1911" actId="21"/>
          <ac:picMkLst>
            <pc:docMk/>
            <pc:sldMk cId="1868465972" sldId="576"/>
            <ac:picMk id="7" creationId="{1C1AFD5F-4C1C-4404-838E-22B714CB27B8}"/>
          </ac:picMkLst>
        </pc:picChg>
        <pc:picChg chg="mod">
          <ac:chgData name="Nguyễn Lê Thanh" userId="1b982756-982b-4ad9-9ad6-e619a50cc7c4" providerId="ADAL" clId="{B5270531-7067-45C3-8CAC-6661C32E1F98}" dt="2021-12-21T16:35:18.937" v="1905" actId="1076"/>
          <ac:picMkLst>
            <pc:docMk/>
            <pc:sldMk cId="1868465972" sldId="576"/>
            <ac:picMk id="9" creationId="{95A48083-8158-49A4-9808-227F463EB3F1}"/>
          </ac:picMkLst>
        </pc:picChg>
        <pc:picChg chg="add mod">
          <ac:chgData name="Nguyễn Lê Thanh" userId="1b982756-982b-4ad9-9ad6-e619a50cc7c4" providerId="ADAL" clId="{B5270531-7067-45C3-8CAC-6661C32E1F98}" dt="2021-12-21T16:40:12.037" v="2011"/>
          <ac:picMkLst>
            <pc:docMk/>
            <pc:sldMk cId="1868465972" sldId="576"/>
            <ac:picMk id="12" creationId="{5EC5A07B-6BE0-4592-8A95-873E3B2AB2A3}"/>
          </ac:picMkLst>
        </pc:picChg>
        <pc:picChg chg="mod">
          <ac:chgData name="Nguyễn Lê Thanh" userId="1b982756-982b-4ad9-9ad6-e619a50cc7c4" providerId="ADAL" clId="{B5270531-7067-45C3-8CAC-6661C32E1F98}" dt="2021-12-21T16:35:19.635" v="1909" actId="1076"/>
          <ac:picMkLst>
            <pc:docMk/>
            <pc:sldMk cId="1868465972" sldId="576"/>
            <ac:picMk id="2050" creationId="{11866FD1-3BF4-4396-AD98-58B3F9EF1450}"/>
          </ac:picMkLst>
        </pc:picChg>
      </pc:sldChg>
      <pc:sldChg chg="addSp modSp mod modAnim">
        <pc:chgData name="Nguyễn Lê Thanh" userId="1b982756-982b-4ad9-9ad6-e619a50cc7c4" providerId="ADAL" clId="{B5270531-7067-45C3-8CAC-6661C32E1F98}" dt="2021-12-21T17:27:49.735" v="3212"/>
        <pc:sldMkLst>
          <pc:docMk/>
          <pc:sldMk cId="2983072794" sldId="577"/>
        </pc:sldMkLst>
        <pc:spChg chg="add mod">
          <ac:chgData name="Nguyễn Lê Thanh" userId="1b982756-982b-4ad9-9ad6-e619a50cc7c4" providerId="ADAL" clId="{B5270531-7067-45C3-8CAC-6661C32E1F98}" dt="2021-12-21T17:05:15.189" v="3100"/>
          <ac:spMkLst>
            <pc:docMk/>
            <pc:sldMk cId="2983072794" sldId="577"/>
            <ac:spMk id="15" creationId="{1E21292B-6C31-414E-8B0A-422A5B35D757}"/>
          </ac:spMkLst>
        </pc:spChg>
        <pc:spChg chg="add mod">
          <ac:chgData name="Nguyễn Lê Thanh" userId="1b982756-982b-4ad9-9ad6-e619a50cc7c4" providerId="ADAL" clId="{B5270531-7067-45C3-8CAC-6661C32E1F98}" dt="2021-12-21T17:06:57.761" v="3143" actId="20577"/>
          <ac:spMkLst>
            <pc:docMk/>
            <pc:sldMk cId="2983072794" sldId="577"/>
            <ac:spMk id="17" creationId="{C29273FB-CC91-44FE-B7D8-5B6378A5A535}"/>
          </ac:spMkLst>
        </pc:spChg>
        <pc:spChg chg="mod">
          <ac:chgData name="Nguyễn Lê Thanh" userId="1b982756-982b-4ad9-9ad6-e619a50cc7c4" providerId="ADAL" clId="{B5270531-7067-45C3-8CAC-6661C32E1F98}" dt="2021-12-21T17:27:00.699" v="3186" actId="1076"/>
          <ac:spMkLst>
            <pc:docMk/>
            <pc:sldMk cId="2983072794" sldId="577"/>
            <ac:spMk id="20" creationId="{FBFD9A60-E2E2-4924-B39A-32B22A0F1775}"/>
          </ac:spMkLst>
        </pc:spChg>
        <pc:spChg chg="mod">
          <ac:chgData name="Nguyễn Lê Thanh" userId="1b982756-982b-4ad9-9ad6-e619a50cc7c4" providerId="ADAL" clId="{B5270531-7067-45C3-8CAC-6661C32E1F98}" dt="2021-12-21T17:27:10.498" v="3194" actId="1076"/>
          <ac:spMkLst>
            <pc:docMk/>
            <pc:sldMk cId="2983072794" sldId="577"/>
            <ac:spMk id="22" creationId="{A9E95776-A6B9-4E35-9316-77E0A613FD1B}"/>
          </ac:spMkLst>
        </pc:spChg>
        <pc:spChg chg="mod">
          <ac:chgData name="Nguyễn Lê Thanh" userId="1b982756-982b-4ad9-9ad6-e619a50cc7c4" providerId="ADAL" clId="{B5270531-7067-45C3-8CAC-6661C32E1F98}" dt="2021-12-21T17:27:25.632" v="3202" actId="1076"/>
          <ac:spMkLst>
            <pc:docMk/>
            <pc:sldMk cId="2983072794" sldId="577"/>
            <ac:spMk id="24" creationId="{5FA17D3A-87CE-46E6-8200-5A11E0B99CE0}"/>
          </ac:spMkLst>
        </pc:spChg>
        <pc:spChg chg="mod">
          <ac:chgData name="Nguyễn Lê Thanh" userId="1b982756-982b-4ad9-9ad6-e619a50cc7c4" providerId="ADAL" clId="{B5270531-7067-45C3-8CAC-6661C32E1F98}" dt="2021-12-21T17:27:33.965" v="3206" actId="1076"/>
          <ac:spMkLst>
            <pc:docMk/>
            <pc:sldMk cId="2983072794" sldId="577"/>
            <ac:spMk id="26" creationId="{9C5A778F-1AD8-45AE-BDCC-43B76506EED2}"/>
          </ac:spMkLst>
        </pc:spChg>
        <pc:picChg chg="add mod">
          <ac:chgData name="Nguyễn Lê Thanh" userId="1b982756-982b-4ad9-9ad6-e619a50cc7c4" providerId="ADAL" clId="{B5270531-7067-45C3-8CAC-6661C32E1F98}" dt="2021-12-21T16:40:00.060" v="2004"/>
          <ac:picMkLst>
            <pc:docMk/>
            <pc:sldMk cId="2983072794" sldId="577"/>
            <ac:picMk id="13" creationId="{0F6FA2F8-758F-454D-849C-AF0BA11EBC2B}"/>
          </ac:picMkLst>
        </pc:picChg>
      </pc:sldChg>
      <pc:sldChg chg="addSp modSp mod modAnim modNotesTx">
        <pc:chgData name="Nguyễn Lê Thanh" userId="1b982756-982b-4ad9-9ad6-e619a50cc7c4" providerId="ADAL" clId="{B5270531-7067-45C3-8CAC-6661C32E1F98}" dt="2021-12-22T00:33:19.197" v="4026" actId="20577"/>
        <pc:sldMkLst>
          <pc:docMk/>
          <pc:sldMk cId="2704165372" sldId="578"/>
        </pc:sldMkLst>
        <pc:spChg chg="add mod">
          <ac:chgData name="Nguyễn Lê Thanh" userId="1b982756-982b-4ad9-9ad6-e619a50cc7c4" providerId="ADAL" clId="{B5270531-7067-45C3-8CAC-6661C32E1F98}" dt="2021-12-21T17:05:20.179" v="3103"/>
          <ac:spMkLst>
            <pc:docMk/>
            <pc:sldMk cId="2704165372" sldId="578"/>
            <ac:spMk id="10" creationId="{919184CF-4E6C-4C1F-BC51-A9C573CA01F7}"/>
          </ac:spMkLst>
        </pc:spChg>
        <pc:spChg chg="add mod">
          <ac:chgData name="Nguyễn Lê Thanh" userId="1b982756-982b-4ad9-9ad6-e619a50cc7c4" providerId="ADAL" clId="{B5270531-7067-45C3-8CAC-6661C32E1F98}" dt="2021-12-21T17:07:19.871" v="3152" actId="20577"/>
          <ac:spMkLst>
            <pc:docMk/>
            <pc:sldMk cId="2704165372" sldId="578"/>
            <ac:spMk id="11" creationId="{3EB63DDA-A0DC-4DAB-B0AC-4E30F80CED73}"/>
          </ac:spMkLst>
        </pc:spChg>
        <pc:picChg chg="add mod">
          <ac:chgData name="Nguyễn Lê Thanh" userId="1b982756-982b-4ad9-9ad6-e619a50cc7c4" providerId="ADAL" clId="{B5270531-7067-45C3-8CAC-6661C32E1F98}" dt="2021-12-21T16:40:04.471" v="2007"/>
          <ac:picMkLst>
            <pc:docMk/>
            <pc:sldMk cId="2704165372" sldId="578"/>
            <ac:picMk id="9" creationId="{9B53D661-BD9C-4A04-A228-D031BDEFB818}"/>
          </ac:picMkLst>
        </pc:picChg>
      </pc:sldChg>
      <pc:sldChg chg="addSp delSp modSp mod ord addAnim delAnim modAnim modNotesTx">
        <pc:chgData name="Nguyễn Lê Thanh" userId="1b982756-982b-4ad9-9ad6-e619a50cc7c4" providerId="ADAL" clId="{B5270531-7067-45C3-8CAC-6661C32E1F98}" dt="2021-12-21T17:49:53.218" v="4017" actId="20577"/>
        <pc:sldMkLst>
          <pc:docMk/>
          <pc:sldMk cId="1402140047" sldId="579"/>
        </pc:sldMkLst>
        <pc:spChg chg="del">
          <ac:chgData name="Nguyễn Lê Thanh" userId="1b982756-982b-4ad9-9ad6-e619a50cc7c4" providerId="ADAL" clId="{B5270531-7067-45C3-8CAC-6661C32E1F98}" dt="2021-12-21T15:14:28.292" v="845" actId="478"/>
          <ac:spMkLst>
            <pc:docMk/>
            <pc:sldMk cId="1402140047" sldId="579"/>
            <ac:spMk id="4" creationId="{AC6C1CE3-E07B-4C23-BD7F-8A4EE1D12187}"/>
          </ac:spMkLst>
        </pc:spChg>
        <pc:spChg chg="del">
          <ac:chgData name="Nguyễn Lê Thanh" userId="1b982756-982b-4ad9-9ad6-e619a50cc7c4" providerId="ADAL" clId="{B5270531-7067-45C3-8CAC-6661C32E1F98}" dt="2021-12-21T15:04:29.535" v="802" actId="478"/>
          <ac:spMkLst>
            <pc:docMk/>
            <pc:sldMk cId="1402140047" sldId="579"/>
            <ac:spMk id="5" creationId="{73734DDE-0B6A-4410-A49D-3AB0452E7C18}"/>
          </ac:spMkLst>
        </pc:spChg>
        <pc:spChg chg="del">
          <ac:chgData name="Nguyễn Lê Thanh" userId="1b982756-982b-4ad9-9ad6-e619a50cc7c4" providerId="ADAL" clId="{B5270531-7067-45C3-8CAC-6661C32E1F98}" dt="2021-12-21T15:04:32.972" v="805" actId="478"/>
          <ac:spMkLst>
            <pc:docMk/>
            <pc:sldMk cId="1402140047" sldId="579"/>
            <ac:spMk id="6" creationId="{5F1841E8-FCFF-4381-ADE9-2C21AEC4E34F}"/>
          </ac:spMkLst>
        </pc:spChg>
        <pc:spChg chg="del">
          <ac:chgData name="Nguyễn Lê Thanh" userId="1b982756-982b-4ad9-9ad6-e619a50cc7c4" providerId="ADAL" clId="{B5270531-7067-45C3-8CAC-6661C32E1F98}" dt="2021-12-21T15:04:34.488" v="807" actId="478"/>
          <ac:spMkLst>
            <pc:docMk/>
            <pc:sldMk cId="1402140047" sldId="579"/>
            <ac:spMk id="7" creationId="{17C56C35-DB99-43D6-83E8-11A20939CA73}"/>
          </ac:spMkLst>
        </pc:spChg>
        <pc:spChg chg="del">
          <ac:chgData name="Nguyễn Lê Thanh" userId="1b982756-982b-4ad9-9ad6-e619a50cc7c4" providerId="ADAL" clId="{B5270531-7067-45C3-8CAC-6661C32E1F98}" dt="2021-12-21T15:04:31.798" v="804" actId="478"/>
          <ac:spMkLst>
            <pc:docMk/>
            <pc:sldMk cId="1402140047" sldId="579"/>
            <ac:spMk id="8" creationId="{87C2D738-1428-4BBF-8F16-74AD34F8C63C}"/>
          </ac:spMkLst>
        </pc:spChg>
        <pc:spChg chg="del">
          <ac:chgData name="Nguyễn Lê Thanh" userId="1b982756-982b-4ad9-9ad6-e619a50cc7c4" providerId="ADAL" clId="{B5270531-7067-45C3-8CAC-6661C32E1F98}" dt="2021-12-21T15:14:28.292" v="845" actId="478"/>
          <ac:spMkLst>
            <pc:docMk/>
            <pc:sldMk cId="1402140047" sldId="579"/>
            <ac:spMk id="9" creationId="{1BE34A25-16CF-4850-B297-580B481A1FD4}"/>
          </ac:spMkLst>
        </pc:spChg>
        <pc:spChg chg="del">
          <ac:chgData name="Nguyễn Lê Thanh" userId="1b982756-982b-4ad9-9ad6-e619a50cc7c4" providerId="ADAL" clId="{B5270531-7067-45C3-8CAC-6661C32E1F98}" dt="2021-12-21T15:14:28.292" v="845" actId="478"/>
          <ac:spMkLst>
            <pc:docMk/>
            <pc:sldMk cId="1402140047" sldId="579"/>
            <ac:spMk id="15" creationId="{F854C3A3-E8B4-4B3D-BEAE-0F8288AB3386}"/>
          </ac:spMkLst>
        </pc:spChg>
        <pc:spChg chg="del mod topLvl">
          <ac:chgData name="Nguyễn Lê Thanh" userId="1b982756-982b-4ad9-9ad6-e619a50cc7c4" providerId="ADAL" clId="{B5270531-7067-45C3-8CAC-6661C32E1F98}" dt="2021-12-21T15:03:55.878" v="793" actId="478"/>
          <ac:spMkLst>
            <pc:docMk/>
            <pc:sldMk cId="1402140047" sldId="579"/>
            <ac:spMk id="16" creationId="{FDC849E5-3114-46AB-811D-08A8D89FE332}"/>
          </ac:spMkLst>
        </pc:spChg>
        <pc:spChg chg="del">
          <ac:chgData name="Nguyễn Lê Thanh" userId="1b982756-982b-4ad9-9ad6-e619a50cc7c4" providerId="ADAL" clId="{B5270531-7067-45C3-8CAC-6661C32E1F98}" dt="2021-12-21T14:58:42.492" v="743" actId="478"/>
          <ac:spMkLst>
            <pc:docMk/>
            <pc:sldMk cId="1402140047" sldId="579"/>
            <ac:spMk id="21" creationId="{D08EDB6C-DC77-4B96-8D12-DC85BB029998}"/>
          </ac:spMkLst>
        </pc:spChg>
        <pc:spChg chg="del">
          <ac:chgData name="Nguyễn Lê Thanh" userId="1b982756-982b-4ad9-9ad6-e619a50cc7c4" providerId="ADAL" clId="{B5270531-7067-45C3-8CAC-6661C32E1F98}" dt="2021-12-21T14:58:43.430" v="744" actId="478"/>
          <ac:spMkLst>
            <pc:docMk/>
            <pc:sldMk cId="1402140047" sldId="579"/>
            <ac:spMk id="22" creationId="{BCBD0470-F4C1-4ECA-BBCA-A90E812CC1AD}"/>
          </ac:spMkLst>
        </pc:spChg>
        <pc:spChg chg="del">
          <ac:chgData name="Nguyễn Lê Thanh" userId="1b982756-982b-4ad9-9ad6-e619a50cc7c4" providerId="ADAL" clId="{B5270531-7067-45C3-8CAC-6661C32E1F98}" dt="2021-12-21T14:58:47.807" v="750" actId="478"/>
          <ac:spMkLst>
            <pc:docMk/>
            <pc:sldMk cId="1402140047" sldId="579"/>
            <ac:spMk id="23" creationId="{67C7D924-FC63-46C6-AF7A-1962558EB0AC}"/>
          </ac:spMkLst>
        </pc:spChg>
        <pc:spChg chg="del">
          <ac:chgData name="Nguyễn Lê Thanh" userId="1b982756-982b-4ad9-9ad6-e619a50cc7c4" providerId="ADAL" clId="{B5270531-7067-45C3-8CAC-6661C32E1F98}" dt="2021-12-21T14:58:49.829" v="752" actId="478"/>
          <ac:spMkLst>
            <pc:docMk/>
            <pc:sldMk cId="1402140047" sldId="579"/>
            <ac:spMk id="24" creationId="{766104F8-29FC-4E13-AB4D-F5DA3E9AF60A}"/>
          </ac:spMkLst>
        </pc:spChg>
        <pc:spChg chg="del">
          <ac:chgData name="Nguyễn Lê Thanh" userId="1b982756-982b-4ad9-9ad6-e619a50cc7c4" providerId="ADAL" clId="{B5270531-7067-45C3-8CAC-6661C32E1F98}" dt="2021-12-21T14:58:51.304" v="754" actId="478"/>
          <ac:spMkLst>
            <pc:docMk/>
            <pc:sldMk cId="1402140047" sldId="579"/>
            <ac:spMk id="27" creationId="{87EC6E0D-3EC4-471D-97BF-10EEDB348041}"/>
          </ac:spMkLst>
        </pc:spChg>
        <pc:spChg chg="del mod">
          <ac:chgData name="Nguyễn Lê Thanh" userId="1b982756-982b-4ad9-9ad6-e619a50cc7c4" providerId="ADAL" clId="{B5270531-7067-45C3-8CAC-6661C32E1F98}" dt="2021-12-21T14:58:46.972" v="749"/>
          <ac:spMkLst>
            <pc:docMk/>
            <pc:sldMk cId="1402140047" sldId="579"/>
            <ac:spMk id="28" creationId="{A4F7A1DB-8BC2-48C2-BD42-84F7266D0DC8}"/>
          </ac:spMkLst>
        </pc:spChg>
        <pc:spChg chg="del">
          <ac:chgData name="Nguyễn Lê Thanh" userId="1b982756-982b-4ad9-9ad6-e619a50cc7c4" providerId="ADAL" clId="{B5270531-7067-45C3-8CAC-6661C32E1F98}" dt="2021-12-21T14:58:48.557" v="751" actId="478"/>
          <ac:spMkLst>
            <pc:docMk/>
            <pc:sldMk cId="1402140047" sldId="579"/>
            <ac:spMk id="29" creationId="{69242F27-777F-4CFF-9B97-DB526A98EA9E}"/>
          </ac:spMkLst>
        </pc:spChg>
        <pc:spChg chg="del">
          <ac:chgData name="Nguyễn Lê Thanh" userId="1b982756-982b-4ad9-9ad6-e619a50cc7c4" providerId="ADAL" clId="{B5270531-7067-45C3-8CAC-6661C32E1F98}" dt="2021-12-21T14:58:50.650" v="753" actId="478"/>
          <ac:spMkLst>
            <pc:docMk/>
            <pc:sldMk cId="1402140047" sldId="579"/>
            <ac:spMk id="32" creationId="{61BB93DE-DD68-45E7-8E47-E9B51281401D}"/>
          </ac:spMkLst>
        </pc:spChg>
        <pc:spChg chg="mod">
          <ac:chgData name="Nguyễn Lê Thanh" userId="1b982756-982b-4ad9-9ad6-e619a50cc7c4" providerId="ADAL" clId="{B5270531-7067-45C3-8CAC-6661C32E1F98}" dt="2021-12-21T14:58:45.148" v="746" actId="6549"/>
          <ac:spMkLst>
            <pc:docMk/>
            <pc:sldMk cId="1402140047" sldId="579"/>
            <ac:spMk id="34" creationId="{2891BA75-7266-4329-B85F-961E44BBFB51}"/>
          </ac:spMkLst>
        </pc:spChg>
        <pc:spChg chg="del mod">
          <ac:chgData name="Nguyễn Lê Thanh" userId="1b982756-982b-4ad9-9ad6-e619a50cc7c4" providerId="ADAL" clId="{B5270531-7067-45C3-8CAC-6661C32E1F98}" dt="2021-12-21T15:02:59.425" v="783" actId="478"/>
          <ac:spMkLst>
            <pc:docMk/>
            <pc:sldMk cId="1402140047" sldId="579"/>
            <ac:spMk id="36" creationId="{89336C85-D656-4D4F-B830-6B0535A185CA}"/>
          </ac:spMkLst>
        </pc:spChg>
        <pc:spChg chg="mod topLvl">
          <ac:chgData name="Nguyễn Lê Thanh" userId="1b982756-982b-4ad9-9ad6-e619a50cc7c4" providerId="ADAL" clId="{B5270531-7067-45C3-8CAC-6661C32E1F98}" dt="2021-12-21T15:29:16.954" v="947" actId="20577"/>
          <ac:spMkLst>
            <pc:docMk/>
            <pc:sldMk cId="1402140047" sldId="579"/>
            <ac:spMk id="38" creationId="{30CBF541-9909-477A-B6A4-318DCBFD2720}"/>
          </ac:spMkLst>
        </pc:spChg>
        <pc:spChg chg="add del mod">
          <ac:chgData name="Nguyễn Lê Thanh" userId="1b982756-982b-4ad9-9ad6-e619a50cc7c4" providerId="ADAL" clId="{B5270531-7067-45C3-8CAC-6661C32E1F98}" dt="2021-12-21T15:14:28.292" v="845" actId="478"/>
          <ac:spMkLst>
            <pc:docMk/>
            <pc:sldMk cId="1402140047" sldId="579"/>
            <ac:spMk id="40" creationId="{717DB18F-27BC-4DF8-ADB7-B47E2A995382}"/>
          </ac:spMkLst>
        </pc:spChg>
        <pc:spChg chg="add del mod">
          <ac:chgData name="Nguyễn Lê Thanh" userId="1b982756-982b-4ad9-9ad6-e619a50cc7c4" providerId="ADAL" clId="{B5270531-7067-45C3-8CAC-6661C32E1F98}" dt="2021-12-21T15:14:28.292" v="845" actId="478"/>
          <ac:spMkLst>
            <pc:docMk/>
            <pc:sldMk cId="1402140047" sldId="579"/>
            <ac:spMk id="43" creationId="{14581C90-ED57-4C31-9923-8CECAFD485F2}"/>
          </ac:spMkLst>
        </pc:spChg>
        <pc:spChg chg="add del mod">
          <ac:chgData name="Nguyễn Lê Thanh" userId="1b982756-982b-4ad9-9ad6-e619a50cc7c4" providerId="ADAL" clId="{B5270531-7067-45C3-8CAC-6661C32E1F98}" dt="2021-12-21T15:04:30.475" v="803" actId="478"/>
          <ac:spMkLst>
            <pc:docMk/>
            <pc:sldMk cId="1402140047" sldId="579"/>
            <ac:spMk id="46" creationId="{BE6FDEF1-FB2D-4210-B7FE-F860E47AA000}"/>
          </ac:spMkLst>
        </pc:spChg>
        <pc:spChg chg="add del mod">
          <ac:chgData name="Nguyễn Lê Thanh" userId="1b982756-982b-4ad9-9ad6-e619a50cc7c4" providerId="ADAL" clId="{B5270531-7067-45C3-8CAC-6661C32E1F98}" dt="2021-12-21T15:04:33.567" v="806" actId="478"/>
          <ac:spMkLst>
            <pc:docMk/>
            <pc:sldMk cId="1402140047" sldId="579"/>
            <ac:spMk id="48" creationId="{9C401EFB-FD08-4B8E-BF07-0D9C3D6F0FB5}"/>
          </ac:spMkLst>
        </pc:spChg>
        <pc:spChg chg="add del mod">
          <ac:chgData name="Nguyễn Lê Thanh" userId="1b982756-982b-4ad9-9ad6-e619a50cc7c4" providerId="ADAL" clId="{B5270531-7067-45C3-8CAC-6661C32E1F98}" dt="2021-12-21T15:04:28.642" v="801" actId="478"/>
          <ac:spMkLst>
            <pc:docMk/>
            <pc:sldMk cId="1402140047" sldId="579"/>
            <ac:spMk id="49" creationId="{E27AE86D-1AAE-4412-BACF-AC4C30F351E1}"/>
          </ac:spMkLst>
        </pc:spChg>
        <pc:spChg chg="add del mod">
          <ac:chgData name="Nguyễn Lê Thanh" userId="1b982756-982b-4ad9-9ad6-e619a50cc7c4" providerId="ADAL" clId="{B5270531-7067-45C3-8CAC-6661C32E1F98}" dt="2021-12-21T15:14:28.292" v="845" actId="478"/>
          <ac:spMkLst>
            <pc:docMk/>
            <pc:sldMk cId="1402140047" sldId="579"/>
            <ac:spMk id="50" creationId="{57D82BE2-4EB0-4817-BA0A-901C3ECB346A}"/>
          </ac:spMkLst>
        </pc:spChg>
        <pc:spChg chg="add del mod">
          <ac:chgData name="Nguyễn Lê Thanh" userId="1b982756-982b-4ad9-9ad6-e619a50cc7c4" providerId="ADAL" clId="{B5270531-7067-45C3-8CAC-6661C32E1F98}" dt="2021-12-21T15:14:28.292" v="845" actId="478"/>
          <ac:spMkLst>
            <pc:docMk/>
            <pc:sldMk cId="1402140047" sldId="579"/>
            <ac:spMk id="51" creationId="{13ECB88E-D4F0-4C6E-A384-3927ABC37599}"/>
          </ac:spMkLst>
        </pc:spChg>
        <pc:spChg chg="add del mod">
          <ac:chgData name="Nguyễn Lê Thanh" userId="1b982756-982b-4ad9-9ad6-e619a50cc7c4" providerId="ADAL" clId="{B5270531-7067-45C3-8CAC-6661C32E1F98}" dt="2021-12-21T15:14:28.292" v="845" actId="478"/>
          <ac:spMkLst>
            <pc:docMk/>
            <pc:sldMk cId="1402140047" sldId="579"/>
            <ac:spMk id="52" creationId="{18C19752-3692-43B2-9454-6B1BC4A0E756}"/>
          </ac:spMkLst>
        </pc:spChg>
        <pc:spChg chg="add del mod">
          <ac:chgData name="Nguyễn Lê Thanh" userId="1b982756-982b-4ad9-9ad6-e619a50cc7c4" providerId="ADAL" clId="{B5270531-7067-45C3-8CAC-6661C32E1F98}" dt="2021-12-21T15:14:28.292" v="845" actId="478"/>
          <ac:spMkLst>
            <pc:docMk/>
            <pc:sldMk cId="1402140047" sldId="579"/>
            <ac:spMk id="53" creationId="{2FAAF450-82E1-4572-B6A1-55D77A155E97}"/>
          </ac:spMkLst>
        </pc:spChg>
        <pc:spChg chg="add del mod">
          <ac:chgData name="Nguyễn Lê Thanh" userId="1b982756-982b-4ad9-9ad6-e619a50cc7c4" providerId="ADAL" clId="{B5270531-7067-45C3-8CAC-6661C32E1F98}" dt="2021-12-21T15:14:28.292" v="845" actId="478"/>
          <ac:spMkLst>
            <pc:docMk/>
            <pc:sldMk cId="1402140047" sldId="579"/>
            <ac:spMk id="54" creationId="{B28CA09F-1A74-4410-B139-F250E6DC870F}"/>
          </ac:spMkLst>
        </pc:spChg>
        <pc:spChg chg="add del mod">
          <ac:chgData name="Nguyễn Lê Thanh" userId="1b982756-982b-4ad9-9ad6-e619a50cc7c4" providerId="ADAL" clId="{B5270531-7067-45C3-8CAC-6661C32E1F98}" dt="2021-12-21T15:14:28.292" v="845" actId="478"/>
          <ac:spMkLst>
            <pc:docMk/>
            <pc:sldMk cId="1402140047" sldId="579"/>
            <ac:spMk id="55" creationId="{6B8CCC5E-6844-427E-B3FE-58F2A16C8911}"/>
          </ac:spMkLst>
        </pc:spChg>
        <pc:spChg chg="add del mod">
          <ac:chgData name="Nguyễn Lê Thanh" userId="1b982756-982b-4ad9-9ad6-e619a50cc7c4" providerId="ADAL" clId="{B5270531-7067-45C3-8CAC-6661C32E1F98}" dt="2021-12-21T15:14:28.292" v="845" actId="478"/>
          <ac:spMkLst>
            <pc:docMk/>
            <pc:sldMk cId="1402140047" sldId="579"/>
            <ac:spMk id="56" creationId="{661E3AD0-7AE5-4559-ABDF-D12F33AB5C65}"/>
          </ac:spMkLst>
        </pc:spChg>
        <pc:spChg chg="add del mod">
          <ac:chgData name="Nguyễn Lê Thanh" userId="1b982756-982b-4ad9-9ad6-e619a50cc7c4" providerId="ADAL" clId="{B5270531-7067-45C3-8CAC-6661C32E1F98}" dt="2021-12-21T15:14:28.292" v="845" actId="478"/>
          <ac:spMkLst>
            <pc:docMk/>
            <pc:sldMk cId="1402140047" sldId="579"/>
            <ac:spMk id="57" creationId="{3D7C0F38-65F8-4019-BE7E-8381B8C51123}"/>
          </ac:spMkLst>
        </pc:spChg>
        <pc:spChg chg="add del mod">
          <ac:chgData name="Nguyễn Lê Thanh" userId="1b982756-982b-4ad9-9ad6-e619a50cc7c4" providerId="ADAL" clId="{B5270531-7067-45C3-8CAC-6661C32E1F98}" dt="2021-12-21T15:14:28.292" v="845" actId="478"/>
          <ac:spMkLst>
            <pc:docMk/>
            <pc:sldMk cId="1402140047" sldId="579"/>
            <ac:spMk id="58" creationId="{01E9288C-AB5D-4ADA-86BB-46CB60081FC5}"/>
          </ac:spMkLst>
        </pc:spChg>
        <pc:spChg chg="add del mod">
          <ac:chgData name="Nguyễn Lê Thanh" userId="1b982756-982b-4ad9-9ad6-e619a50cc7c4" providerId="ADAL" clId="{B5270531-7067-45C3-8CAC-6661C32E1F98}" dt="2021-12-21T15:14:28.292" v="845" actId="478"/>
          <ac:spMkLst>
            <pc:docMk/>
            <pc:sldMk cId="1402140047" sldId="579"/>
            <ac:spMk id="59" creationId="{1F4671C9-3581-492F-8303-19A79253BEE1}"/>
          </ac:spMkLst>
        </pc:spChg>
        <pc:spChg chg="mod">
          <ac:chgData name="Nguyễn Lê Thanh" userId="1b982756-982b-4ad9-9ad6-e619a50cc7c4" providerId="ADAL" clId="{B5270531-7067-45C3-8CAC-6661C32E1F98}" dt="2021-12-21T15:04:11.090" v="797"/>
          <ac:spMkLst>
            <pc:docMk/>
            <pc:sldMk cId="1402140047" sldId="579"/>
            <ac:spMk id="61" creationId="{B472F832-EF3F-4738-88E4-40D07EE3446A}"/>
          </ac:spMkLst>
        </pc:spChg>
        <pc:spChg chg="mod">
          <ac:chgData name="Nguyễn Lê Thanh" userId="1b982756-982b-4ad9-9ad6-e619a50cc7c4" providerId="ADAL" clId="{B5270531-7067-45C3-8CAC-6661C32E1F98}" dt="2021-12-21T15:14:16.786" v="844" actId="20577"/>
          <ac:spMkLst>
            <pc:docMk/>
            <pc:sldMk cId="1402140047" sldId="579"/>
            <ac:spMk id="62" creationId="{9E1012DA-69CB-4CB7-8020-A84CDA21F4DC}"/>
          </ac:spMkLst>
        </pc:spChg>
        <pc:spChg chg="mod">
          <ac:chgData name="Nguyễn Lê Thanh" userId="1b982756-982b-4ad9-9ad6-e619a50cc7c4" providerId="ADAL" clId="{B5270531-7067-45C3-8CAC-6661C32E1F98}" dt="2021-12-21T15:04:11.090" v="797"/>
          <ac:spMkLst>
            <pc:docMk/>
            <pc:sldMk cId="1402140047" sldId="579"/>
            <ac:spMk id="63" creationId="{E0BD3D67-701F-49F8-B17F-468F71298A68}"/>
          </ac:spMkLst>
        </pc:spChg>
        <pc:spChg chg="mod">
          <ac:chgData name="Nguyễn Lê Thanh" userId="1b982756-982b-4ad9-9ad6-e619a50cc7c4" providerId="ADAL" clId="{B5270531-7067-45C3-8CAC-6661C32E1F98}" dt="2021-12-21T15:04:11.090" v="797"/>
          <ac:spMkLst>
            <pc:docMk/>
            <pc:sldMk cId="1402140047" sldId="579"/>
            <ac:spMk id="65" creationId="{C5F8D76C-3686-4A77-887C-9C4ADDE50414}"/>
          </ac:spMkLst>
        </pc:spChg>
        <pc:spChg chg="mod">
          <ac:chgData name="Nguyễn Lê Thanh" userId="1b982756-982b-4ad9-9ad6-e619a50cc7c4" providerId="ADAL" clId="{B5270531-7067-45C3-8CAC-6661C32E1F98}" dt="2021-12-21T15:04:11.090" v="797"/>
          <ac:spMkLst>
            <pc:docMk/>
            <pc:sldMk cId="1402140047" sldId="579"/>
            <ac:spMk id="66" creationId="{8E0491A4-2174-4E8C-BD7D-7F34E0C93047}"/>
          </ac:spMkLst>
        </pc:spChg>
        <pc:spChg chg="mod">
          <ac:chgData name="Nguyễn Lê Thanh" userId="1b982756-982b-4ad9-9ad6-e619a50cc7c4" providerId="ADAL" clId="{B5270531-7067-45C3-8CAC-6661C32E1F98}" dt="2021-12-21T15:04:11.090" v="797"/>
          <ac:spMkLst>
            <pc:docMk/>
            <pc:sldMk cId="1402140047" sldId="579"/>
            <ac:spMk id="67" creationId="{94AA2874-B175-4FBC-9A7C-CB1B1998D748}"/>
          </ac:spMkLst>
        </pc:spChg>
        <pc:spChg chg="mod">
          <ac:chgData name="Nguyễn Lê Thanh" userId="1b982756-982b-4ad9-9ad6-e619a50cc7c4" providerId="ADAL" clId="{B5270531-7067-45C3-8CAC-6661C32E1F98}" dt="2021-12-21T15:04:11.090" v="797"/>
          <ac:spMkLst>
            <pc:docMk/>
            <pc:sldMk cId="1402140047" sldId="579"/>
            <ac:spMk id="69" creationId="{92666924-580B-4745-BCAA-FD47118236EB}"/>
          </ac:spMkLst>
        </pc:spChg>
        <pc:spChg chg="mod">
          <ac:chgData name="Nguyễn Lê Thanh" userId="1b982756-982b-4ad9-9ad6-e619a50cc7c4" providerId="ADAL" clId="{B5270531-7067-45C3-8CAC-6661C32E1F98}" dt="2021-12-21T15:04:11.090" v="797"/>
          <ac:spMkLst>
            <pc:docMk/>
            <pc:sldMk cId="1402140047" sldId="579"/>
            <ac:spMk id="70" creationId="{079BB55E-48EA-463A-BAA9-9731406D822B}"/>
          </ac:spMkLst>
        </pc:spChg>
        <pc:spChg chg="mod">
          <ac:chgData name="Nguyễn Lê Thanh" userId="1b982756-982b-4ad9-9ad6-e619a50cc7c4" providerId="ADAL" clId="{B5270531-7067-45C3-8CAC-6661C32E1F98}" dt="2021-12-21T15:04:11.090" v="797"/>
          <ac:spMkLst>
            <pc:docMk/>
            <pc:sldMk cId="1402140047" sldId="579"/>
            <ac:spMk id="71" creationId="{01964FE8-4EF1-46AD-9564-5147C663E956}"/>
          </ac:spMkLst>
        </pc:spChg>
        <pc:spChg chg="mod">
          <ac:chgData name="Nguyễn Lê Thanh" userId="1b982756-982b-4ad9-9ad6-e619a50cc7c4" providerId="ADAL" clId="{B5270531-7067-45C3-8CAC-6661C32E1F98}" dt="2021-12-21T15:04:11.090" v="797"/>
          <ac:spMkLst>
            <pc:docMk/>
            <pc:sldMk cId="1402140047" sldId="579"/>
            <ac:spMk id="73" creationId="{3B2374D9-E597-4FF6-9114-0152E256FC9A}"/>
          </ac:spMkLst>
        </pc:spChg>
        <pc:spChg chg="mod">
          <ac:chgData name="Nguyễn Lê Thanh" userId="1b982756-982b-4ad9-9ad6-e619a50cc7c4" providerId="ADAL" clId="{B5270531-7067-45C3-8CAC-6661C32E1F98}" dt="2021-12-21T15:04:11.090" v="797"/>
          <ac:spMkLst>
            <pc:docMk/>
            <pc:sldMk cId="1402140047" sldId="579"/>
            <ac:spMk id="74" creationId="{9F66BD64-B942-45FC-96AF-DEEB9B1CB3F4}"/>
          </ac:spMkLst>
        </pc:spChg>
        <pc:spChg chg="mod">
          <ac:chgData name="Nguyễn Lê Thanh" userId="1b982756-982b-4ad9-9ad6-e619a50cc7c4" providerId="ADAL" clId="{B5270531-7067-45C3-8CAC-6661C32E1F98}" dt="2021-12-21T15:04:11.090" v="797"/>
          <ac:spMkLst>
            <pc:docMk/>
            <pc:sldMk cId="1402140047" sldId="579"/>
            <ac:spMk id="75" creationId="{4BAB1305-4922-4C2D-AF72-C3D22A47E959}"/>
          </ac:spMkLst>
        </pc:spChg>
        <pc:spChg chg="mod">
          <ac:chgData name="Nguyễn Lê Thanh" userId="1b982756-982b-4ad9-9ad6-e619a50cc7c4" providerId="ADAL" clId="{B5270531-7067-45C3-8CAC-6661C32E1F98}" dt="2021-12-21T15:04:11.090" v="797"/>
          <ac:spMkLst>
            <pc:docMk/>
            <pc:sldMk cId="1402140047" sldId="579"/>
            <ac:spMk id="77" creationId="{5E103481-6BE8-4E19-9728-0D58E34CF8A7}"/>
          </ac:spMkLst>
        </pc:spChg>
        <pc:spChg chg="mod">
          <ac:chgData name="Nguyễn Lê Thanh" userId="1b982756-982b-4ad9-9ad6-e619a50cc7c4" providerId="ADAL" clId="{B5270531-7067-45C3-8CAC-6661C32E1F98}" dt="2021-12-21T15:04:11.090" v="797"/>
          <ac:spMkLst>
            <pc:docMk/>
            <pc:sldMk cId="1402140047" sldId="579"/>
            <ac:spMk id="78" creationId="{37A860E8-95A6-43C8-B33E-293E22F080DF}"/>
          </ac:spMkLst>
        </pc:spChg>
        <pc:spChg chg="mod">
          <ac:chgData name="Nguyễn Lê Thanh" userId="1b982756-982b-4ad9-9ad6-e619a50cc7c4" providerId="ADAL" clId="{B5270531-7067-45C3-8CAC-6661C32E1F98}" dt="2021-12-21T15:04:11.090" v="797"/>
          <ac:spMkLst>
            <pc:docMk/>
            <pc:sldMk cId="1402140047" sldId="579"/>
            <ac:spMk id="79" creationId="{1428748A-4315-4ED4-8E04-B2883C1401F1}"/>
          </ac:spMkLst>
        </pc:spChg>
        <pc:spChg chg="mod">
          <ac:chgData name="Nguyễn Lê Thanh" userId="1b982756-982b-4ad9-9ad6-e619a50cc7c4" providerId="ADAL" clId="{B5270531-7067-45C3-8CAC-6661C32E1F98}" dt="2021-12-21T15:16:09.919" v="846"/>
          <ac:spMkLst>
            <pc:docMk/>
            <pc:sldMk cId="1402140047" sldId="579"/>
            <ac:spMk id="81" creationId="{20144E9D-0656-4869-8F60-CE4F076C8A06}"/>
          </ac:spMkLst>
        </pc:spChg>
        <pc:spChg chg="mod">
          <ac:chgData name="Nguyễn Lê Thanh" userId="1b982756-982b-4ad9-9ad6-e619a50cc7c4" providerId="ADAL" clId="{B5270531-7067-45C3-8CAC-6661C32E1F98}" dt="2021-12-21T15:16:40.965" v="853" actId="20577"/>
          <ac:spMkLst>
            <pc:docMk/>
            <pc:sldMk cId="1402140047" sldId="579"/>
            <ac:spMk id="82" creationId="{1AEF1F24-FEF0-4A4E-B476-58CDEA72D20D}"/>
          </ac:spMkLst>
        </pc:spChg>
        <pc:spChg chg="mod">
          <ac:chgData name="Nguyễn Lê Thanh" userId="1b982756-982b-4ad9-9ad6-e619a50cc7c4" providerId="ADAL" clId="{B5270531-7067-45C3-8CAC-6661C32E1F98}" dt="2021-12-21T15:25:44.570" v="913" actId="790"/>
          <ac:spMkLst>
            <pc:docMk/>
            <pc:sldMk cId="1402140047" sldId="579"/>
            <ac:spMk id="83" creationId="{4BA788AA-73E7-4828-8A62-9BD99525D9D8}"/>
          </ac:spMkLst>
        </pc:spChg>
        <pc:spChg chg="mod">
          <ac:chgData name="Nguyễn Lê Thanh" userId="1b982756-982b-4ad9-9ad6-e619a50cc7c4" providerId="ADAL" clId="{B5270531-7067-45C3-8CAC-6661C32E1F98}" dt="2021-12-21T15:33:30.020" v="948"/>
          <ac:spMkLst>
            <pc:docMk/>
            <pc:sldMk cId="1402140047" sldId="579"/>
            <ac:spMk id="85" creationId="{FA3C24A6-F63E-4B39-B20D-1A3A20BE5DFF}"/>
          </ac:spMkLst>
        </pc:spChg>
        <pc:spChg chg="mod">
          <ac:chgData name="Nguyễn Lê Thanh" userId="1b982756-982b-4ad9-9ad6-e619a50cc7c4" providerId="ADAL" clId="{B5270531-7067-45C3-8CAC-6661C32E1F98}" dt="2021-12-21T15:38:15.623" v="961"/>
          <ac:spMkLst>
            <pc:docMk/>
            <pc:sldMk cId="1402140047" sldId="579"/>
            <ac:spMk id="86" creationId="{A9CB4E35-28AF-49F8-966E-121853840641}"/>
          </ac:spMkLst>
        </pc:spChg>
        <pc:spChg chg="mod">
          <ac:chgData name="Nguyễn Lê Thanh" userId="1b982756-982b-4ad9-9ad6-e619a50cc7c4" providerId="ADAL" clId="{B5270531-7067-45C3-8CAC-6661C32E1F98}" dt="2021-12-21T15:39:20.537" v="969" actId="114"/>
          <ac:spMkLst>
            <pc:docMk/>
            <pc:sldMk cId="1402140047" sldId="579"/>
            <ac:spMk id="87" creationId="{A5ADAEFF-CE82-429A-B7F8-C86E89AA7BB8}"/>
          </ac:spMkLst>
        </pc:spChg>
        <pc:spChg chg="add mod">
          <ac:chgData name="Nguyễn Lê Thanh" userId="1b982756-982b-4ad9-9ad6-e619a50cc7c4" providerId="ADAL" clId="{B5270531-7067-45C3-8CAC-6661C32E1F98}" dt="2021-12-21T15:36:38.151" v="957" actId="1076"/>
          <ac:spMkLst>
            <pc:docMk/>
            <pc:sldMk cId="1402140047" sldId="579"/>
            <ac:spMk id="88" creationId="{1DCA920C-B7CB-4A3A-AC72-3F855EAA3F5A}"/>
          </ac:spMkLst>
        </pc:spChg>
        <pc:spChg chg="add del mod">
          <ac:chgData name="Nguyễn Lê Thanh" userId="1b982756-982b-4ad9-9ad6-e619a50cc7c4" providerId="ADAL" clId="{B5270531-7067-45C3-8CAC-6661C32E1F98}" dt="2021-12-21T15:36:26.562" v="953"/>
          <ac:spMkLst>
            <pc:docMk/>
            <pc:sldMk cId="1402140047" sldId="579"/>
            <ac:spMk id="89" creationId="{EBD03592-D2B6-4E77-BFF4-0B840876B82D}"/>
          </ac:spMkLst>
        </pc:spChg>
        <pc:spChg chg="add mod">
          <ac:chgData name="Nguyễn Lê Thanh" userId="1b982756-982b-4ad9-9ad6-e619a50cc7c4" providerId="ADAL" clId="{B5270531-7067-45C3-8CAC-6661C32E1F98}" dt="2021-12-21T15:42:19.165" v="988" actId="1076"/>
          <ac:spMkLst>
            <pc:docMk/>
            <pc:sldMk cId="1402140047" sldId="579"/>
            <ac:spMk id="90" creationId="{4A537B2B-3242-4D26-8C7F-FBD31C0432F5}"/>
          </ac:spMkLst>
        </pc:spChg>
        <pc:spChg chg="add mod">
          <ac:chgData name="Nguyễn Lê Thanh" userId="1b982756-982b-4ad9-9ad6-e619a50cc7c4" providerId="ADAL" clId="{B5270531-7067-45C3-8CAC-6661C32E1F98}" dt="2021-12-21T17:05:04.447" v="3096"/>
          <ac:spMkLst>
            <pc:docMk/>
            <pc:sldMk cId="1402140047" sldId="579"/>
            <ac:spMk id="92" creationId="{A48E3D4B-3EE5-4051-9F17-6F58A0977F41}"/>
          </ac:spMkLst>
        </pc:spChg>
        <pc:spChg chg="add mod">
          <ac:chgData name="Nguyễn Lê Thanh" userId="1b982756-982b-4ad9-9ad6-e619a50cc7c4" providerId="ADAL" clId="{B5270531-7067-45C3-8CAC-6661C32E1F98}" dt="2021-12-21T17:06:25.782" v="3126" actId="20577"/>
          <ac:spMkLst>
            <pc:docMk/>
            <pc:sldMk cId="1402140047" sldId="579"/>
            <ac:spMk id="93" creationId="{645E86B0-2EA0-4B47-979E-761BBC7A3A75}"/>
          </ac:spMkLst>
        </pc:spChg>
        <pc:spChg chg="add del mod">
          <ac:chgData name="Nguyễn Lê Thanh" userId="1b982756-982b-4ad9-9ad6-e619a50cc7c4" providerId="ADAL" clId="{B5270531-7067-45C3-8CAC-6661C32E1F98}" dt="2021-12-21T17:06:29.467" v="3128"/>
          <ac:spMkLst>
            <pc:docMk/>
            <pc:sldMk cId="1402140047" sldId="579"/>
            <ac:spMk id="94" creationId="{9E630A74-9FBC-4C91-BEB9-FB78DD62ED53}"/>
          </ac:spMkLst>
        </pc:spChg>
        <pc:grpChg chg="del mod">
          <ac:chgData name="Nguyễn Lê Thanh" userId="1b982756-982b-4ad9-9ad6-e619a50cc7c4" providerId="ADAL" clId="{B5270531-7067-45C3-8CAC-6661C32E1F98}" dt="2021-12-21T15:03:19.604" v="785" actId="165"/>
          <ac:grpSpMkLst>
            <pc:docMk/>
            <pc:sldMk cId="1402140047" sldId="579"/>
            <ac:grpSpMk id="2" creationId="{0C903DB9-C348-4665-8D5B-08A9038AC1C3}"/>
          </ac:grpSpMkLst>
        </pc:grpChg>
        <pc:grpChg chg="del">
          <ac:chgData name="Nguyễn Lê Thanh" userId="1b982756-982b-4ad9-9ad6-e619a50cc7c4" providerId="ADAL" clId="{B5270531-7067-45C3-8CAC-6661C32E1F98}" dt="2021-12-21T14:58:46.969" v="747" actId="478"/>
          <ac:grpSpMkLst>
            <pc:docMk/>
            <pc:sldMk cId="1402140047" sldId="579"/>
            <ac:grpSpMk id="3" creationId="{54E3A7AB-A1BE-40AD-90BA-35B3D554B483}"/>
          </ac:grpSpMkLst>
        </pc:grpChg>
        <pc:grpChg chg="del mod">
          <ac:chgData name="Nguyễn Lê Thanh" userId="1b982756-982b-4ad9-9ad6-e619a50cc7c4" providerId="ADAL" clId="{B5270531-7067-45C3-8CAC-6661C32E1F98}" dt="2021-12-21T14:59:15.613" v="760" actId="478"/>
          <ac:grpSpMkLst>
            <pc:docMk/>
            <pc:sldMk cId="1402140047" sldId="579"/>
            <ac:grpSpMk id="39" creationId="{D01F7297-4334-4388-9DD0-77708E054B2D}"/>
          </ac:grpSpMkLst>
        </pc:grpChg>
        <pc:grpChg chg="del">
          <ac:chgData name="Nguyễn Lê Thanh" userId="1b982756-982b-4ad9-9ad6-e619a50cc7c4" providerId="ADAL" clId="{B5270531-7067-45C3-8CAC-6661C32E1F98}" dt="2021-12-21T14:58:54.126" v="755" actId="478"/>
          <ac:grpSpMkLst>
            <pc:docMk/>
            <pc:sldMk cId="1402140047" sldId="579"/>
            <ac:grpSpMk id="47" creationId="{7099674F-591A-42D5-AF81-C2E2DC086FDD}"/>
          </ac:grpSpMkLst>
        </pc:grpChg>
        <pc:grpChg chg="add del mod">
          <ac:chgData name="Nguyễn Lê Thanh" userId="1b982756-982b-4ad9-9ad6-e619a50cc7c4" providerId="ADAL" clId="{B5270531-7067-45C3-8CAC-6661C32E1F98}" dt="2021-12-21T15:14:28.292" v="845" actId="478"/>
          <ac:grpSpMkLst>
            <pc:docMk/>
            <pc:sldMk cId="1402140047" sldId="579"/>
            <ac:grpSpMk id="60" creationId="{5C669A74-0B80-4318-B221-318151EF94EB}"/>
          </ac:grpSpMkLst>
        </pc:grpChg>
        <pc:grpChg chg="add del mod">
          <ac:chgData name="Nguyễn Lê Thanh" userId="1b982756-982b-4ad9-9ad6-e619a50cc7c4" providerId="ADAL" clId="{B5270531-7067-45C3-8CAC-6661C32E1F98}" dt="2021-12-21T15:14:28.292" v="845" actId="478"/>
          <ac:grpSpMkLst>
            <pc:docMk/>
            <pc:sldMk cId="1402140047" sldId="579"/>
            <ac:grpSpMk id="64" creationId="{0D635AD9-DCAB-4016-AE96-3F4D29BA074B}"/>
          </ac:grpSpMkLst>
        </pc:grpChg>
        <pc:grpChg chg="add del mod">
          <ac:chgData name="Nguyễn Lê Thanh" userId="1b982756-982b-4ad9-9ad6-e619a50cc7c4" providerId="ADAL" clId="{B5270531-7067-45C3-8CAC-6661C32E1F98}" dt="2021-12-21T15:14:28.292" v="845" actId="478"/>
          <ac:grpSpMkLst>
            <pc:docMk/>
            <pc:sldMk cId="1402140047" sldId="579"/>
            <ac:grpSpMk id="68" creationId="{B5B3B6B0-D77F-4157-8C31-0CD19F660AA8}"/>
          </ac:grpSpMkLst>
        </pc:grpChg>
        <pc:grpChg chg="add del mod">
          <ac:chgData name="Nguyễn Lê Thanh" userId="1b982756-982b-4ad9-9ad6-e619a50cc7c4" providerId="ADAL" clId="{B5270531-7067-45C3-8CAC-6661C32E1F98}" dt="2021-12-21T15:14:28.292" v="845" actId="478"/>
          <ac:grpSpMkLst>
            <pc:docMk/>
            <pc:sldMk cId="1402140047" sldId="579"/>
            <ac:grpSpMk id="72" creationId="{421B0D88-F059-4CD2-847F-2D0A9AD40B57}"/>
          </ac:grpSpMkLst>
        </pc:grpChg>
        <pc:grpChg chg="add del mod">
          <ac:chgData name="Nguyễn Lê Thanh" userId="1b982756-982b-4ad9-9ad6-e619a50cc7c4" providerId="ADAL" clId="{B5270531-7067-45C3-8CAC-6661C32E1F98}" dt="2021-12-21T15:14:28.292" v="845" actId="478"/>
          <ac:grpSpMkLst>
            <pc:docMk/>
            <pc:sldMk cId="1402140047" sldId="579"/>
            <ac:grpSpMk id="76" creationId="{3B25F88B-BA69-44F6-96BC-08188F9879D7}"/>
          </ac:grpSpMkLst>
        </pc:grpChg>
        <pc:grpChg chg="add mod">
          <ac:chgData name="Nguyễn Lê Thanh" userId="1b982756-982b-4ad9-9ad6-e619a50cc7c4" providerId="ADAL" clId="{B5270531-7067-45C3-8CAC-6661C32E1F98}" dt="2021-12-21T15:28:15.920" v="914" actId="1076"/>
          <ac:grpSpMkLst>
            <pc:docMk/>
            <pc:sldMk cId="1402140047" sldId="579"/>
            <ac:grpSpMk id="80" creationId="{92624BF0-87AC-4055-A126-89EA92F1D189}"/>
          </ac:grpSpMkLst>
        </pc:grpChg>
        <pc:grpChg chg="add mod">
          <ac:chgData name="Nguyễn Lê Thanh" userId="1b982756-982b-4ad9-9ad6-e619a50cc7c4" providerId="ADAL" clId="{B5270531-7067-45C3-8CAC-6661C32E1F98}" dt="2021-12-21T15:39:32.586" v="970" actId="1076"/>
          <ac:grpSpMkLst>
            <pc:docMk/>
            <pc:sldMk cId="1402140047" sldId="579"/>
            <ac:grpSpMk id="84" creationId="{2D5F05F9-DB65-45FD-A7C3-F51727541E0C}"/>
          </ac:grpSpMkLst>
        </pc:grpChg>
        <pc:picChg chg="add del mod">
          <ac:chgData name="Nguyễn Lê Thanh" userId="1b982756-982b-4ad9-9ad6-e619a50cc7c4" providerId="ADAL" clId="{B5270531-7067-45C3-8CAC-6661C32E1F98}" dt="2021-12-21T15:23:51.958" v="873" actId="22"/>
          <ac:picMkLst>
            <pc:docMk/>
            <pc:sldMk cId="1402140047" sldId="579"/>
            <ac:picMk id="25" creationId="{7389AA90-C7FB-419C-870F-9D2A23924E65}"/>
          </ac:picMkLst>
        </pc:picChg>
        <pc:picChg chg="add mod">
          <ac:chgData name="Nguyễn Lê Thanh" userId="1b982756-982b-4ad9-9ad6-e619a50cc7c4" providerId="ADAL" clId="{B5270531-7067-45C3-8CAC-6661C32E1F98}" dt="2021-12-21T15:28:29.483" v="919" actId="1076"/>
          <ac:picMkLst>
            <pc:docMk/>
            <pc:sldMk cId="1402140047" sldId="579"/>
            <ac:picMk id="30" creationId="{12176411-D57A-4484-8C15-E6A14762A3AE}"/>
          </ac:picMkLst>
        </pc:picChg>
        <pc:picChg chg="add mod">
          <ac:chgData name="Nguyễn Lê Thanh" userId="1b982756-982b-4ad9-9ad6-e619a50cc7c4" providerId="ADAL" clId="{B5270531-7067-45C3-8CAC-6661C32E1F98}" dt="2021-12-21T15:41:06.403" v="974" actId="1076"/>
          <ac:picMkLst>
            <pc:docMk/>
            <pc:sldMk cId="1402140047" sldId="579"/>
            <ac:picMk id="35" creationId="{A230AA2E-1888-4BA0-89D8-EE94E41FB586}"/>
          </ac:picMkLst>
        </pc:picChg>
        <pc:picChg chg="add mod">
          <ac:chgData name="Nguyễn Lê Thanh" userId="1b982756-982b-4ad9-9ad6-e619a50cc7c4" providerId="ADAL" clId="{B5270531-7067-45C3-8CAC-6661C32E1F98}" dt="2021-12-21T16:39:49.577" v="1999"/>
          <ac:picMkLst>
            <pc:docMk/>
            <pc:sldMk cId="1402140047" sldId="579"/>
            <ac:picMk id="91" creationId="{BC984067-B48F-40C5-B822-2B002AD23D4C}"/>
          </ac:picMkLst>
        </pc:picChg>
      </pc:sldChg>
      <pc:sldChg chg="addSp delSp modSp new mod ord setBg addAnim delAnim modAnim">
        <pc:chgData name="Nguyễn Lê Thanh" userId="1b982756-982b-4ad9-9ad6-e619a50cc7c4" providerId="ADAL" clId="{B5270531-7067-45C3-8CAC-6661C32E1F98}" dt="2021-12-21T17:06:34.906" v="3131" actId="20577"/>
        <pc:sldMkLst>
          <pc:docMk/>
          <pc:sldMk cId="51489975" sldId="580"/>
        </pc:sldMkLst>
        <pc:spChg chg="del">
          <ac:chgData name="Nguyễn Lê Thanh" userId="1b982756-982b-4ad9-9ad6-e619a50cc7c4" providerId="ADAL" clId="{B5270531-7067-45C3-8CAC-6661C32E1F98}" dt="2021-12-21T15:43:19.827" v="991" actId="478"/>
          <ac:spMkLst>
            <pc:docMk/>
            <pc:sldMk cId="51489975" sldId="580"/>
            <ac:spMk id="2" creationId="{DF0359A7-4BA2-4902-B943-4CF69E3D473D}"/>
          </ac:spMkLst>
        </pc:spChg>
        <pc:spChg chg="del">
          <ac:chgData name="Nguyễn Lê Thanh" userId="1b982756-982b-4ad9-9ad6-e619a50cc7c4" providerId="ADAL" clId="{B5270531-7067-45C3-8CAC-6661C32E1F98}" dt="2021-12-21T15:43:24.060" v="993" actId="478"/>
          <ac:spMkLst>
            <pc:docMk/>
            <pc:sldMk cId="51489975" sldId="580"/>
            <ac:spMk id="3" creationId="{0AC1D99A-53EE-4E3F-B9CD-330D07FC4567}"/>
          </ac:spMkLst>
        </pc:spChg>
        <pc:spChg chg="add mod">
          <ac:chgData name="Nguyễn Lê Thanh" userId="1b982756-982b-4ad9-9ad6-e619a50cc7c4" providerId="ADAL" clId="{B5270531-7067-45C3-8CAC-6661C32E1F98}" dt="2021-12-21T16:14:06.693" v="1738"/>
          <ac:spMkLst>
            <pc:docMk/>
            <pc:sldMk cId="51489975" sldId="580"/>
            <ac:spMk id="4" creationId="{154B2405-1A3B-4432-8AF8-71361057AC52}"/>
          </ac:spMkLst>
        </pc:spChg>
        <pc:spChg chg="add mod">
          <ac:chgData name="Nguyễn Lê Thanh" userId="1b982756-982b-4ad9-9ad6-e619a50cc7c4" providerId="ADAL" clId="{B5270531-7067-45C3-8CAC-6661C32E1F98}" dt="2021-12-21T16:01:44.705" v="1541" actId="1076"/>
          <ac:spMkLst>
            <pc:docMk/>
            <pc:sldMk cId="51489975" sldId="580"/>
            <ac:spMk id="7" creationId="{2414285E-D44C-4C35-88A0-C4BE853A8600}"/>
          </ac:spMkLst>
        </pc:spChg>
        <pc:spChg chg="add del mod">
          <ac:chgData name="Nguyễn Lê Thanh" userId="1b982756-982b-4ad9-9ad6-e619a50cc7c4" providerId="ADAL" clId="{B5270531-7067-45C3-8CAC-6661C32E1F98}" dt="2021-12-21T15:59:42.680" v="1513" actId="478"/>
          <ac:spMkLst>
            <pc:docMk/>
            <pc:sldMk cId="51489975" sldId="580"/>
            <ac:spMk id="10" creationId="{D7CFE2A7-C17E-41E3-82E9-0E8EB43B3FB2}"/>
          </ac:spMkLst>
        </pc:spChg>
        <pc:spChg chg="add del mod">
          <ac:chgData name="Nguyễn Lê Thanh" userId="1b982756-982b-4ad9-9ad6-e619a50cc7c4" providerId="ADAL" clId="{B5270531-7067-45C3-8CAC-6661C32E1F98}" dt="2021-12-21T15:59:16.320" v="1510" actId="478"/>
          <ac:spMkLst>
            <pc:docMk/>
            <pc:sldMk cId="51489975" sldId="580"/>
            <ac:spMk id="11" creationId="{D7A7DA3C-B509-4070-BE0D-305F850B04F0}"/>
          </ac:spMkLst>
        </pc:spChg>
        <pc:spChg chg="add del mod">
          <ac:chgData name="Nguyễn Lê Thanh" userId="1b982756-982b-4ad9-9ad6-e619a50cc7c4" providerId="ADAL" clId="{B5270531-7067-45C3-8CAC-6661C32E1F98}" dt="2021-12-21T15:54:24.113" v="1312" actId="478"/>
          <ac:spMkLst>
            <pc:docMk/>
            <pc:sldMk cId="51489975" sldId="580"/>
            <ac:spMk id="12" creationId="{40DF1E8F-D1BA-43D8-A573-D81B7918018D}"/>
          </ac:spMkLst>
        </pc:spChg>
        <pc:spChg chg="add del mod">
          <ac:chgData name="Nguyễn Lê Thanh" userId="1b982756-982b-4ad9-9ad6-e619a50cc7c4" providerId="ADAL" clId="{B5270531-7067-45C3-8CAC-6661C32E1F98}" dt="2021-12-21T15:54:24.903" v="1313" actId="478"/>
          <ac:spMkLst>
            <pc:docMk/>
            <pc:sldMk cId="51489975" sldId="580"/>
            <ac:spMk id="13" creationId="{B4FDC25B-BF6F-44B2-8EC3-08FABC547377}"/>
          </ac:spMkLst>
        </pc:spChg>
        <pc:spChg chg="add del mod">
          <ac:chgData name="Nguyễn Lê Thanh" userId="1b982756-982b-4ad9-9ad6-e619a50cc7c4" providerId="ADAL" clId="{B5270531-7067-45C3-8CAC-6661C32E1F98}" dt="2021-12-21T15:54:23.157" v="1311" actId="478"/>
          <ac:spMkLst>
            <pc:docMk/>
            <pc:sldMk cId="51489975" sldId="580"/>
            <ac:spMk id="14" creationId="{6ECBD2BB-BD61-48EC-94A0-9EE291989BE5}"/>
          </ac:spMkLst>
        </pc:spChg>
        <pc:spChg chg="add del mod">
          <ac:chgData name="Nguyễn Lê Thanh" userId="1b982756-982b-4ad9-9ad6-e619a50cc7c4" providerId="ADAL" clId="{B5270531-7067-45C3-8CAC-6661C32E1F98}" dt="2021-12-21T15:54:25.591" v="1314" actId="478"/>
          <ac:spMkLst>
            <pc:docMk/>
            <pc:sldMk cId="51489975" sldId="580"/>
            <ac:spMk id="15" creationId="{6FC6DA0C-528F-4FF1-ABB0-8FAEE438F722}"/>
          </ac:spMkLst>
        </pc:spChg>
        <pc:spChg chg="add del mod">
          <ac:chgData name="Nguyễn Lê Thanh" userId="1b982756-982b-4ad9-9ad6-e619a50cc7c4" providerId="ADAL" clId="{B5270531-7067-45C3-8CAC-6661C32E1F98}" dt="2021-12-21T15:54:26.256" v="1315" actId="478"/>
          <ac:spMkLst>
            <pc:docMk/>
            <pc:sldMk cId="51489975" sldId="580"/>
            <ac:spMk id="16" creationId="{26B61205-BA65-4306-8758-C7F5FCD1F4B1}"/>
          </ac:spMkLst>
        </pc:spChg>
        <pc:spChg chg="add del mod">
          <ac:chgData name="Nguyễn Lê Thanh" userId="1b982756-982b-4ad9-9ad6-e619a50cc7c4" providerId="ADAL" clId="{B5270531-7067-45C3-8CAC-6661C32E1F98}" dt="2021-12-21T15:59:43.912" v="1514" actId="478"/>
          <ac:spMkLst>
            <pc:docMk/>
            <pc:sldMk cId="51489975" sldId="580"/>
            <ac:spMk id="17" creationId="{E41B21F3-89B7-4FD1-BADA-D231D3B5F0AC}"/>
          </ac:spMkLst>
        </pc:spChg>
        <pc:spChg chg="add del mod">
          <ac:chgData name="Nguyễn Lê Thanh" userId="1b982756-982b-4ad9-9ad6-e619a50cc7c4" providerId="ADAL" clId="{B5270531-7067-45C3-8CAC-6661C32E1F98}" dt="2021-12-21T15:59:47.406" v="1516" actId="478"/>
          <ac:spMkLst>
            <pc:docMk/>
            <pc:sldMk cId="51489975" sldId="580"/>
            <ac:spMk id="18" creationId="{AAF98FBA-DFEC-4802-9EE5-CAFB8506FA83}"/>
          </ac:spMkLst>
        </pc:spChg>
        <pc:spChg chg="add del mod">
          <ac:chgData name="Nguyễn Lê Thanh" userId="1b982756-982b-4ad9-9ad6-e619a50cc7c4" providerId="ADAL" clId="{B5270531-7067-45C3-8CAC-6661C32E1F98}" dt="2021-12-21T15:59:53.648" v="1519" actId="478"/>
          <ac:spMkLst>
            <pc:docMk/>
            <pc:sldMk cId="51489975" sldId="580"/>
            <ac:spMk id="19" creationId="{DF19A5D1-8623-4305-AA4D-246F6DC2537B}"/>
          </ac:spMkLst>
        </pc:spChg>
        <pc:spChg chg="add del mod">
          <ac:chgData name="Nguyễn Lê Thanh" userId="1b982756-982b-4ad9-9ad6-e619a50cc7c4" providerId="ADAL" clId="{B5270531-7067-45C3-8CAC-6661C32E1F98}" dt="2021-12-21T15:59:53.648" v="1519" actId="478"/>
          <ac:spMkLst>
            <pc:docMk/>
            <pc:sldMk cId="51489975" sldId="580"/>
            <ac:spMk id="20" creationId="{03D2FF8B-16D0-4161-9576-D0500CC6F90C}"/>
          </ac:spMkLst>
        </pc:spChg>
        <pc:spChg chg="add del mod">
          <ac:chgData name="Nguyễn Lê Thanh" userId="1b982756-982b-4ad9-9ad6-e619a50cc7c4" providerId="ADAL" clId="{B5270531-7067-45C3-8CAC-6661C32E1F98}" dt="2021-12-21T15:59:53.648" v="1519" actId="478"/>
          <ac:spMkLst>
            <pc:docMk/>
            <pc:sldMk cId="51489975" sldId="580"/>
            <ac:spMk id="21" creationId="{1B7FB35B-46C5-4FE3-AD51-815B39523D7E}"/>
          </ac:spMkLst>
        </pc:spChg>
        <pc:spChg chg="add del mod">
          <ac:chgData name="Nguyễn Lê Thanh" userId="1b982756-982b-4ad9-9ad6-e619a50cc7c4" providerId="ADAL" clId="{B5270531-7067-45C3-8CAC-6661C32E1F98}" dt="2021-12-21T15:59:46.600" v="1515" actId="478"/>
          <ac:spMkLst>
            <pc:docMk/>
            <pc:sldMk cId="51489975" sldId="580"/>
            <ac:spMk id="22" creationId="{CB597654-1C73-4DF6-B249-EA040ED876FB}"/>
          </ac:spMkLst>
        </pc:spChg>
        <pc:spChg chg="add del mod">
          <ac:chgData name="Nguyễn Lê Thanh" userId="1b982756-982b-4ad9-9ad6-e619a50cc7c4" providerId="ADAL" clId="{B5270531-7067-45C3-8CAC-6661C32E1F98}" dt="2021-12-21T15:59:19.770" v="1512" actId="478"/>
          <ac:spMkLst>
            <pc:docMk/>
            <pc:sldMk cId="51489975" sldId="580"/>
            <ac:spMk id="23" creationId="{BFCE4A0A-0FE9-4606-9792-154F964AD620}"/>
          </ac:spMkLst>
        </pc:spChg>
        <pc:spChg chg="add del mod">
          <ac:chgData name="Nguyễn Lê Thanh" userId="1b982756-982b-4ad9-9ad6-e619a50cc7c4" providerId="ADAL" clId="{B5270531-7067-45C3-8CAC-6661C32E1F98}" dt="2021-12-21T15:59:53.648" v="1519" actId="478"/>
          <ac:spMkLst>
            <pc:docMk/>
            <pc:sldMk cId="51489975" sldId="580"/>
            <ac:spMk id="24" creationId="{BCF4EEBE-3180-4990-872E-D4F873C7A4FE}"/>
          </ac:spMkLst>
        </pc:spChg>
        <pc:spChg chg="add del mod">
          <ac:chgData name="Nguyễn Lê Thanh" userId="1b982756-982b-4ad9-9ad6-e619a50cc7c4" providerId="ADAL" clId="{B5270531-7067-45C3-8CAC-6661C32E1F98}" dt="2021-12-21T15:59:53.648" v="1519" actId="478"/>
          <ac:spMkLst>
            <pc:docMk/>
            <pc:sldMk cId="51489975" sldId="580"/>
            <ac:spMk id="25" creationId="{B952574D-9FEF-4BEB-8EBE-FAFD251F52E1}"/>
          </ac:spMkLst>
        </pc:spChg>
        <pc:spChg chg="add del mod">
          <ac:chgData name="Nguyễn Lê Thanh" userId="1b982756-982b-4ad9-9ad6-e619a50cc7c4" providerId="ADAL" clId="{B5270531-7067-45C3-8CAC-6661C32E1F98}" dt="2021-12-21T15:59:53.648" v="1519" actId="478"/>
          <ac:spMkLst>
            <pc:docMk/>
            <pc:sldMk cId="51489975" sldId="580"/>
            <ac:spMk id="26" creationId="{B107031B-B6B5-4706-8E86-8B2B09A1061B}"/>
          </ac:spMkLst>
        </pc:spChg>
        <pc:spChg chg="mod">
          <ac:chgData name="Nguyễn Lê Thanh" userId="1b982756-982b-4ad9-9ad6-e619a50cc7c4" providerId="ADAL" clId="{B5270531-7067-45C3-8CAC-6661C32E1F98}" dt="2021-12-21T15:54:05.344" v="1298"/>
          <ac:spMkLst>
            <pc:docMk/>
            <pc:sldMk cId="51489975" sldId="580"/>
            <ac:spMk id="28" creationId="{F5326FC6-A06B-40E0-B386-55A888E737AB}"/>
          </ac:spMkLst>
        </pc:spChg>
        <pc:spChg chg="mod">
          <ac:chgData name="Nguyễn Lê Thanh" userId="1b982756-982b-4ad9-9ad6-e619a50cc7c4" providerId="ADAL" clId="{B5270531-7067-45C3-8CAC-6661C32E1F98}" dt="2021-12-21T15:54:05.344" v="1298"/>
          <ac:spMkLst>
            <pc:docMk/>
            <pc:sldMk cId="51489975" sldId="580"/>
            <ac:spMk id="29" creationId="{53C09FEF-5E63-4EED-A934-80B23DD42D5B}"/>
          </ac:spMkLst>
        </pc:spChg>
        <pc:spChg chg="mod">
          <ac:chgData name="Nguyễn Lê Thanh" userId="1b982756-982b-4ad9-9ad6-e619a50cc7c4" providerId="ADAL" clId="{B5270531-7067-45C3-8CAC-6661C32E1F98}" dt="2021-12-21T15:54:05.344" v="1298"/>
          <ac:spMkLst>
            <pc:docMk/>
            <pc:sldMk cId="51489975" sldId="580"/>
            <ac:spMk id="30" creationId="{18BC4C56-73C6-4F0C-A312-81998A4E78BC}"/>
          </ac:spMkLst>
        </pc:spChg>
        <pc:spChg chg="mod">
          <ac:chgData name="Nguyễn Lê Thanh" userId="1b982756-982b-4ad9-9ad6-e619a50cc7c4" providerId="ADAL" clId="{B5270531-7067-45C3-8CAC-6661C32E1F98}" dt="2021-12-21T15:54:05.344" v="1298"/>
          <ac:spMkLst>
            <pc:docMk/>
            <pc:sldMk cId="51489975" sldId="580"/>
            <ac:spMk id="32" creationId="{D605FBFA-A7CE-46DD-8CCE-12684F274302}"/>
          </ac:spMkLst>
        </pc:spChg>
        <pc:spChg chg="mod">
          <ac:chgData name="Nguyễn Lê Thanh" userId="1b982756-982b-4ad9-9ad6-e619a50cc7c4" providerId="ADAL" clId="{B5270531-7067-45C3-8CAC-6661C32E1F98}" dt="2021-12-21T15:54:05.344" v="1298"/>
          <ac:spMkLst>
            <pc:docMk/>
            <pc:sldMk cId="51489975" sldId="580"/>
            <ac:spMk id="33" creationId="{4DDC002C-01AB-43EC-A8C2-C94FD4072FE8}"/>
          </ac:spMkLst>
        </pc:spChg>
        <pc:spChg chg="mod">
          <ac:chgData name="Nguyễn Lê Thanh" userId="1b982756-982b-4ad9-9ad6-e619a50cc7c4" providerId="ADAL" clId="{B5270531-7067-45C3-8CAC-6661C32E1F98}" dt="2021-12-21T15:54:05.344" v="1298"/>
          <ac:spMkLst>
            <pc:docMk/>
            <pc:sldMk cId="51489975" sldId="580"/>
            <ac:spMk id="34" creationId="{7B32DFD2-A1AE-4ACE-90A6-78B913493C68}"/>
          </ac:spMkLst>
        </pc:spChg>
        <pc:spChg chg="mod">
          <ac:chgData name="Nguyễn Lê Thanh" userId="1b982756-982b-4ad9-9ad6-e619a50cc7c4" providerId="ADAL" clId="{B5270531-7067-45C3-8CAC-6661C32E1F98}" dt="2021-12-21T15:54:05.344" v="1298"/>
          <ac:spMkLst>
            <pc:docMk/>
            <pc:sldMk cId="51489975" sldId="580"/>
            <ac:spMk id="36" creationId="{573FB4CF-D2B5-4FE7-A383-BDF7CBF4E698}"/>
          </ac:spMkLst>
        </pc:spChg>
        <pc:spChg chg="mod">
          <ac:chgData name="Nguyễn Lê Thanh" userId="1b982756-982b-4ad9-9ad6-e619a50cc7c4" providerId="ADAL" clId="{B5270531-7067-45C3-8CAC-6661C32E1F98}" dt="2021-12-21T15:54:05.344" v="1298"/>
          <ac:spMkLst>
            <pc:docMk/>
            <pc:sldMk cId="51489975" sldId="580"/>
            <ac:spMk id="37" creationId="{1275F344-8836-4125-A0A3-C39E363019BF}"/>
          </ac:spMkLst>
        </pc:spChg>
        <pc:spChg chg="mod">
          <ac:chgData name="Nguyễn Lê Thanh" userId="1b982756-982b-4ad9-9ad6-e619a50cc7c4" providerId="ADAL" clId="{B5270531-7067-45C3-8CAC-6661C32E1F98}" dt="2021-12-21T15:54:05.344" v="1298"/>
          <ac:spMkLst>
            <pc:docMk/>
            <pc:sldMk cId="51489975" sldId="580"/>
            <ac:spMk id="38" creationId="{8AC8923F-7589-4F58-AC55-B37CA16B67A4}"/>
          </ac:spMkLst>
        </pc:spChg>
        <pc:spChg chg="mod">
          <ac:chgData name="Nguyễn Lê Thanh" userId="1b982756-982b-4ad9-9ad6-e619a50cc7c4" providerId="ADAL" clId="{B5270531-7067-45C3-8CAC-6661C32E1F98}" dt="2021-12-21T15:54:05.344" v="1298"/>
          <ac:spMkLst>
            <pc:docMk/>
            <pc:sldMk cId="51489975" sldId="580"/>
            <ac:spMk id="40" creationId="{29E46831-D8DA-4A90-AA19-7E5E1B67DA67}"/>
          </ac:spMkLst>
        </pc:spChg>
        <pc:spChg chg="mod">
          <ac:chgData name="Nguyễn Lê Thanh" userId="1b982756-982b-4ad9-9ad6-e619a50cc7c4" providerId="ADAL" clId="{B5270531-7067-45C3-8CAC-6661C32E1F98}" dt="2021-12-21T15:54:05.344" v="1298"/>
          <ac:spMkLst>
            <pc:docMk/>
            <pc:sldMk cId="51489975" sldId="580"/>
            <ac:spMk id="41" creationId="{A8C94D7C-5E5E-4B2F-8E33-21F75A8552BD}"/>
          </ac:spMkLst>
        </pc:spChg>
        <pc:spChg chg="mod">
          <ac:chgData name="Nguyễn Lê Thanh" userId="1b982756-982b-4ad9-9ad6-e619a50cc7c4" providerId="ADAL" clId="{B5270531-7067-45C3-8CAC-6661C32E1F98}" dt="2021-12-21T15:54:05.344" v="1298"/>
          <ac:spMkLst>
            <pc:docMk/>
            <pc:sldMk cId="51489975" sldId="580"/>
            <ac:spMk id="42" creationId="{CF0F4E0C-85B4-4DA7-8557-67FE9496D355}"/>
          </ac:spMkLst>
        </pc:spChg>
        <pc:spChg chg="mod">
          <ac:chgData name="Nguyễn Lê Thanh" userId="1b982756-982b-4ad9-9ad6-e619a50cc7c4" providerId="ADAL" clId="{B5270531-7067-45C3-8CAC-6661C32E1F98}" dt="2021-12-21T15:58:09.928" v="1501" actId="14100"/>
          <ac:spMkLst>
            <pc:docMk/>
            <pc:sldMk cId="51489975" sldId="580"/>
            <ac:spMk id="44" creationId="{FC2B5F48-5B00-4845-908A-AFC7DC85A80B}"/>
          </ac:spMkLst>
        </pc:spChg>
        <pc:spChg chg="mod">
          <ac:chgData name="Nguyễn Lê Thanh" userId="1b982756-982b-4ad9-9ad6-e619a50cc7c4" providerId="ADAL" clId="{B5270531-7067-45C3-8CAC-6661C32E1F98}" dt="2021-12-21T16:00:22.368" v="1528" actId="403"/>
          <ac:spMkLst>
            <pc:docMk/>
            <pc:sldMk cId="51489975" sldId="580"/>
            <ac:spMk id="45" creationId="{F6647512-FAC2-4191-AAE0-B1C57B12F397}"/>
          </ac:spMkLst>
        </pc:spChg>
        <pc:spChg chg="mod">
          <ac:chgData name="Nguyễn Lê Thanh" userId="1b982756-982b-4ad9-9ad6-e619a50cc7c4" providerId="ADAL" clId="{B5270531-7067-45C3-8CAC-6661C32E1F98}" dt="2021-12-21T16:04:58.432" v="1579" actId="790"/>
          <ac:spMkLst>
            <pc:docMk/>
            <pc:sldMk cId="51489975" sldId="580"/>
            <ac:spMk id="46" creationId="{B23E3F03-35BF-421C-9BD1-690A74EF4E73}"/>
          </ac:spMkLst>
        </pc:spChg>
        <pc:spChg chg="add mod">
          <ac:chgData name="Nguyễn Lê Thanh" userId="1b982756-982b-4ad9-9ad6-e619a50cc7c4" providerId="ADAL" clId="{B5270531-7067-45C3-8CAC-6661C32E1F98}" dt="2021-12-21T16:04:31.824" v="1571" actId="255"/>
          <ac:spMkLst>
            <pc:docMk/>
            <pc:sldMk cId="51489975" sldId="580"/>
            <ac:spMk id="49" creationId="{41B632E1-D3A7-45BF-AA2A-265B3A682C1B}"/>
          </ac:spMkLst>
        </pc:spChg>
        <pc:spChg chg="add mod">
          <ac:chgData name="Nguyễn Lê Thanh" userId="1b982756-982b-4ad9-9ad6-e619a50cc7c4" providerId="ADAL" clId="{B5270531-7067-45C3-8CAC-6661C32E1F98}" dt="2021-12-21T16:07:15.208" v="1591"/>
          <ac:spMkLst>
            <pc:docMk/>
            <pc:sldMk cId="51489975" sldId="580"/>
            <ac:spMk id="51" creationId="{91082B47-7205-454A-A94F-4A3EBDC26745}"/>
          </ac:spMkLst>
        </pc:spChg>
        <pc:spChg chg="add del">
          <ac:chgData name="Nguyễn Lê Thanh" userId="1b982756-982b-4ad9-9ad6-e619a50cc7c4" providerId="ADAL" clId="{B5270531-7067-45C3-8CAC-6661C32E1F98}" dt="2021-12-21T16:13:10.314" v="1718" actId="22"/>
          <ac:spMkLst>
            <pc:docMk/>
            <pc:sldMk cId="51489975" sldId="580"/>
            <ac:spMk id="53" creationId="{BC6EDF47-3BFD-4513-ACA3-F46CB0749800}"/>
          </ac:spMkLst>
        </pc:spChg>
        <pc:spChg chg="add mod">
          <ac:chgData name="Nguyễn Lê Thanh" userId="1b982756-982b-4ad9-9ad6-e619a50cc7c4" providerId="ADAL" clId="{B5270531-7067-45C3-8CAC-6661C32E1F98}" dt="2021-12-21T17:05:06.810" v="3097"/>
          <ac:spMkLst>
            <pc:docMk/>
            <pc:sldMk cId="51489975" sldId="580"/>
            <ac:spMk id="55" creationId="{B1EB173E-7648-4126-ADD5-AE2CDA2A56BE}"/>
          </ac:spMkLst>
        </pc:spChg>
        <pc:spChg chg="add mod">
          <ac:chgData name="Nguyễn Lê Thanh" userId="1b982756-982b-4ad9-9ad6-e619a50cc7c4" providerId="ADAL" clId="{B5270531-7067-45C3-8CAC-6661C32E1F98}" dt="2021-12-21T17:06:34.906" v="3131" actId="20577"/>
          <ac:spMkLst>
            <pc:docMk/>
            <pc:sldMk cId="51489975" sldId="580"/>
            <ac:spMk id="56" creationId="{FA07274C-A0C7-4677-B2D2-2D0C93F19FE7}"/>
          </ac:spMkLst>
        </pc:spChg>
        <pc:spChg chg="add">
          <ac:chgData name="Nguyễn Lê Thanh" userId="1b982756-982b-4ad9-9ad6-e619a50cc7c4" providerId="ADAL" clId="{B5270531-7067-45C3-8CAC-6661C32E1F98}" dt="2021-12-21T15:44:41.278" v="995" actId="26606"/>
          <ac:spMkLst>
            <pc:docMk/>
            <pc:sldMk cId="51489975" sldId="580"/>
            <ac:spMk id="71" creationId="{53F29798-D584-4792-9B62-3F5F5C36D619}"/>
          </ac:spMkLst>
        </pc:spChg>
        <pc:grpChg chg="add del mod">
          <ac:chgData name="Nguyễn Lê Thanh" userId="1b982756-982b-4ad9-9ad6-e619a50cc7c4" providerId="ADAL" clId="{B5270531-7067-45C3-8CAC-6661C32E1F98}" dt="2021-12-21T15:54:19.747" v="1309" actId="478"/>
          <ac:grpSpMkLst>
            <pc:docMk/>
            <pc:sldMk cId="51489975" sldId="580"/>
            <ac:grpSpMk id="27" creationId="{4AD26FE3-6CE2-4233-85F5-BF80A1075C37}"/>
          </ac:grpSpMkLst>
        </pc:grpChg>
        <pc:grpChg chg="add del mod">
          <ac:chgData name="Nguyễn Lê Thanh" userId="1b982756-982b-4ad9-9ad6-e619a50cc7c4" providerId="ADAL" clId="{B5270531-7067-45C3-8CAC-6661C32E1F98}" dt="2021-12-21T15:54:21.718" v="1310" actId="478"/>
          <ac:grpSpMkLst>
            <pc:docMk/>
            <pc:sldMk cId="51489975" sldId="580"/>
            <ac:grpSpMk id="31" creationId="{AB269B46-B201-485D-A6E2-7F4A106B0B26}"/>
          </ac:grpSpMkLst>
        </pc:grpChg>
        <pc:grpChg chg="add del mod">
          <ac:chgData name="Nguyễn Lê Thanh" userId="1b982756-982b-4ad9-9ad6-e619a50cc7c4" providerId="ADAL" clId="{B5270531-7067-45C3-8CAC-6661C32E1F98}" dt="2021-12-21T15:59:58.685" v="1521" actId="478"/>
          <ac:grpSpMkLst>
            <pc:docMk/>
            <pc:sldMk cId="51489975" sldId="580"/>
            <ac:grpSpMk id="35" creationId="{BCEE8B82-181C-4190-854A-9C6154A8BD98}"/>
          </ac:grpSpMkLst>
        </pc:grpChg>
        <pc:grpChg chg="add del mod">
          <ac:chgData name="Nguyễn Lê Thanh" userId="1b982756-982b-4ad9-9ad6-e619a50cc7c4" providerId="ADAL" clId="{B5270531-7067-45C3-8CAC-6661C32E1F98}" dt="2021-12-21T15:59:53.648" v="1519" actId="478"/>
          <ac:grpSpMkLst>
            <pc:docMk/>
            <pc:sldMk cId="51489975" sldId="580"/>
            <ac:grpSpMk id="39" creationId="{08B350B1-EC94-4DCC-BE98-4D59B8C935C4}"/>
          </ac:grpSpMkLst>
        </pc:grpChg>
        <pc:grpChg chg="add mod">
          <ac:chgData name="Nguyễn Lê Thanh" userId="1b982756-982b-4ad9-9ad6-e619a50cc7c4" providerId="ADAL" clId="{B5270531-7067-45C3-8CAC-6661C32E1F98}" dt="2021-12-21T16:01:52.709" v="1542" actId="1076"/>
          <ac:grpSpMkLst>
            <pc:docMk/>
            <pc:sldMk cId="51489975" sldId="580"/>
            <ac:grpSpMk id="43" creationId="{2CFECFA9-C403-4E2E-92C3-575834BAA1D0}"/>
          </ac:grpSpMkLst>
        </pc:grpChg>
        <pc:picChg chg="add del mod">
          <ac:chgData name="Nguyễn Lê Thanh" userId="1b982756-982b-4ad9-9ad6-e619a50cc7c4" providerId="ADAL" clId="{B5270531-7067-45C3-8CAC-6661C32E1F98}" dt="2021-12-21T15:52:45.050" v="1297" actId="478"/>
          <ac:picMkLst>
            <pc:docMk/>
            <pc:sldMk cId="51489975" sldId="580"/>
            <ac:picMk id="6" creationId="{D365E219-8639-4681-9B59-DFC3C36F7088}"/>
          </ac:picMkLst>
        </pc:picChg>
        <pc:picChg chg="add mod">
          <ac:chgData name="Nguyễn Lê Thanh" userId="1b982756-982b-4ad9-9ad6-e619a50cc7c4" providerId="ADAL" clId="{B5270531-7067-45C3-8CAC-6661C32E1F98}" dt="2021-12-21T16:02:55.327" v="1553" actId="1076"/>
          <ac:picMkLst>
            <pc:docMk/>
            <pc:sldMk cId="51489975" sldId="580"/>
            <ac:picMk id="9" creationId="{38FEACDE-872A-438F-AF1A-6A0F551F4E93}"/>
          </ac:picMkLst>
        </pc:picChg>
        <pc:picChg chg="add mod">
          <ac:chgData name="Nguyễn Lê Thanh" userId="1b982756-982b-4ad9-9ad6-e619a50cc7c4" providerId="ADAL" clId="{B5270531-7067-45C3-8CAC-6661C32E1F98}" dt="2021-12-21T16:39:51.653" v="2000"/>
          <ac:picMkLst>
            <pc:docMk/>
            <pc:sldMk cId="51489975" sldId="580"/>
            <ac:picMk id="54" creationId="{3907E4DC-D5AA-4DFF-858B-96B7EC6EC765}"/>
          </ac:picMkLst>
        </pc:picChg>
        <pc:picChg chg="add del mod">
          <ac:chgData name="Nguyễn Lê Thanh" userId="1b982756-982b-4ad9-9ad6-e619a50cc7c4" providerId="ADAL" clId="{B5270531-7067-45C3-8CAC-6661C32E1F98}" dt="2021-12-21T15:46:38.986" v="998" actId="478"/>
          <ac:picMkLst>
            <pc:docMk/>
            <pc:sldMk cId="51489975" sldId="580"/>
            <ac:picMk id="3074" creationId="{EE83F92D-F68D-4600-AA1E-98749168B20D}"/>
          </ac:picMkLst>
        </pc:picChg>
        <pc:picChg chg="add mod">
          <ac:chgData name="Nguyễn Lê Thanh" userId="1b982756-982b-4ad9-9ad6-e619a50cc7c4" providerId="ADAL" clId="{B5270531-7067-45C3-8CAC-6661C32E1F98}" dt="2021-12-21T16:06:53.988" v="1587" actId="1076"/>
          <ac:picMkLst>
            <pc:docMk/>
            <pc:sldMk cId="51489975" sldId="580"/>
            <ac:picMk id="3076" creationId="{F35C467C-D252-4CAE-A4B3-B3371784A0E9}"/>
          </ac:picMkLst>
        </pc:picChg>
      </pc:sldChg>
      <pc:sldChg chg="new del ord">
        <pc:chgData name="Nguyễn Lê Thanh" userId="1b982756-982b-4ad9-9ad6-e619a50cc7c4" providerId="ADAL" clId="{B5270531-7067-45C3-8CAC-6661C32E1F98}" dt="2021-12-21T14:59:23.905" v="761" actId="47"/>
        <pc:sldMkLst>
          <pc:docMk/>
          <pc:sldMk cId="58167296" sldId="580"/>
        </pc:sldMkLst>
      </pc:sldChg>
      <pc:sldChg chg="addSp delSp modSp new mod modAnim">
        <pc:chgData name="Nguyễn Lê Thanh" userId="1b982756-982b-4ad9-9ad6-e619a50cc7c4" providerId="ADAL" clId="{B5270531-7067-45C3-8CAC-6661C32E1F98}" dt="2021-12-21T17:06:39.726" v="3134" actId="20577"/>
        <pc:sldMkLst>
          <pc:docMk/>
          <pc:sldMk cId="2680456131" sldId="581"/>
        </pc:sldMkLst>
        <pc:spChg chg="del">
          <ac:chgData name="Nguyễn Lê Thanh" userId="1b982756-982b-4ad9-9ad6-e619a50cc7c4" providerId="ADAL" clId="{B5270531-7067-45C3-8CAC-6661C32E1F98}" dt="2021-12-21T16:08:01.063" v="1595" actId="478"/>
          <ac:spMkLst>
            <pc:docMk/>
            <pc:sldMk cId="2680456131" sldId="581"/>
            <ac:spMk id="2" creationId="{4BD47D2C-7E9C-4563-B65E-CD0A0E836E82}"/>
          </ac:spMkLst>
        </pc:spChg>
        <pc:spChg chg="del">
          <ac:chgData name="Nguyễn Lê Thanh" userId="1b982756-982b-4ad9-9ad6-e619a50cc7c4" providerId="ADAL" clId="{B5270531-7067-45C3-8CAC-6661C32E1F98}" dt="2021-12-21T16:08:02.552" v="1596" actId="478"/>
          <ac:spMkLst>
            <pc:docMk/>
            <pc:sldMk cId="2680456131" sldId="581"/>
            <ac:spMk id="3" creationId="{C8103887-D5D5-4659-852F-7AAA57D327C9}"/>
          </ac:spMkLst>
        </pc:spChg>
        <pc:spChg chg="add mod">
          <ac:chgData name="Nguyễn Lê Thanh" userId="1b982756-982b-4ad9-9ad6-e619a50cc7c4" providerId="ADAL" clId="{B5270531-7067-45C3-8CAC-6661C32E1F98}" dt="2021-12-21T16:16:09.413" v="1766" actId="20577"/>
          <ac:spMkLst>
            <pc:docMk/>
            <pc:sldMk cId="2680456131" sldId="581"/>
            <ac:spMk id="4" creationId="{469E4E6B-CD64-40DC-BE44-F8F42C7E046E}"/>
          </ac:spMkLst>
        </pc:spChg>
        <pc:spChg chg="add mod">
          <ac:chgData name="Nguyễn Lê Thanh" userId="1b982756-982b-4ad9-9ad6-e619a50cc7c4" providerId="ADAL" clId="{B5270531-7067-45C3-8CAC-6661C32E1F98}" dt="2021-12-21T16:19:56.459" v="1805" actId="1076"/>
          <ac:spMkLst>
            <pc:docMk/>
            <pc:sldMk cId="2680456131" sldId="581"/>
            <ac:spMk id="5" creationId="{A038AEBB-461B-4AF5-9BF8-320AAE29EBB9}"/>
          </ac:spMkLst>
        </pc:spChg>
        <pc:spChg chg="add mod">
          <ac:chgData name="Nguyễn Lê Thanh" userId="1b982756-982b-4ad9-9ad6-e619a50cc7c4" providerId="ADAL" clId="{B5270531-7067-45C3-8CAC-6661C32E1F98}" dt="2021-12-21T16:21:15.277" v="1834" actId="1076"/>
          <ac:spMkLst>
            <pc:docMk/>
            <pc:sldMk cId="2680456131" sldId="581"/>
            <ac:spMk id="12" creationId="{4A858CAA-CAB5-43BE-9E4C-126FACCF40B2}"/>
          </ac:spMkLst>
        </pc:spChg>
        <pc:spChg chg="add mod">
          <ac:chgData name="Nguyễn Lê Thanh" userId="1b982756-982b-4ad9-9ad6-e619a50cc7c4" providerId="ADAL" clId="{B5270531-7067-45C3-8CAC-6661C32E1F98}" dt="2021-12-21T16:21:21.821" v="1839" actId="20577"/>
          <ac:spMkLst>
            <pc:docMk/>
            <pc:sldMk cId="2680456131" sldId="581"/>
            <ac:spMk id="13" creationId="{85C25A52-193F-409D-8689-9FCE888DB9F2}"/>
          </ac:spMkLst>
        </pc:spChg>
        <pc:spChg chg="add mod">
          <ac:chgData name="Nguyễn Lê Thanh" userId="1b982756-982b-4ad9-9ad6-e619a50cc7c4" providerId="ADAL" clId="{B5270531-7067-45C3-8CAC-6661C32E1F98}" dt="2021-12-21T16:22:16.053" v="1849" actId="1076"/>
          <ac:spMkLst>
            <pc:docMk/>
            <pc:sldMk cId="2680456131" sldId="581"/>
            <ac:spMk id="14" creationId="{CA86DCAD-31B1-44AA-A68C-DF699002ABCD}"/>
          </ac:spMkLst>
        </pc:spChg>
        <pc:spChg chg="add mod">
          <ac:chgData name="Nguyễn Lê Thanh" userId="1b982756-982b-4ad9-9ad6-e619a50cc7c4" providerId="ADAL" clId="{B5270531-7067-45C3-8CAC-6661C32E1F98}" dt="2021-12-21T17:05:09.645" v="3098"/>
          <ac:spMkLst>
            <pc:docMk/>
            <pc:sldMk cId="2680456131" sldId="581"/>
            <ac:spMk id="16" creationId="{DEAB99AA-6B71-4A30-ABA1-C39461C2075F}"/>
          </ac:spMkLst>
        </pc:spChg>
        <pc:spChg chg="add mod">
          <ac:chgData name="Nguyễn Lê Thanh" userId="1b982756-982b-4ad9-9ad6-e619a50cc7c4" providerId="ADAL" clId="{B5270531-7067-45C3-8CAC-6661C32E1F98}" dt="2021-12-21T17:06:39.726" v="3134" actId="20577"/>
          <ac:spMkLst>
            <pc:docMk/>
            <pc:sldMk cId="2680456131" sldId="581"/>
            <ac:spMk id="17" creationId="{215BDAAB-724A-4771-B411-814D16E4A2AD}"/>
          </ac:spMkLst>
        </pc:spChg>
        <pc:picChg chg="add mod">
          <ac:chgData name="Nguyễn Lê Thanh" userId="1b982756-982b-4ad9-9ad6-e619a50cc7c4" providerId="ADAL" clId="{B5270531-7067-45C3-8CAC-6661C32E1F98}" dt="2021-12-21T16:20:09.205" v="1808" actId="1076"/>
          <ac:picMkLst>
            <pc:docMk/>
            <pc:sldMk cId="2680456131" sldId="581"/>
            <ac:picMk id="7" creationId="{93EBCC9F-72AE-407B-B314-F48FE1C179AD}"/>
          </ac:picMkLst>
        </pc:picChg>
        <pc:picChg chg="add mod">
          <ac:chgData name="Nguyễn Lê Thanh" userId="1b982756-982b-4ad9-9ad6-e619a50cc7c4" providerId="ADAL" clId="{B5270531-7067-45C3-8CAC-6661C32E1F98}" dt="2021-12-21T16:20:04.268" v="1807" actId="1076"/>
          <ac:picMkLst>
            <pc:docMk/>
            <pc:sldMk cId="2680456131" sldId="581"/>
            <ac:picMk id="9" creationId="{ECBC0AE2-DFAA-4CA4-AEF9-85A575D6D951}"/>
          </ac:picMkLst>
        </pc:picChg>
        <pc:picChg chg="add mod">
          <ac:chgData name="Nguyễn Lê Thanh" userId="1b982756-982b-4ad9-9ad6-e619a50cc7c4" providerId="ADAL" clId="{B5270531-7067-45C3-8CAC-6661C32E1F98}" dt="2021-12-21T16:20:46.728" v="1812" actId="1076"/>
          <ac:picMkLst>
            <pc:docMk/>
            <pc:sldMk cId="2680456131" sldId="581"/>
            <ac:picMk id="11" creationId="{1FB32A39-FB66-4194-BEB6-0219CA817EF3}"/>
          </ac:picMkLst>
        </pc:picChg>
        <pc:picChg chg="add mod">
          <ac:chgData name="Nguyễn Lê Thanh" userId="1b982756-982b-4ad9-9ad6-e619a50cc7c4" providerId="ADAL" clId="{B5270531-7067-45C3-8CAC-6661C32E1F98}" dt="2021-12-21T16:39:53.597" v="2001"/>
          <ac:picMkLst>
            <pc:docMk/>
            <pc:sldMk cId="2680456131" sldId="581"/>
            <ac:picMk id="15" creationId="{4B87207B-131B-43A9-B50D-AFE245263D87}"/>
          </ac:picMkLst>
        </pc:picChg>
      </pc:sldChg>
      <pc:sldChg chg="addSp delSp modSp new mod modAnim modNotesTx">
        <pc:chgData name="Nguyễn Lê Thanh" userId="1b982756-982b-4ad9-9ad6-e619a50cc7c4" providerId="ADAL" clId="{B5270531-7067-45C3-8CAC-6661C32E1F98}" dt="2021-12-22T01:13:45.021" v="4167"/>
        <pc:sldMkLst>
          <pc:docMk/>
          <pc:sldMk cId="2916888003" sldId="582"/>
        </pc:sldMkLst>
        <pc:spChg chg="del">
          <ac:chgData name="Nguyễn Lê Thanh" userId="1b982756-982b-4ad9-9ad6-e619a50cc7c4" providerId="ADAL" clId="{B5270531-7067-45C3-8CAC-6661C32E1F98}" dt="2021-12-21T16:32:54.050" v="1887" actId="478"/>
          <ac:spMkLst>
            <pc:docMk/>
            <pc:sldMk cId="2916888003" sldId="582"/>
            <ac:spMk id="2" creationId="{2A3CF969-DE69-47C0-9F74-941965248EE2}"/>
          </ac:spMkLst>
        </pc:spChg>
        <pc:spChg chg="del">
          <ac:chgData name="Nguyễn Lê Thanh" userId="1b982756-982b-4ad9-9ad6-e619a50cc7c4" providerId="ADAL" clId="{B5270531-7067-45C3-8CAC-6661C32E1F98}" dt="2021-12-21T16:32:55.560" v="1888" actId="478"/>
          <ac:spMkLst>
            <pc:docMk/>
            <pc:sldMk cId="2916888003" sldId="582"/>
            <ac:spMk id="3" creationId="{1A96BFA0-7487-41C8-9479-4CE452AFFE1E}"/>
          </ac:spMkLst>
        </pc:spChg>
        <pc:spChg chg="add del mod">
          <ac:chgData name="Nguyễn Lê Thanh" userId="1b982756-982b-4ad9-9ad6-e619a50cc7c4" providerId="ADAL" clId="{B5270531-7067-45C3-8CAC-6661C32E1F98}" dt="2021-12-21T16:35:25.658" v="1915"/>
          <ac:spMkLst>
            <pc:docMk/>
            <pc:sldMk cId="2916888003" sldId="582"/>
            <ac:spMk id="4" creationId="{D262771B-DBFB-44CA-BAB4-0CF0D0FEA285}"/>
          </ac:spMkLst>
        </pc:spChg>
        <pc:spChg chg="add del mod">
          <ac:chgData name="Nguyễn Lê Thanh" userId="1b982756-982b-4ad9-9ad6-e619a50cc7c4" providerId="ADAL" clId="{B5270531-7067-45C3-8CAC-6661C32E1F98}" dt="2021-12-21T16:35:19.859" v="1910"/>
          <ac:spMkLst>
            <pc:docMk/>
            <pc:sldMk cId="2916888003" sldId="582"/>
            <ac:spMk id="6" creationId="{786F014A-5B27-4844-8036-6B1D9FB706CF}"/>
          </ac:spMkLst>
        </pc:spChg>
        <pc:spChg chg="mod">
          <ac:chgData name="Nguyễn Lê Thanh" userId="1b982756-982b-4ad9-9ad6-e619a50cc7c4" providerId="ADAL" clId="{B5270531-7067-45C3-8CAC-6661C32E1F98}" dt="2021-12-21T17:37:52.506" v="3940" actId="20577"/>
          <ac:spMkLst>
            <pc:docMk/>
            <pc:sldMk cId="2916888003" sldId="582"/>
            <ac:spMk id="9" creationId="{7D20A026-75B4-435D-8055-6EE88337F8D5}"/>
          </ac:spMkLst>
        </pc:spChg>
        <pc:spChg chg="mod">
          <ac:chgData name="Nguyễn Lê Thanh" userId="1b982756-982b-4ad9-9ad6-e619a50cc7c4" providerId="ADAL" clId="{B5270531-7067-45C3-8CAC-6661C32E1F98}" dt="2021-12-21T17:38:20.745" v="3947" actId="20577"/>
          <ac:spMkLst>
            <pc:docMk/>
            <pc:sldMk cId="2916888003" sldId="582"/>
            <ac:spMk id="11" creationId="{8BDC9996-802B-4DB5-8D88-D56ADC25A851}"/>
          </ac:spMkLst>
        </pc:spChg>
        <pc:spChg chg="mod">
          <ac:chgData name="Nguyễn Lê Thanh" userId="1b982756-982b-4ad9-9ad6-e619a50cc7c4" providerId="ADAL" clId="{B5270531-7067-45C3-8CAC-6661C32E1F98}" dt="2021-12-21T17:38:24.239" v="3949" actId="20577"/>
          <ac:spMkLst>
            <pc:docMk/>
            <pc:sldMk cId="2916888003" sldId="582"/>
            <ac:spMk id="12" creationId="{C377DE60-DC26-44DB-9302-0F0681A37F19}"/>
          </ac:spMkLst>
        </pc:spChg>
        <pc:spChg chg="add mod">
          <ac:chgData name="Nguyễn Lê Thanh" userId="1b982756-982b-4ad9-9ad6-e619a50cc7c4" providerId="ADAL" clId="{B5270531-7067-45C3-8CAC-6661C32E1F98}" dt="2021-12-21T17:05:28.362" v="3107"/>
          <ac:spMkLst>
            <pc:docMk/>
            <pc:sldMk cId="2916888003" sldId="582"/>
            <ac:spMk id="13" creationId="{852463EE-42D2-4AAD-A7F2-82D18A003A0D}"/>
          </ac:spMkLst>
        </pc:spChg>
        <pc:spChg chg="add del mod">
          <ac:chgData name="Nguyễn Lê Thanh" userId="1b982756-982b-4ad9-9ad6-e619a50cc7c4" providerId="ADAL" clId="{B5270531-7067-45C3-8CAC-6661C32E1F98}" dt="2021-12-22T01:13:15.933" v="4164" actId="21"/>
          <ac:spMkLst>
            <pc:docMk/>
            <pc:sldMk cId="2916888003" sldId="582"/>
            <ac:spMk id="14" creationId="{21EFC10D-902C-4C5B-A8A3-802BA7523BE0}"/>
          </ac:spMkLst>
        </pc:spChg>
        <pc:spChg chg="add mod">
          <ac:chgData name="Nguyễn Lê Thanh" userId="1b982756-982b-4ad9-9ad6-e619a50cc7c4" providerId="ADAL" clId="{B5270531-7067-45C3-8CAC-6661C32E1F98}" dt="2021-12-21T17:41:51.409" v="3984" actId="1076"/>
          <ac:spMkLst>
            <pc:docMk/>
            <pc:sldMk cId="2916888003" sldId="582"/>
            <ac:spMk id="16" creationId="{820B297C-CAD8-4114-BEFA-9AC0BD44F9EE}"/>
          </ac:spMkLst>
        </pc:spChg>
        <pc:spChg chg="add mod">
          <ac:chgData name="Nguyễn Lê Thanh" userId="1b982756-982b-4ad9-9ad6-e619a50cc7c4" providerId="ADAL" clId="{B5270531-7067-45C3-8CAC-6661C32E1F98}" dt="2021-12-22T01:13:45.021" v="4167"/>
          <ac:spMkLst>
            <pc:docMk/>
            <pc:sldMk cId="2916888003" sldId="582"/>
            <ac:spMk id="19" creationId="{D666A3EF-CBCA-4953-BDBF-AE5D8C6AFBFA}"/>
          </ac:spMkLst>
        </pc:spChg>
        <pc:spChg chg="add mod">
          <ac:chgData name="Nguyễn Lê Thanh" userId="1b982756-982b-4ad9-9ad6-e619a50cc7c4" providerId="ADAL" clId="{B5270531-7067-45C3-8CAC-6661C32E1F98}" dt="2021-12-21T17:44:05.066" v="4006" actId="20577"/>
          <ac:spMkLst>
            <pc:docMk/>
            <pc:sldMk cId="2916888003" sldId="582"/>
            <ac:spMk id="21" creationId="{807E8217-84AD-4728-8027-5798B05F7CA6}"/>
          </ac:spMkLst>
        </pc:spChg>
        <pc:picChg chg="add del mod">
          <ac:chgData name="Nguyễn Lê Thanh" userId="1b982756-982b-4ad9-9ad6-e619a50cc7c4" providerId="ADAL" clId="{B5270531-7067-45C3-8CAC-6661C32E1F98}" dt="2021-12-21T16:35:20.964" v="1912"/>
          <ac:picMkLst>
            <pc:docMk/>
            <pc:sldMk cId="2916888003" sldId="582"/>
            <ac:picMk id="5" creationId="{26DD1135-4AB3-4100-A709-F5AC861B53C2}"/>
          </ac:picMkLst>
        </pc:picChg>
        <pc:picChg chg="add mod">
          <ac:chgData name="Nguyễn Lê Thanh" userId="1b982756-982b-4ad9-9ad6-e619a50cc7c4" providerId="ADAL" clId="{B5270531-7067-45C3-8CAC-6661C32E1F98}" dt="2021-12-21T17:41:51.409" v="3984" actId="1076"/>
          <ac:picMkLst>
            <pc:docMk/>
            <pc:sldMk cId="2916888003" sldId="582"/>
            <ac:picMk id="5" creationId="{38673335-3063-4B2D-81AB-B899B4002FC0}"/>
          </ac:picMkLst>
        </pc:picChg>
        <pc:picChg chg="mod">
          <ac:chgData name="Nguyễn Lê Thanh" userId="1b982756-982b-4ad9-9ad6-e619a50cc7c4" providerId="ADAL" clId="{B5270531-7067-45C3-8CAC-6661C32E1F98}" dt="2021-12-21T17:01:17.491" v="3041" actId="14100"/>
          <ac:picMkLst>
            <pc:docMk/>
            <pc:sldMk cId="2916888003" sldId="582"/>
            <ac:picMk id="6" creationId="{0B69DA5A-7B44-46D2-9CBB-DB227D385542}"/>
          </ac:picMkLst>
        </pc:picChg>
        <pc:picChg chg="add del mod">
          <ac:chgData name="Nguyễn Lê Thanh" userId="1b982756-982b-4ad9-9ad6-e619a50cc7c4" providerId="ADAL" clId="{B5270531-7067-45C3-8CAC-6661C32E1F98}" dt="2021-12-21T16:35:19.859" v="1910"/>
          <ac:picMkLst>
            <pc:docMk/>
            <pc:sldMk cId="2916888003" sldId="582"/>
            <ac:picMk id="7" creationId="{30410C0F-80C9-4429-98F8-6F5D9ABFDF56}"/>
          </ac:picMkLst>
        </pc:picChg>
        <pc:picChg chg="add mod">
          <ac:chgData name="Nguyễn Lê Thanh" userId="1b982756-982b-4ad9-9ad6-e619a50cc7c4" providerId="ADAL" clId="{B5270531-7067-45C3-8CAC-6661C32E1F98}" dt="2021-12-21T16:40:13.769" v="2012"/>
          <ac:picMkLst>
            <pc:docMk/>
            <pc:sldMk cId="2916888003" sldId="582"/>
            <ac:picMk id="8" creationId="{F435FD36-6912-40BA-ACA1-40FECD9BD306}"/>
          </ac:picMkLst>
        </pc:picChg>
        <pc:picChg chg="add mod">
          <ac:chgData name="Nguyễn Lê Thanh" userId="1b982756-982b-4ad9-9ad6-e619a50cc7c4" providerId="ADAL" clId="{B5270531-7067-45C3-8CAC-6661C32E1F98}" dt="2021-12-21T17:41:51.409" v="3984" actId="1076"/>
          <ac:picMkLst>
            <pc:docMk/>
            <pc:sldMk cId="2916888003" sldId="582"/>
            <ac:picMk id="15" creationId="{40ACE884-679E-4BEA-BF80-DE0863F272F1}"/>
          </ac:picMkLst>
        </pc:picChg>
        <pc:picChg chg="add mod">
          <ac:chgData name="Nguyễn Lê Thanh" userId="1b982756-982b-4ad9-9ad6-e619a50cc7c4" providerId="ADAL" clId="{B5270531-7067-45C3-8CAC-6661C32E1F98}" dt="2021-12-21T17:42:40.088" v="3987" actId="1076"/>
          <ac:picMkLst>
            <pc:docMk/>
            <pc:sldMk cId="2916888003" sldId="582"/>
            <ac:picMk id="18" creationId="{D1DFA0A3-2978-43E7-A73A-86B76C9DC5B2}"/>
          </ac:picMkLst>
        </pc:picChg>
        <pc:picChg chg="add mod">
          <ac:chgData name="Nguyễn Lê Thanh" userId="1b982756-982b-4ad9-9ad6-e619a50cc7c4" providerId="ADAL" clId="{B5270531-7067-45C3-8CAC-6661C32E1F98}" dt="2021-12-21T17:43:48.661" v="3990" actId="1076"/>
          <ac:picMkLst>
            <pc:docMk/>
            <pc:sldMk cId="2916888003" sldId="582"/>
            <ac:picMk id="20" creationId="{9C8AD37F-AD9E-42F6-BF29-C366075D625F}"/>
          </ac:picMkLst>
        </pc:picChg>
      </pc:sldChg>
      <pc:sldChg chg="addSp delSp modSp new mod modAnim">
        <pc:chgData name="Nguyễn Lê Thanh" userId="1b982756-982b-4ad9-9ad6-e619a50cc7c4" providerId="ADAL" clId="{B5270531-7067-45C3-8CAC-6661C32E1F98}" dt="2021-12-22T01:25:26.046" v="4231"/>
        <pc:sldMkLst>
          <pc:docMk/>
          <pc:sldMk cId="3744505893" sldId="583"/>
        </pc:sldMkLst>
        <pc:spChg chg="del">
          <ac:chgData name="Nguyễn Lê Thanh" userId="1b982756-982b-4ad9-9ad6-e619a50cc7c4" providerId="ADAL" clId="{B5270531-7067-45C3-8CAC-6661C32E1F98}" dt="2021-12-22T01:05:47.285" v="4050" actId="478"/>
          <ac:spMkLst>
            <pc:docMk/>
            <pc:sldMk cId="3744505893" sldId="583"/>
            <ac:spMk id="2" creationId="{CBCF208F-CA92-4AA9-8013-3ABC308D5283}"/>
          </ac:spMkLst>
        </pc:spChg>
        <pc:spChg chg="del">
          <ac:chgData name="Nguyễn Lê Thanh" userId="1b982756-982b-4ad9-9ad6-e619a50cc7c4" providerId="ADAL" clId="{B5270531-7067-45C3-8CAC-6661C32E1F98}" dt="2021-12-22T01:05:48.458" v="4051" actId="478"/>
          <ac:spMkLst>
            <pc:docMk/>
            <pc:sldMk cId="3744505893" sldId="583"/>
            <ac:spMk id="3" creationId="{A516C1A6-7452-4136-BE00-29E8E0AEAACF}"/>
          </ac:spMkLst>
        </pc:spChg>
        <pc:spChg chg="add mod">
          <ac:chgData name="Nguyễn Lê Thanh" userId="1b982756-982b-4ad9-9ad6-e619a50cc7c4" providerId="ADAL" clId="{B5270531-7067-45C3-8CAC-6661C32E1F98}" dt="2021-12-22T01:06:03.550" v="4086" actId="20577"/>
          <ac:spMkLst>
            <pc:docMk/>
            <pc:sldMk cId="3744505893" sldId="583"/>
            <ac:spMk id="4" creationId="{14FAB5D5-E2D7-4D06-A39D-0525C64CABAC}"/>
          </ac:spMkLst>
        </pc:spChg>
        <pc:spChg chg="add mod">
          <ac:chgData name="Nguyễn Lê Thanh" userId="1b982756-982b-4ad9-9ad6-e619a50cc7c4" providerId="ADAL" clId="{B5270531-7067-45C3-8CAC-6661C32E1F98}" dt="2021-12-22T01:25:26.046" v="4231"/>
          <ac:spMkLst>
            <pc:docMk/>
            <pc:sldMk cId="3744505893" sldId="583"/>
            <ac:spMk id="5" creationId="{FE6BB5DC-3A6D-4C98-BD1B-E7B9A68CCF5A}"/>
          </ac:spMkLst>
        </pc:spChg>
        <pc:spChg chg="add mod">
          <ac:chgData name="Nguyễn Lê Thanh" userId="1b982756-982b-4ad9-9ad6-e619a50cc7c4" providerId="ADAL" clId="{B5270531-7067-45C3-8CAC-6661C32E1F98}" dt="2021-12-22T01:13:58.886" v="4175" actId="20577"/>
          <ac:spMkLst>
            <pc:docMk/>
            <pc:sldMk cId="3744505893" sldId="583"/>
            <ac:spMk id="6" creationId="{41CA2F2D-5681-4D4E-ADC9-5889930AD37F}"/>
          </ac:spMkLst>
        </pc:spChg>
      </pc:sldChg>
      <pc:sldChg chg="addSp delSp modSp new mod modAnim">
        <pc:chgData name="Nguyễn Lê Thanh" userId="1b982756-982b-4ad9-9ad6-e619a50cc7c4" providerId="ADAL" clId="{B5270531-7067-45C3-8CAC-6661C32E1F98}" dt="2021-12-22T01:12:50.182" v="4157"/>
        <pc:sldMkLst>
          <pc:docMk/>
          <pc:sldMk cId="2589735359" sldId="584"/>
        </pc:sldMkLst>
        <pc:spChg chg="del">
          <ac:chgData name="Nguyễn Lê Thanh" userId="1b982756-982b-4ad9-9ad6-e619a50cc7c4" providerId="ADAL" clId="{B5270531-7067-45C3-8CAC-6661C32E1F98}" dt="2021-12-22T01:10:53.273" v="4104" actId="478"/>
          <ac:spMkLst>
            <pc:docMk/>
            <pc:sldMk cId="2589735359" sldId="584"/>
            <ac:spMk id="2" creationId="{5C73F868-2B68-426D-AAA4-0F6F2B1074BA}"/>
          </ac:spMkLst>
        </pc:spChg>
        <pc:spChg chg="del">
          <ac:chgData name="Nguyễn Lê Thanh" userId="1b982756-982b-4ad9-9ad6-e619a50cc7c4" providerId="ADAL" clId="{B5270531-7067-45C3-8CAC-6661C32E1F98}" dt="2021-12-22T01:10:52.008" v="4103" actId="478"/>
          <ac:spMkLst>
            <pc:docMk/>
            <pc:sldMk cId="2589735359" sldId="584"/>
            <ac:spMk id="3" creationId="{E92EE15E-C0BD-4EBC-9327-B762EBB1ECE3}"/>
          </ac:spMkLst>
        </pc:spChg>
        <pc:spChg chg="add del">
          <ac:chgData name="Nguyễn Lê Thanh" userId="1b982756-982b-4ad9-9ad6-e619a50cc7c4" providerId="ADAL" clId="{B5270531-7067-45C3-8CAC-6661C32E1F98}" dt="2021-12-22T01:11:00.561" v="4106"/>
          <ac:spMkLst>
            <pc:docMk/>
            <pc:sldMk cId="2589735359" sldId="584"/>
            <ac:spMk id="4" creationId="{E5FB706A-A148-47C8-9C7B-A61D65A6CAD1}"/>
          </ac:spMkLst>
        </pc:spChg>
        <pc:spChg chg="add mod">
          <ac:chgData name="Nguyễn Lê Thanh" userId="1b982756-982b-4ad9-9ad6-e619a50cc7c4" providerId="ADAL" clId="{B5270531-7067-45C3-8CAC-6661C32E1F98}" dt="2021-12-22T01:11:39.832" v="4151" actId="20577"/>
          <ac:spMkLst>
            <pc:docMk/>
            <pc:sldMk cId="2589735359" sldId="584"/>
            <ac:spMk id="8" creationId="{997D5CB2-0FCF-4BA0-B4E0-1A8E2D8CC5D2}"/>
          </ac:spMkLst>
        </pc:spChg>
        <pc:spChg chg="add mod">
          <ac:chgData name="Nguyễn Lê Thanh" userId="1b982756-982b-4ad9-9ad6-e619a50cc7c4" providerId="ADAL" clId="{B5270531-7067-45C3-8CAC-6661C32E1F98}" dt="2021-12-22T01:12:50.182" v="4157"/>
          <ac:spMkLst>
            <pc:docMk/>
            <pc:sldMk cId="2589735359" sldId="584"/>
            <ac:spMk id="11" creationId="{9F1FE9CB-2EEF-4C3A-9ED7-EFBD1956647C}"/>
          </ac:spMkLst>
        </pc:spChg>
        <pc:picChg chg="add del mod">
          <ac:chgData name="Nguyễn Lê Thanh" userId="1b982756-982b-4ad9-9ad6-e619a50cc7c4" providerId="ADAL" clId="{B5270531-7067-45C3-8CAC-6661C32E1F98}" dt="2021-12-22T01:11:13.215" v="4109" actId="478"/>
          <ac:picMkLst>
            <pc:docMk/>
            <pc:sldMk cId="2589735359" sldId="584"/>
            <ac:picMk id="6" creationId="{6956DDCF-60FD-4849-98A4-78A28A817619}"/>
          </ac:picMkLst>
        </pc:picChg>
        <pc:picChg chg="add mod">
          <ac:chgData name="Nguyễn Lê Thanh" userId="1b982756-982b-4ad9-9ad6-e619a50cc7c4" providerId="ADAL" clId="{B5270531-7067-45C3-8CAC-6661C32E1F98}" dt="2021-12-22T01:12:34.440" v="4155" actId="1076"/>
          <ac:picMkLst>
            <pc:docMk/>
            <pc:sldMk cId="2589735359" sldId="584"/>
            <ac:picMk id="9" creationId="{1EC213A3-9221-49EE-9F26-47E37D8FE59F}"/>
          </ac:picMkLst>
        </pc:picChg>
        <pc:picChg chg="add del">
          <ac:chgData name="Nguyễn Lê Thanh" userId="1b982756-982b-4ad9-9ad6-e619a50cc7c4" providerId="ADAL" clId="{B5270531-7067-45C3-8CAC-6661C32E1F98}" dt="2021-12-22T01:11:00.561" v="4106"/>
          <ac:picMkLst>
            <pc:docMk/>
            <pc:sldMk cId="2589735359" sldId="584"/>
            <ac:picMk id="1026" creationId="{25884653-3433-49DF-8695-A04897E1CE39}"/>
          </ac:picMkLst>
        </pc:picChg>
      </pc:sldChg>
      <pc:sldChg chg="addSp delSp modSp new del mod ord modAnim">
        <pc:chgData name="Nguyễn Lê Thanh" userId="1b982756-982b-4ad9-9ad6-e619a50cc7c4" providerId="ADAL" clId="{B5270531-7067-45C3-8CAC-6661C32E1F98}" dt="2021-12-22T01:53:42.335" v="4232" actId="47"/>
        <pc:sldMkLst>
          <pc:docMk/>
          <pc:sldMk cId="1612229438" sldId="585"/>
        </pc:sldMkLst>
        <pc:spChg chg="del">
          <ac:chgData name="Nguyễn Lê Thanh" userId="1b982756-982b-4ad9-9ad6-e619a50cc7c4" providerId="ADAL" clId="{B5270531-7067-45C3-8CAC-6661C32E1F98}" dt="2021-12-22T01:15:43.307" v="4181" actId="478"/>
          <ac:spMkLst>
            <pc:docMk/>
            <pc:sldMk cId="1612229438" sldId="585"/>
            <ac:spMk id="2" creationId="{33B0D2F0-EC16-43E1-845A-744A15ECC99D}"/>
          </ac:spMkLst>
        </pc:spChg>
        <pc:spChg chg="del">
          <ac:chgData name="Nguyễn Lê Thanh" userId="1b982756-982b-4ad9-9ad6-e619a50cc7c4" providerId="ADAL" clId="{B5270531-7067-45C3-8CAC-6661C32E1F98}" dt="2021-12-22T01:15:42.610" v="4180" actId="478"/>
          <ac:spMkLst>
            <pc:docMk/>
            <pc:sldMk cId="1612229438" sldId="585"/>
            <ac:spMk id="3" creationId="{41DB4701-5528-46E2-8EB3-675CB74C8133}"/>
          </ac:spMkLst>
        </pc:spChg>
        <pc:spChg chg="add mod">
          <ac:chgData name="Nguyễn Lê Thanh" userId="1b982756-982b-4ad9-9ad6-e619a50cc7c4" providerId="ADAL" clId="{B5270531-7067-45C3-8CAC-6661C32E1F98}" dt="2021-12-22T01:16:51.904" v="4213" actId="20577"/>
          <ac:spMkLst>
            <pc:docMk/>
            <pc:sldMk cId="1612229438" sldId="585"/>
            <ac:spMk id="4" creationId="{509BBA88-D9E4-442E-944B-9BBCCCD075C4}"/>
          </ac:spMkLst>
        </pc:spChg>
        <pc:picChg chg="add mod">
          <ac:chgData name="Nguyễn Lê Thanh" userId="1b982756-982b-4ad9-9ad6-e619a50cc7c4" providerId="ADAL" clId="{B5270531-7067-45C3-8CAC-6661C32E1F98}" dt="2021-12-22T01:17:15.841" v="4216" actId="1076"/>
          <ac:picMkLst>
            <pc:docMk/>
            <pc:sldMk cId="1612229438" sldId="585"/>
            <ac:picMk id="6" creationId="{CA53D7C2-F031-40DB-B470-388C60CD2CF9}"/>
          </ac:picMkLst>
        </pc:picChg>
      </pc:sldChg>
      <pc:sldMasterChg chg="delSldLayout">
        <pc:chgData name="Nguyễn Lê Thanh" userId="1b982756-982b-4ad9-9ad6-e619a50cc7c4" providerId="ADAL" clId="{B5270531-7067-45C3-8CAC-6661C32E1F98}" dt="2021-12-21T16:35:51.675" v="1922" actId="47"/>
        <pc:sldMasterMkLst>
          <pc:docMk/>
          <pc:sldMasterMk cId="1023636378" sldId="2147483648"/>
        </pc:sldMasterMkLst>
        <pc:sldLayoutChg chg="del">
          <pc:chgData name="Nguyễn Lê Thanh" userId="1b982756-982b-4ad9-9ad6-e619a50cc7c4" providerId="ADAL" clId="{B5270531-7067-45C3-8CAC-6661C32E1F98}" dt="2021-12-21T16:35:51.675" v="1922" actId="47"/>
          <pc:sldLayoutMkLst>
            <pc:docMk/>
            <pc:sldMasterMk cId="1023636378" sldId="2147483648"/>
            <pc:sldLayoutMk cId="4047984156" sldId="2147483660"/>
          </pc:sldLayoutMkLst>
        </pc:sldLayoutChg>
      </pc:sldMasterChg>
    </pc:docChg>
  </pc:docChgLst>
  <pc:docChgLst>
    <pc:chgData name="Lê Thị Phương Thanh" userId="S::19522231@ms.uit.edu.vn::3a2c9d05-f106-4e96-b9ab-a9824fbb9428" providerId="AD" clId="Web-{A90A70D8-34E1-4200-8296-346BEAC12E46}"/>
    <pc:docChg chg="modSld">
      <pc:chgData name="Lê Thị Phương Thanh" userId="S::19522231@ms.uit.edu.vn::3a2c9d05-f106-4e96-b9ab-a9824fbb9428" providerId="AD" clId="Web-{A90A70D8-34E1-4200-8296-346BEAC12E46}" dt="2021-12-21T15:30:17.862" v="47"/>
      <pc:docMkLst>
        <pc:docMk/>
      </pc:docMkLst>
      <pc:sldChg chg="modNotes">
        <pc:chgData name="Lê Thị Phương Thanh" userId="S::19522231@ms.uit.edu.vn::3a2c9d05-f106-4e96-b9ab-a9824fbb9428" providerId="AD" clId="Web-{A90A70D8-34E1-4200-8296-346BEAC12E46}" dt="2021-12-21T15:30:00.361" v="42"/>
        <pc:sldMkLst>
          <pc:docMk/>
          <pc:sldMk cId="1710829620" sldId="572"/>
        </pc:sldMkLst>
      </pc:sldChg>
      <pc:sldChg chg="modNotes">
        <pc:chgData name="Lê Thị Phương Thanh" userId="S::19522231@ms.uit.edu.vn::3a2c9d05-f106-4e96-b9ab-a9824fbb9428" providerId="AD" clId="Web-{A90A70D8-34E1-4200-8296-346BEAC12E46}" dt="2021-12-21T15:25:35.137" v="26"/>
        <pc:sldMkLst>
          <pc:docMk/>
          <pc:sldMk cId="3293631103" sldId="573"/>
        </pc:sldMkLst>
      </pc:sldChg>
      <pc:sldChg chg="modNotes">
        <pc:chgData name="Lê Thị Phương Thanh" userId="S::19522231@ms.uit.edu.vn::3a2c9d05-f106-4e96-b9ab-a9824fbb9428" providerId="AD" clId="Web-{A90A70D8-34E1-4200-8296-346BEAC12E46}" dt="2021-12-21T15:30:17.862" v="47"/>
        <pc:sldMkLst>
          <pc:docMk/>
          <pc:sldMk cId="1201619333" sldId="575"/>
        </pc:sldMkLst>
      </pc:sldChg>
    </pc:docChg>
  </pc:docChgLst>
  <pc:docChgLst>
    <pc:chgData name="Nguyễn Ngọc Thủy" userId="S::19522326@ms.uit.edu.vn::60028d91-2a19-4ccd-bacb-561b9c1ca2cb" providerId="AD" clId="Web-{B8E59750-D113-04C9-9C45-6504976A8B17}"/>
    <pc:docChg chg="modSld">
      <pc:chgData name="Nguyễn Ngọc Thủy" userId="S::19522326@ms.uit.edu.vn::60028d91-2a19-4ccd-bacb-561b9c1ca2cb" providerId="AD" clId="Web-{B8E59750-D113-04C9-9C45-6504976A8B17}" dt="2021-12-22T00:49:52.302" v="8" actId="20577"/>
      <pc:docMkLst>
        <pc:docMk/>
      </pc:docMkLst>
      <pc:sldChg chg="modSp">
        <pc:chgData name="Nguyễn Ngọc Thủy" userId="S::19522326@ms.uit.edu.vn::60028d91-2a19-4ccd-bacb-561b9c1ca2cb" providerId="AD" clId="Web-{B8E59750-D113-04C9-9C45-6504976A8B17}" dt="2021-12-22T00:49:52.302" v="8" actId="20577"/>
        <pc:sldMkLst>
          <pc:docMk/>
          <pc:sldMk cId="1855846667" sldId="571"/>
        </pc:sldMkLst>
        <pc:spChg chg="mod">
          <ac:chgData name="Nguyễn Ngọc Thủy" userId="S::19522326@ms.uit.edu.vn::60028d91-2a19-4ccd-bacb-561b9c1ca2cb" providerId="AD" clId="Web-{B8E59750-D113-04C9-9C45-6504976A8B17}" dt="2021-12-22T00:49:52.302" v="8" actId="20577"/>
          <ac:spMkLst>
            <pc:docMk/>
            <pc:sldMk cId="1855846667" sldId="571"/>
            <ac:spMk id="15" creationId="{0957CDEF-E036-4CEA-881A-7C6ED7F0E14B}"/>
          </ac:spMkLst>
        </pc:spChg>
      </pc:sldChg>
    </pc:docChg>
  </pc:docChgLst>
  <pc:docChgLst>
    <pc:chgData name="Lê Thị Phương Thanh" userId="S::19522231@ms.uit.edu.vn::3a2c9d05-f106-4e96-b9ab-a9824fbb9428" providerId="AD" clId="Web-{92E84B7B-0E27-4724-B0E0-D4D4645197ED}"/>
    <pc:docChg chg="modSld">
      <pc:chgData name="Lê Thị Phương Thanh" userId="S::19522231@ms.uit.edu.vn::3a2c9d05-f106-4e96-b9ab-a9824fbb9428" providerId="AD" clId="Web-{92E84B7B-0E27-4724-B0E0-D4D4645197ED}" dt="2021-12-21T14:55:26.354" v="137" actId="1076"/>
      <pc:docMkLst>
        <pc:docMk/>
      </pc:docMkLst>
      <pc:sldChg chg="modSp">
        <pc:chgData name="Lê Thị Phương Thanh" userId="S::19522231@ms.uit.edu.vn::3a2c9d05-f106-4e96-b9ab-a9824fbb9428" providerId="AD" clId="Web-{92E84B7B-0E27-4724-B0E0-D4D4645197ED}" dt="2021-12-21T14:43:09.019" v="19" actId="14100"/>
        <pc:sldMkLst>
          <pc:docMk/>
          <pc:sldMk cId="3024030754" sldId="257"/>
        </pc:sldMkLst>
        <pc:spChg chg="mod">
          <ac:chgData name="Lê Thị Phương Thanh" userId="S::19522231@ms.uit.edu.vn::3a2c9d05-f106-4e96-b9ab-a9824fbb9428" providerId="AD" clId="Web-{92E84B7B-0E27-4724-B0E0-D4D4645197ED}" dt="2021-12-21T14:43:09.019" v="19" actId="14100"/>
          <ac:spMkLst>
            <pc:docMk/>
            <pc:sldMk cId="3024030754" sldId="257"/>
            <ac:spMk id="39" creationId="{8D5D306C-C890-434E-9CB7-070587693947}"/>
          </ac:spMkLst>
        </pc:spChg>
      </pc:sldChg>
      <pc:sldChg chg="modSp">
        <pc:chgData name="Lê Thị Phương Thanh" userId="S::19522231@ms.uit.edu.vn::3a2c9d05-f106-4e96-b9ab-a9824fbb9428" providerId="AD" clId="Web-{92E84B7B-0E27-4724-B0E0-D4D4645197ED}" dt="2021-12-21T14:42:51.596" v="17" actId="14100"/>
        <pc:sldMkLst>
          <pc:docMk/>
          <pc:sldMk cId="845107980" sldId="258"/>
        </pc:sldMkLst>
        <pc:spChg chg="mod">
          <ac:chgData name="Lê Thị Phương Thanh" userId="S::19522231@ms.uit.edu.vn::3a2c9d05-f106-4e96-b9ab-a9824fbb9428" providerId="AD" clId="Web-{92E84B7B-0E27-4724-B0E0-D4D4645197ED}" dt="2021-12-21T14:42:51.596" v="17" actId="14100"/>
          <ac:spMkLst>
            <pc:docMk/>
            <pc:sldMk cId="845107980" sldId="258"/>
            <ac:spMk id="13" creationId="{0337AD3E-6075-4D67-979F-901142B00E7A}"/>
          </ac:spMkLst>
        </pc:spChg>
      </pc:sldChg>
      <pc:sldChg chg="modSp">
        <pc:chgData name="Lê Thị Phương Thanh" userId="S::19522231@ms.uit.edu.vn::3a2c9d05-f106-4e96-b9ab-a9824fbb9428" providerId="AD" clId="Web-{92E84B7B-0E27-4724-B0E0-D4D4645197ED}" dt="2021-12-21T14:43:00.612" v="18" actId="14100"/>
        <pc:sldMkLst>
          <pc:docMk/>
          <pc:sldMk cId="300099289" sldId="274"/>
        </pc:sldMkLst>
        <pc:spChg chg="mod">
          <ac:chgData name="Lê Thị Phương Thanh" userId="S::19522231@ms.uit.edu.vn::3a2c9d05-f106-4e96-b9ab-a9824fbb9428" providerId="AD" clId="Web-{92E84B7B-0E27-4724-B0E0-D4D4645197ED}" dt="2021-12-21T14:43:00.612" v="18" actId="14100"/>
          <ac:spMkLst>
            <pc:docMk/>
            <pc:sldMk cId="300099289" sldId="274"/>
            <ac:spMk id="97" creationId="{E752785C-B1CD-46B3-BF8F-63B781CE3CE2}"/>
          </ac:spMkLst>
        </pc:spChg>
        <pc:picChg chg="mod">
          <ac:chgData name="Lê Thị Phương Thanh" userId="S::19522231@ms.uit.edu.vn::3a2c9d05-f106-4e96-b9ab-a9824fbb9428" providerId="AD" clId="Web-{92E84B7B-0E27-4724-B0E0-D4D4645197ED}" dt="2021-12-21T14:38:53.599" v="0"/>
          <ac:picMkLst>
            <pc:docMk/>
            <pc:sldMk cId="300099289" sldId="274"/>
            <ac:picMk id="13" creationId="{DA715A58-297E-4446-8B4A-E6B11D6CBF88}"/>
          </ac:picMkLst>
        </pc:picChg>
      </pc:sldChg>
      <pc:sldChg chg="addSp delSp modSp addAnim delAnim">
        <pc:chgData name="Lê Thị Phương Thanh" userId="S::19522231@ms.uit.edu.vn::3a2c9d05-f106-4e96-b9ab-a9824fbb9428" providerId="AD" clId="Web-{92E84B7B-0E27-4724-B0E0-D4D4645197ED}" dt="2021-12-21T14:55:26.354" v="137" actId="1076"/>
        <pc:sldMkLst>
          <pc:docMk/>
          <pc:sldMk cId="3293631103" sldId="573"/>
        </pc:sldMkLst>
        <pc:spChg chg="add mod">
          <ac:chgData name="Lê Thị Phương Thanh" userId="S::19522231@ms.uit.edu.vn::3a2c9d05-f106-4e96-b9ab-a9824fbb9428" providerId="AD" clId="Web-{92E84B7B-0E27-4724-B0E0-D4D4645197ED}" dt="2021-12-21T14:52:56.862" v="119" actId="1076"/>
          <ac:spMkLst>
            <pc:docMk/>
            <pc:sldMk cId="3293631103" sldId="573"/>
            <ac:spMk id="2" creationId="{A4BBAB78-0C6D-49F1-89E8-21D4092DD90D}"/>
          </ac:spMkLst>
        </pc:spChg>
        <pc:spChg chg="add mod">
          <ac:chgData name="Lê Thị Phương Thanh" userId="S::19522231@ms.uit.edu.vn::3a2c9d05-f106-4e96-b9ab-a9824fbb9428" providerId="AD" clId="Web-{92E84B7B-0E27-4724-B0E0-D4D4645197ED}" dt="2021-12-21T14:55:11.416" v="135" actId="1076"/>
          <ac:spMkLst>
            <pc:docMk/>
            <pc:sldMk cId="3293631103" sldId="573"/>
            <ac:spMk id="3" creationId="{A36F9E60-F836-496F-A915-C79526CB1FB3}"/>
          </ac:spMkLst>
        </pc:spChg>
        <pc:spChg chg="add mod">
          <ac:chgData name="Lê Thị Phương Thanh" userId="S::19522231@ms.uit.edu.vn::3a2c9d05-f106-4e96-b9ab-a9824fbb9428" providerId="AD" clId="Web-{92E84B7B-0E27-4724-B0E0-D4D4645197ED}" dt="2021-12-21T14:52:53.096" v="118" actId="1076"/>
          <ac:spMkLst>
            <pc:docMk/>
            <pc:sldMk cId="3293631103" sldId="573"/>
            <ac:spMk id="10" creationId="{0E623384-134B-4728-A36F-B767667A78C4}"/>
          </ac:spMkLst>
        </pc:spChg>
        <pc:spChg chg="add mod">
          <ac:chgData name="Lê Thị Phương Thanh" userId="S::19522231@ms.uit.edu.vn::3a2c9d05-f106-4e96-b9ab-a9824fbb9428" providerId="AD" clId="Web-{92E84B7B-0E27-4724-B0E0-D4D4645197ED}" dt="2021-12-21T14:55:26.354" v="137" actId="1076"/>
          <ac:spMkLst>
            <pc:docMk/>
            <pc:sldMk cId="3293631103" sldId="573"/>
            <ac:spMk id="12" creationId="{3A8481D8-E15B-493D-AFE8-E0A9749049CB}"/>
          </ac:spMkLst>
        </pc:spChg>
        <pc:spChg chg="add del">
          <ac:chgData name="Lê Thị Phương Thanh" userId="S::19522231@ms.uit.edu.vn::3a2c9d05-f106-4e96-b9ab-a9824fbb9428" providerId="AD" clId="Web-{92E84B7B-0E27-4724-B0E0-D4D4645197ED}" dt="2021-12-21T14:50:46.664" v="73"/>
          <ac:spMkLst>
            <pc:docMk/>
            <pc:sldMk cId="3293631103" sldId="573"/>
            <ac:spMk id="14" creationId="{ACF01BCD-6FAF-4457-B260-8C0097CA1304}"/>
          </ac:spMkLst>
        </pc:spChg>
        <pc:spChg chg="add mod">
          <ac:chgData name="Lê Thị Phương Thanh" userId="S::19522231@ms.uit.edu.vn::3a2c9d05-f106-4e96-b9ab-a9824fbb9428" providerId="AD" clId="Web-{92E84B7B-0E27-4724-B0E0-D4D4645197ED}" dt="2021-12-21T14:52:17.766" v="109" actId="20577"/>
          <ac:spMkLst>
            <pc:docMk/>
            <pc:sldMk cId="3293631103" sldId="573"/>
            <ac:spMk id="15" creationId="{F7E1A783-F615-4BB9-83EA-88778426190D}"/>
          </ac:spMkLst>
        </pc:spChg>
        <pc:spChg chg="add mod">
          <ac:chgData name="Lê Thị Phương Thanh" userId="S::19522231@ms.uit.edu.vn::3a2c9d05-f106-4e96-b9ab-a9824fbb9428" providerId="AD" clId="Web-{92E84B7B-0E27-4724-B0E0-D4D4645197ED}" dt="2021-12-21T14:55:06.338" v="134" actId="1076"/>
          <ac:spMkLst>
            <pc:docMk/>
            <pc:sldMk cId="3293631103" sldId="573"/>
            <ac:spMk id="16" creationId="{F5F7A28D-3765-4618-B157-2CD05C51AAD5}"/>
          </ac:spMkLst>
        </pc:spChg>
        <pc:spChg chg="add mod">
          <ac:chgData name="Lê Thị Phương Thanh" userId="S::19522231@ms.uit.edu.vn::3a2c9d05-f106-4e96-b9ab-a9824fbb9428" providerId="AD" clId="Web-{92E84B7B-0E27-4724-B0E0-D4D4645197ED}" dt="2021-12-21T14:53:00.597" v="123" actId="20577"/>
          <ac:spMkLst>
            <pc:docMk/>
            <pc:sldMk cId="3293631103" sldId="573"/>
            <ac:spMk id="17" creationId="{1EDE0C9E-DA84-4A95-8EDB-2B11585026A1}"/>
          </ac:spMkLst>
        </pc:spChg>
        <pc:spChg chg="add mod">
          <ac:chgData name="Lê Thị Phương Thanh" userId="S::19522231@ms.uit.edu.vn::3a2c9d05-f106-4e96-b9ab-a9824fbb9428" providerId="AD" clId="Web-{92E84B7B-0E27-4724-B0E0-D4D4645197ED}" dt="2021-12-21T14:55:20.463" v="136" actId="1076"/>
          <ac:spMkLst>
            <pc:docMk/>
            <pc:sldMk cId="3293631103" sldId="573"/>
            <ac:spMk id="18" creationId="{664EEC39-0461-4E5E-AEA8-A0FA0013B411}"/>
          </ac:spMkLst>
        </pc:spChg>
      </pc:sldChg>
      <pc:sldChg chg="addSp delSp modSp">
        <pc:chgData name="Lê Thị Phương Thanh" userId="S::19522231@ms.uit.edu.vn::3a2c9d05-f106-4e96-b9ab-a9824fbb9428" providerId="AD" clId="Web-{92E84B7B-0E27-4724-B0E0-D4D4645197ED}" dt="2021-12-21T14:40:43.324" v="10" actId="1076"/>
        <pc:sldMkLst>
          <pc:docMk/>
          <pc:sldMk cId="4008126630" sldId="574"/>
        </pc:sldMkLst>
        <pc:picChg chg="add mod">
          <ac:chgData name="Lê Thị Phương Thanh" userId="S::19522231@ms.uit.edu.vn::3a2c9d05-f106-4e96-b9ab-a9824fbb9428" providerId="AD" clId="Web-{92E84B7B-0E27-4724-B0E0-D4D4645197ED}" dt="2021-12-21T14:40:04.806" v="3" actId="1076"/>
          <ac:picMkLst>
            <pc:docMk/>
            <pc:sldMk cId="4008126630" sldId="574"/>
            <ac:picMk id="2" creationId="{8B9C2E3E-F9A0-4E5C-A7AB-5E66688B3925}"/>
          </ac:picMkLst>
        </pc:picChg>
        <pc:picChg chg="add del mod modCrop">
          <ac:chgData name="Lê Thị Phương Thanh" userId="S::19522231@ms.uit.edu.vn::3a2c9d05-f106-4e96-b9ab-a9824fbb9428" providerId="AD" clId="Web-{92E84B7B-0E27-4724-B0E0-D4D4645197ED}" dt="2021-12-21T14:40:43.324" v="10" actId="1076"/>
          <ac:picMkLst>
            <pc:docMk/>
            <pc:sldMk cId="4008126630" sldId="574"/>
            <ac:picMk id="3" creationId="{8B0197C7-0A26-41F9-895E-B500E5422BE5}"/>
          </ac:picMkLst>
        </pc:picChg>
      </pc:sldChg>
      <pc:sldChg chg="modSp">
        <pc:chgData name="Lê Thị Phương Thanh" userId="S::19522231@ms.uit.edu.vn::3a2c9d05-f106-4e96-b9ab-a9824fbb9428" providerId="AD" clId="Web-{92E84B7B-0E27-4724-B0E0-D4D4645197ED}" dt="2021-12-21T14:41:59.078" v="15" actId="14100"/>
        <pc:sldMkLst>
          <pc:docMk/>
          <pc:sldMk cId="1201619333" sldId="575"/>
        </pc:sldMkLst>
        <pc:spChg chg="mod">
          <ac:chgData name="Lê Thị Phương Thanh" userId="S::19522231@ms.uit.edu.vn::3a2c9d05-f106-4e96-b9ab-a9824fbb9428" providerId="AD" clId="Web-{92E84B7B-0E27-4724-B0E0-D4D4645197ED}" dt="2021-12-21T14:41:59.078" v="15" actId="14100"/>
          <ac:spMkLst>
            <pc:docMk/>
            <pc:sldMk cId="1201619333" sldId="575"/>
            <ac:spMk id="6" creationId="{387BB67F-FE43-439F-BA53-C25473CBF8E7}"/>
          </ac:spMkLst>
        </pc:spChg>
        <pc:spChg chg="mod">
          <ac:chgData name="Lê Thị Phương Thanh" userId="S::19522231@ms.uit.edu.vn::3a2c9d05-f106-4e96-b9ab-a9824fbb9428" providerId="AD" clId="Web-{92E84B7B-0E27-4724-B0E0-D4D4645197ED}" dt="2021-12-21T14:41:31.404" v="11" actId="14100"/>
          <ac:spMkLst>
            <pc:docMk/>
            <pc:sldMk cId="1201619333" sldId="575"/>
            <ac:spMk id="10" creationId="{B20424DE-AFFE-4F63-A2F5-A2D4A30AE406}"/>
          </ac:spMkLst>
        </pc:spChg>
      </pc:sldChg>
    </pc:docChg>
  </pc:docChgLst>
  <pc:docChgLst>
    <pc:chgData name="Lê Thị Phương Thanh" userId="S::19522231@ms.uit.edu.vn::3a2c9d05-f106-4e96-b9ab-a9824fbb9428" providerId="AD" clId="Web-{72427D99-AFE5-4D31-B6B2-7AC55C418C0E}"/>
    <pc:docChg chg="modSld">
      <pc:chgData name="Lê Thị Phương Thanh" userId="S::19522231@ms.uit.edu.vn::3a2c9d05-f106-4e96-b9ab-a9824fbb9428" providerId="AD" clId="Web-{72427D99-AFE5-4D31-B6B2-7AC55C418C0E}" dt="2021-12-21T15:04:08.811" v="64"/>
      <pc:docMkLst>
        <pc:docMk/>
      </pc:docMkLst>
      <pc:sldChg chg="modNotes">
        <pc:chgData name="Lê Thị Phương Thanh" userId="S::19522231@ms.uit.edu.vn::3a2c9d05-f106-4e96-b9ab-a9824fbb9428" providerId="AD" clId="Web-{72427D99-AFE5-4D31-B6B2-7AC55C418C0E}" dt="2021-12-21T15:04:08.811" v="64"/>
        <pc:sldMkLst>
          <pc:docMk/>
          <pc:sldMk cId="3293631103" sldId="573"/>
        </pc:sldMkLst>
      </pc:sldChg>
      <pc:sldChg chg="addSp modSp">
        <pc:chgData name="Lê Thị Phương Thanh" userId="S::19522231@ms.uit.edu.vn::3a2c9d05-f106-4e96-b9ab-a9824fbb9428" providerId="AD" clId="Web-{72427D99-AFE5-4D31-B6B2-7AC55C418C0E}" dt="2021-12-21T15:00:04.790" v="61" actId="1076"/>
        <pc:sldMkLst>
          <pc:docMk/>
          <pc:sldMk cId="4008126630" sldId="574"/>
        </pc:sldMkLst>
        <pc:spChg chg="add mod">
          <ac:chgData name="Lê Thị Phương Thanh" userId="S::19522231@ms.uit.edu.vn::3a2c9d05-f106-4e96-b9ab-a9824fbb9428" providerId="AD" clId="Web-{72427D99-AFE5-4D31-B6B2-7AC55C418C0E}" dt="2021-12-21T15:00:04.790" v="61" actId="1076"/>
          <ac:spMkLst>
            <pc:docMk/>
            <pc:sldMk cId="4008126630" sldId="574"/>
            <ac:spMk id="7" creationId="{0BCB866E-5DAE-4573-A9F5-428F47EE9884}"/>
          </ac:spMkLst>
        </pc:spChg>
        <pc:picChg chg="mod">
          <ac:chgData name="Lê Thị Phương Thanh" userId="S::19522231@ms.uit.edu.vn::3a2c9d05-f106-4e96-b9ab-a9824fbb9428" providerId="AD" clId="Web-{72427D99-AFE5-4D31-B6B2-7AC55C418C0E}" dt="2021-12-21T14:58:44.976" v="0" actId="1076"/>
          <ac:picMkLst>
            <pc:docMk/>
            <pc:sldMk cId="4008126630" sldId="574"/>
            <ac:picMk id="3" creationId="{8B0197C7-0A26-41F9-895E-B500E5422BE5}"/>
          </ac:picMkLst>
        </pc:picChg>
      </pc:sldChg>
    </pc:docChg>
  </pc:docChgLst>
  <pc:docChgLst>
    <pc:chgData name="Lê Thị Phương Thanh" userId="S::19522231@ms.uit.edu.vn::3a2c9d05-f106-4e96-b9ab-a9824fbb9428" providerId="AD" clId="Web-{080A119E-B32E-4658-9DC5-A36D4CAD6FF7}"/>
    <pc:docChg chg="modSld">
      <pc:chgData name="Lê Thị Phương Thanh" userId="S::19522231@ms.uit.edu.vn::3a2c9d05-f106-4e96-b9ab-a9824fbb9428" providerId="AD" clId="Web-{080A119E-B32E-4658-9DC5-A36D4CAD6FF7}" dt="2021-12-22T01:01:55.853" v="310"/>
      <pc:docMkLst>
        <pc:docMk/>
      </pc:docMkLst>
      <pc:sldChg chg="modNotes">
        <pc:chgData name="Lê Thị Phương Thanh" userId="S::19522231@ms.uit.edu.vn::3a2c9d05-f106-4e96-b9ab-a9824fbb9428" providerId="AD" clId="Web-{080A119E-B32E-4658-9DC5-A36D4CAD6FF7}" dt="2021-12-22T00:53:15.860" v="160"/>
        <pc:sldMkLst>
          <pc:docMk/>
          <pc:sldMk cId="1710829620" sldId="572"/>
        </pc:sldMkLst>
      </pc:sldChg>
      <pc:sldChg chg="modNotes">
        <pc:chgData name="Lê Thị Phương Thanh" userId="S::19522231@ms.uit.edu.vn::3a2c9d05-f106-4e96-b9ab-a9824fbb9428" providerId="AD" clId="Web-{080A119E-B32E-4658-9DC5-A36D4CAD6FF7}" dt="2021-12-22T01:01:55.853" v="310"/>
        <pc:sldMkLst>
          <pc:docMk/>
          <pc:sldMk cId="3293631103" sldId="573"/>
        </pc:sldMkLst>
      </pc:sldChg>
      <pc:sldChg chg="modNotes">
        <pc:chgData name="Lê Thị Phương Thanh" userId="S::19522231@ms.uit.edu.vn::3a2c9d05-f106-4e96-b9ab-a9824fbb9428" providerId="AD" clId="Web-{080A119E-B32E-4658-9DC5-A36D4CAD6FF7}" dt="2021-12-22T00:54:58.643" v="307"/>
        <pc:sldMkLst>
          <pc:docMk/>
          <pc:sldMk cId="4008126630" sldId="574"/>
        </pc:sldMkLst>
      </pc:sldChg>
      <pc:sldChg chg="modNotes">
        <pc:chgData name="Lê Thị Phương Thanh" userId="S::19522231@ms.uit.edu.vn::3a2c9d05-f106-4e96-b9ab-a9824fbb9428" providerId="AD" clId="Web-{080A119E-B32E-4658-9DC5-A36D4CAD6FF7}" dt="2021-12-22T00:55:13.409" v="308"/>
        <pc:sldMkLst>
          <pc:docMk/>
          <pc:sldMk cId="1201619333" sldId="5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12/27/2021</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9BEE2-8837-45A1-8065-A3129F1B10DA}" type="datetimeFigureOut">
              <a:rPr lang="vi-VN" smtClean="0"/>
              <a:t>27/12/2021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5F4EA-8E7B-41FE-98C6-8070F5C4791B}" type="slidenum">
              <a:rPr lang="vi-VN" smtClean="0"/>
              <a:t>‹#›</a:t>
            </a:fld>
            <a:endParaRPr lang="vi-VN"/>
          </a:p>
        </p:txBody>
      </p:sp>
    </p:spTree>
    <p:extLst>
      <p:ext uri="{BB962C8B-B14F-4D97-AF65-F5344CB8AC3E}">
        <p14:creationId xmlns:p14="http://schemas.microsoft.com/office/powerpoint/2010/main" val="2445607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48B5F4EA-8E7B-41FE-98C6-8070F5C4791B}" type="slidenum">
              <a:rPr lang="vi-VN" smtClean="0"/>
              <a:t>2</a:t>
            </a:fld>
            <a:endParaRPr lang="vi-VN" dirty="0"/>
          </a:p>
        </p:txBody>
      </p:sp>
    </p:spTree>
    <p:extLst>
      <p:ext uri="{BB962C8B-B14F-4D97-AF65-F5344CB8AC3E}">
        <p14:creationId xmlns:p14="http://schemas.microsoft.com/office/powerpoint/2010/main" val="339735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b="0" i="0" dirty="0" err="1">
                <a:effectLst/>
                <a:latin typeface="Arial" panose="020B0604020202020204" pitchFamily="34" charset="0"/>
              </a:rPr>
              <a:t>Vào</a:t>
            </a:r>
            <a:r>
              <a:rPr lang="vi-VN" b="0" i="0" dirty="0">
                <a:effectLst/>
                <a:latin typeface="Arial" panose="020B0604020202020204" pitchFamily="34" charset="0"/>
              </a:rPr>
              <a:t> năm 2020, </a:t>
            </a:r>
            <a:r>
              <a:rPr lang="vi-VN" b="0" i="0" dirty="0" err="1">
                <a:effectLst/>
                <a:latin typeface="Arial" panose="020B0604020202020204" pitchFamily="34" charset="0"/>
              </a:rPr>
              <a:t>sự</a:t>
            </a:r>
            <a:r>
              <a:rPr lang="vi-VN" b="0" i="0" dirty="0">
                <a:effectLst/>
                <a:latin typeface="Arial" panose="020B0604020202020204" pitchFamily="34" charset="0"/>
              </a:rPr>
              <a:t> lây lan nhanh </a:t>
            </a:r>
            <a:r>
              <a:rPr lang="vi-VN" b="0" i="0" dirty="0" err="1">
                <a:effectLst/>
                <a:latin typeface="Arial" panose="020B0604020202020204" pitchFamily="34" charset="0"/>
              </a:rPr>
              <a:t>chóng</a:t>
            </a:r>
            <a:r>
              <a:rPr lang="vi-VN" b="0" i="0" dirty="0">
                <a:effectLst/>
                <a:latin typeface="Arial" panose="020B0604020202020204" pitchFamily="34" charset="0"/>
              </a:rPr>
              <a:t> </a:t>
            </a:r>
            <a:r>
              <a:rPr lang="vi-VN" b="0" i="0" dirty="0" err="1">
                <a:effectLst/>
                <a:latin typeface="Arial" panose="020B0604020202020204" pitchFamily="34" charset="0"/>
              </a:rPr>
              <a:t>của</a:t>
            </a:r>
            <a:r>
              <a:rPr lang="vi-VN" b="0" i="0" dirty="0">
                <a:effectLst/>
                <a:latin typeface="Arial" panose="020B0604020202020204" pitchFamily="34" charset="0"/>
              </a:rPr>
              <a:t> COVID-19 </a:t>
            </a:r>
            <a:r>
              <a:rPr lang="vi-VN" b="0" i="0" dirty="0" err="1">
                <a:effectLst/>
                <a:latin typeface="Arial" panose="020B0604020202020204" pitchFamily="34" charset="0"/>
              </a:rPr>
              <a:t>đã</a:t>
            </a:r>
            <a:r>
              <a:rPr lang="vi-VN" b="0" i="0" dirty="0">
                <a:effectLst/>
                <a:latin typeface="Arial" panose="020B0604020202020204" pitchFamily="34" charset="0"/>
              </a:rPr>
              <a:t> </a:t>
            </a:r>
            <a:r>
              <a:rPr lang="vi-VN" b="0" i="0" dirty="0" err="1">
                <a:effectLst/>
                <a:latin typeface="Arial" panose="020B0604020202020204" pitchFamily="34" charset="0"/>
              </a:rPr>
              <a:t>khiến</a:t>
            </a:r>
            <a:r>
              <a:rPr lang="vi-VN" b="0" i="0" dirty="0">
                <a:effectLst/>
                <a:latin typeface="Arial" panose="020B0604020202020204" pitchFamily="34" charset="0"/>
              </a:rPr>
              <a:t> cho </a:t>
            </a:r>
            <a:r>
              <a:rPr lang="vi-VN" b="0" i="0" dirty="0" err="1">
                <a:effectLst/>
                <a:latin typeface="Arial" panose="020B0604020202020204" pitchFamily="34" charset="0"/>
              </a:rPr>
              <a:t>Tổ</a:t>
            </a:r>
            <a:r>
              <a:rPr lang="vi-VN" b="0" i="0" dirty="0">
                <a:effectLst/>
                <a:latin typeface="Arial" panose="020B0604020202020204" pitchFamily="34" charset="0"/>
              </a:rPr>
              <a:t> </a:t>
            </a:r>
            <a:r>
              <a:rPr lang="vi-VN" b="0" i="0" dirty="0" err="1">
                <a:effectLst/>
                <a:latin typeface="Arial" panose="020B0604020202020204" pitchFamily="34" charset="0"/>
              </a:rPr>
              <a:t>chức</a:t>
            </a:r>
            <a:r>
              <a:rPr lang="vi-VN" b="0" i="0" dirty="0">
                <a:effectLst/>
                <a:latin typeface="Arial" panose="020B0604020202020204" pitchFamily="34" charset="0"/>
              </a:rPr>
              <a:t> </a:t>
            </a:r>
            <a:r>
              <a:rPr lang="vi-VN" b="0" i="0" dirty="0" err="1">
                <a:effectLst/>
                <a:latin typeface="Arial" panose="020B0604020202020204" pitchFamily="34" charset="0"/>
              </a:rPr>
              <a:t>Ytế</a:t>
            </a:r>
            <a:r>
              <a:rPr lang="vi-VN" b="0" i="0" dirty="0">
                <a:effectLst/>
                <a:latin typeface="Arial" panose="020B0604020202020204" pitchFamily="34" charset="0"/>
              </a:rPr>
              <a:t> </a:t>
            </a:r>
            <a:r>
              <a:rPr lang="vi-VN" b="0" i="0" dirty="0" err="1">
                <a:effectLst/>
                <a:latin typeface="Arial" panose="020B0604020202020204" pitchFamily="34" charset="0"/>
              </a:rPr>
              <a:t>Thế</a:t>
            </a:r>
            <a:r>
              <a:rPr lang="vi-VN" b="0" i="0" dirty="0">
                <a:effectLst/>
                <a:latin typeface="Arial" panose="020B0604020202020204" pitchFamily="34" charset="0"/>
              </a:rPr>
              <a:t> </a:t>
            </a:r>
            <a:r>
              <a:rPr lang="vi-VN" b="0" i="0" dirty="0" err="1">
                <a:effectLst/>
                <a:latin typeface="Arial" panose="020B0604020202020204" pitchFamily="34" charset="0"/>
              </a:rPr>
              <a:t>giới</a:t>
            </a:r>
            <a:r>
              <a:rPr lang="vi-VN" b="0" i="0" dirty="0">
                <a:effectLst/>
                <a:latin typeface="Arial" panose="020B0604020202020204" pitchFamily="34" charset="0"/>
              </a:rPr>
              <a:t> tuyên </a:t>
            </a:r>
            <a:r>
              <a:rPr lang="vi-VN" b="0" i="0" dirty="0" err="1">
                <a:effectLst/>
                <a:latin typeface="Arial" panose="020B0604020202020204" pitchFamily="34" charset="0"/>
              </a:rPr>
              <a:t>bố</a:t>
            </a:r>
            <a:r>
              <a:rPr lang="vi-VN" b="0" i="0" dirty="0">
                <a:effectLst/>
                <a:latin typeface="Arial" panose="020B0604020202020204" pitchFamily="34" charset="0"/>
              </a:rPr>
              <a:t> COVID-19 </a:t>
            </a:r>
            <a:r>
              <a:rPr lang="vi-VN" b="0" i="0" dirty="0" err="1">
                <a:effectLst/>
                <a:latin typeface="Arial" panose="020B0604020202020204" pitchFamily="34" charset="0"/>
              </a:rPr>
              <a:t>là</a:t>
            </a:r>
            <a:r>
              <a:rPr lang="vi-VN" b="0" i="0" dirty="0">
                <a:effectLst/>
                <a:latin typeface="Arial" panose="020B0604020202020204" pitchFamily="34" charset="0"/>
              </a:rPr>
              <a:t> </a:t>
            </a:r>
            <a:r>
              <a:rPr lang="vi-VN" b="0" i="0" dirty="0" err="1">
                <a:effectLst/>
                <a:latin typeface="Arial" panose="020B0604020202020204" pitchFamily="34" charset="0"/>
              </a:rPr>
              <a:t>một</a:t>
            </a:r>
            <a:r>
              <a:rPr lang="vi-VN" b="0" i="0" dirty="0">
                <a:effectLst/>
                <a:latin typeface="Arial" panose="020B0604020202020204" pitchFamily="34" charset="0"/>
              </a:rPr>
              <a:t> </a:t>
            </a:r>
            <a:r>
              <a:rPr lang="vi-VN" b="0" i="0" dirty="0" err="1">
                <a:effectLst/>
                <a:latin typeface="Arial" panose="020B0604020202020204" pitchFamily="34" charset="0"/>
              </a:rPr>
              <a:t>đại</a:t>
            </a:r>
            <a:r>
              <a:rPr lang="vi-VN" b="0" i="0" dirty="0">
                <a:effectLst/>
                <a:latin typeface="Arial" panose="020B0604020202020204" pitchFamily="34" charset="0"/>
              </a:rPr>
              <a:t> </a:t>
            </a:r>
            <a:r>
              <a:rPr lang="vi-VN" b="0" i="0" dirty="0" err="1">
                <a:effectLst/>
                <a:latin typeface="Arial" panose="020B0604020202020204" pitchFamily="34" charset="0"/>
              </a:rPr>
              <a:t>dịch</a:t>
            </a:r>
            <a:r>
              <a:rPr lang="vi-VN" b="0" i="0" dirty="0">
                <a:effectLst/>
                <a:latin typeface="Arial" panose="020B0604020202020204" pitchFamily="34" charset="0"/>
              </a:rPr>
              <a:t> trên </a:t>
            </a:r>
            <a:r>
              <a:rPr lang="vi-VN" b="0" i="0" dirty="0" err="1">
                <a:effectLst/>
                <a:latin typeface="Arial" panose="020B0604020202020204" pitchFamily="34" charset="0"/>
              </a:rPr>
              <a:t>toàn</a:t>
            </a:r>
            <a:r>
              <a:rPr lang="vi-VN" b="0" i="0" dirty="0">
                <a:effectLst/>
                <a:latin typeface="Arial" panose="020B0604020202020204" pitchFamily="34" charset="0"/>
              </a:rPr>
              <a:t> </a:t>
            </a:r>
            <a:r>
              <a:rPr lang="vi-VN" b="0" i="0" dirty="0" err="1">
                <a:effectLst/>
                <a:latin typeface="Arial" panose="020B0604020202020204" pitchFamily="34" charset="0"/>
              </a:rPr>
              <a:t>thế</a:t>
            </a:r>
            <a:r>
              <a:rPr lang="vi-VN" b="0" i="0" dirty="0">
                <a:effectLst/>
                <a:latin typeface="Arial" panose="020B0604020202020204" pitchFamily="34" charset="0"/>
              </a:rPr>
              <a:t> </a:t>
            </a:r>
            <a:r>
              <a:rPr lang="vi-VN" b="0" i="0" dirty="0" err="1">
                <a:effectLst/>
                <a:latin typeface="Arial" panose="020B0604020202020204" pitchFamily="34" charset="0"/>
              </a:rPr>
              <a:t>giới</a:t>
            </a:r>
            <a:r>
              <a:rPr lang="vi-VN" b="0" i="0" dirty="0">
                <a:effectLst/>
                <a:latin typeface="Arial" panose="020B0604020202020204" pitchFamily="34" charset="0"/>
              </a:rPr>
              <a:t>.</a:t>
            </a:r>
          </a:p>
          <a:p>
            <a:pPr marL="171450" indent="-171450">
              <a:buFontTx/>
              <a:buChar char="-"/>
            </a:pPr>
            <a:r>
              <a:rPr lang="vi-VN" b="0" i="0" dirty="0" err="1">
                <a:effectLst/>
                <a:latin typeface="Arial" panose="020B0604020202020204" pitchFamily="34" charset="0"/>
              </a:rPr>
              <a:t>Các</a:t>
            </a:r>
            <a:r>
              <a:rPr lang="vi-VN" b="0" i="0" dirty="0">
                <a:effectLst/>
                <a:latin typeface="Arial" panose="020B0604020202020204" pitchFamily="34" charset="0"/>
              </a:rPr>
              <a:t> </a:t>
            </a:r>
            <a:r>
              <a:rPr lang="vi-VN" b="0" i="0" dirty="0" err="1">
                <a:effectLst/>
                <a:latin typeface="Arial" panose="020B0604020202020204" pitchFamily="34" charset="0"/>
              </a:rPr>
              <a:t>nhà</a:t>
            </a:r>
            <a:r>
              <a:rPr lang="vi-VN" b="0" i="0" dirty="0">
                <a:effectLst/>
                <a:latin typeface="Arial" panose="020B0604020202020204" pitchFamily="34" charset="0"/>
              </a:rPr>
              <a:t> </a:t>
            </a:r>
            <a:r>
              <a:rPr lang="vi-VN" b="0" i="0" dirty="0" err="1">
                <a:effectLst/>
                <a:latin typeface="Arial" panose="020B0604020202020204" pitchFamily="34" charset="0"/>
              </a:rPr>
              <a:t>chức</a:t>
            </a:r>
            <a:r>
              <a:rPr lang="vi-VN" b="0" i="0" dirty="0">
                <a:effectLst/>
                <a:latin typeface="Arial" panose="020B0604020202020204" pitchFamily="34" charset="0"/>
              </a:rPr>
              <a:t> </a:t>
            </a:r>
            <a:r>
              <a:rPr lang="vi-VN" b="0" i="0" dirty="0" err="1">
                <a:effectLst/>
                <a:latin typeface="Arial" panose="020B0604020202020204" pitchFamily="34" charset="0"/>
              </a:rPr>
              <a:t>trách</a:t>
            </a:r>
            <a:r>
              <a:rPr lang="vi-VN" b="0" i="0" dirty="0">
                <a:effectLst/>
                <a:latin typeface="Arial" panose="020B0604020202020204" pitchFamily="34" charset="0"/>
              </a:rPr>
              <a:t> </a:t>
            </a:r>
            <a:r>
              <a:rPr lang="vi-VN" b="0" i="0" dirty="0" err="1">
                <a:effectLst/>
                <a:latin typeface="Arial" panose="020B0604020202020204" pitchFamily="34" charset="0"/>
              </a:rPr>
              <a:t>cần</a:t>
            </a:r>
            <a:r>
              <a:rPr lang="vi-VN" b="0" i="0" dirty="0">
                <a:effectLst/>
                <a:latin typeface="Arial" panose="020B0604020202020204" pitchFamily="34" charset="0"/>
              </a:rPr>
              <a:t> </a:t>
            </a:r>
            <a:r>
              <a:rPr lang="vi-VN" b="0" i="0" dirty="0" err="1">
                <a:effectLst/>
                <a:latin typeface="Arial" panose="020B0604020202020204" pitchFamily="34" charset="0"/>
              </a:rPr>
              <a:t>một</a:t>
            </a:r>
            <a:r>
              <a:rPr lang="vi-VN" b="0" i="0" dirty="0">
                <a:effectLst/>
                <a:latin typeface="Arial" panose="020B0604020202020204" pitchFamily="34" charset="0"/>
              </a:rPr>
              <a:t> </a:t>
            </a:r>
            <a:r>
              <a:rPr lang="vi-VN" b="0" i="0" dirty="0" err="1">
                <a:effectLst/>
                <a:latin typeface="Arial" panose="020B0604020202020204" pitchFamily="34" charset="0"/>
              </a:rPr>
              <a:t>giải</a:t>
            </a:r>
            <a:r>
              <a:rPr lang="vi-VN" b="0" i="0" dirty="0">
                <a:effectLst/>
                <a:latin typeface="Arial" panose="020B0604020202020204" pitchFamily="34" charset="0"/>
              </a:rPr>
              <a:t> </a:t>
            </a:r>
            <a:r>
              <a:rPr lang="vi-VN" b="0" i="0" dirty="0" err="1">
                <a:effectLst/>
                <a:latin typeface="Arial" panose="020B0604020202020204" pitchFamily="34" charset="0"/>
              </a:rPr>
              <a:t>pháp</a:t>
            </a:r>
            <a:r>
              <a:rPr lang="vi-VN" b="0" i="0" dirty="0">
                <a:effectLst/>
                <a:latin typeface="Arial" panose="020B0604020202020204" pitchFamily="34" charset="0"/>
              </a:rPr>
              <a:t> </a:t>
            </a:r>
            <a:r>
              <a:rPr lang="vi-VN" b="0" i="0" dirty="0" err="1">
                <a:effectLst/>
                <a:latin typeface="Arial" panose="020B0604020202020204" pitchFamily="34" charset="0"/>
              </a:rPr>
              <a:t>để</a:t>
            </a:r>
            <a:r>
              <a:rPr lang="vi-VN" b="0" i="0" dirty="0">
                <a:effectLst/>
                <a:latin typeface="Arial" panose="020B0604020202020204" pitchFamily="34" charset="0"/>
              </a:rPr>
              <a:t> </a:t>
            </a:r>
            <a:r>
              <a:rPr lang="vi-VN" b="0" i="0" dirty="0" err="1">
                <a:effectLst/>
                <a:latin typeface="Arial" panose="020B0604020202020204" pitchFamily="34" charset="0"/>
              </a:rPr>
              <a:t>có</a:t>
            </a:r>
            <a:r>
              <a:rPr lang="vi-VN" b="0" i="0" dirty="0">
                <a:effectLst/>
                <a:latin typeface="Arial" panose="020B0604020202020204" pitchFamily="34" charset="0"/>
              </a:rPr>
              <a:t> </a:t>
            </a:r>
            <a:r>
              <a:rPr lang="vi-VN" b="0" i="0" dirty="0" err="1">
                <a:effectLst/>
                <a:latin typeface="Arial" panose="020B0604020202020204" pitchFamily="34" charset="0"/>
              </a:rPr>
              <a:t>thể</a:t>
            </a:r>
            <a:r>
              <a:rPr lang="vi-VN" b="0" i="0" dirty="0">
                <a:effectLst/>
                <a:latin typeface="Arial" panose="020B0604020202020204" pitchFamily="34" charset="0"/>
              </a:rPr>
              <a:t> </a:t>
            </a:r>
            <a:r>
              <a:rPr lang="vi-VN" b="0" i="0" dirty="0" err="1">
                <a:effectLst/>
                <a:latin typeface="Arial" panose="020B0604020202020204" pitchFamily="34" charset="0"/>
              </a:rPr>
              <a:t>kiểm</a:t>
            </a:r>
            <a:r>
              <a:rPr lang="vi-VN" b="0" i="0" dirty="0">
                <a:effectLst/>
                <a:latin typeface="Arial" panose="020B0604020202020204" pitchFamily="34" charset="0"/>
              </a:rPr>
              <a:t> </a:t>
            </a:r>
            <a:r>
              <a:rPr lang="vi-VN" b="0" i="0" dirty="0" err="1">
                <a:effectLst/>
                <a:latin typeface="Arial" panose="020B0604020202020204" pitchFamily="34" charset="0"/>
              </a:rPr>
              <a:t>soát</a:t>
            </a:r>
            <a:r>
              <a:rPr lang="vi-VN" b="0" i="0" dirty="0">
                <a:effectLst/>
                <a:latin typeface="Arial" panose="020B0604020202020204" pitchFamily="34" charset="0"/>
              </a:rPr>
              <a:t> </a:t>
            </a:r>
            <a:r>
              <a:rPr lang="vi-VN" b="0" i="0" dirty="0" err="1">
                <a:effectLst/>
                <a:latin typeface="Arial" panose="020B0604020202020204" pitchFamily="34" charset="0"/>
              </a:rPr>
              <a:t>việc</a:t>
            </a:r>
            <a:r>
              <a:rPr lang="vi-VN" b="0" i="0" dirty="0">
                <a:effectLst/>
                <a:latin typeface="Arial" panose="020B0604020202020204" pitchFamily="34" charset="0"/>
              </a:rPr>
              <a:t> </a:t>
            </a:r>
            <a:r>
              <a:rPr lang="vi-VN" b="0" i="0" dirty="0" err="1">
                <a:effectLst/>
                <a:latin typeface="Arial" panose="020B0604020202020204" pitchFamily="34" charset="0"/>
              </a:rPr>
              <a:t>thực</a:t>
            </a:r>
            <a:r>
              <a:rPr lang="vi-VN" b="0" i="0" dirty="0">
                <a:effectLst/>
                <a:latin typeface="Arial" panose="020B0604020202020204" pitchFamily="34" charset="0"/>
              </a:rPr>
              <a:t> thi </a:t>
            </a:r>
            <a:r>
              <a:rPr lang="vi-VN" b="0" i="0" dirty="0" err="1">
                <a:effectLst/>
                <a:latin typeface="Arial" panose="020B0604020202020204" pitchFamily="34" charset="0"/>
              </a:rPr>
              <a:t>luật</a:t>
            </a:r>
            <a:r>
              <a:rPr lang="vi-VN" b="0" i="0" dirty="0">
                <a:effectLst/>
                <a:latin typeface="Arial" panose="020B0604020202020204" pitchFamily="34" charset="0"/>
              </a:rPr>
              <a:t> </a:t>
            </a:r>
            <a:r>
              <a:rPr lang="vi-VN" b="0" i="0" dirty="0" err="1">
                <a:effectLst/>
                <a:latin typeface="Arial" panose="020B0604020202020204" pitchFamily="34" charset="0"/>
              </a:rPr>
              <a:t>một</a:t>
            </a:r>
            <a:r>
              <a:rPr lang="vi-VN" b="0" i="0" dirty="0">
                <a:effectLst/>
                <a:latin typeface="Arial" panose="020B0604020202020204" pitchFamily="34" charset="0"/>
              </a:rPr>
              <a:t> </a:t>
            </a:r>
            <a:r>
              <a:rPr lang="vi-VN" b="0" i="0" dirty="0" err="1">
                <a:effectLst/>
                <a:latin typeface="Arial" panose="020B0604020202020204" pitchFamily="34" charset="0"/>
              </a:rPr>
              <a:t>cách</a:t>
            </a:r>
            <a:r>
              <a:rPr lang="vi-VN" b="0" i="0" dirty="0">
                <a:effectLst/>
                <a:latin typeface="Arial" panose="020B0604020202020204" pitchFamily="34" charset="0"/>
              </a:rPr>
              <a:t> </a:t>
            </a:r>
            <a:r>
              <a:rPr lang="vi-VN" b="0" i="0" dirty="0" err="1">
                <a:effectLst/>
                <a:latin typeface="Arial" panose="020B0604020202020204" pitchFamily="34" charset="0"/>
              </a:rPr>
              <a:t>hợplệ</a:t>
            </a:r>
            <a:r>
              <a:rPr lang="vi-VN" b="0" i="0" dirty="0">
                <a:effectLst/>
                <a:latin typeface="Arial" panose="020B0604020202020204" pitchFamily="34" charset="0"/>
              </a:rPr>
              <a:t>, </a:t>
            </a:r>
            <a:r>
              <a:rPr lang="vi-VN" b="0" i="0" dirty="0" err="1">
                <a:effectLst/>
                <a:latin typeface="Arial" panose="020B0604020202020204" pitchFamily="34" charset="0"/>
              </a:rPr>
              <a:t>bắt</a:t>
            </a:r>
            <a:r>
              <a:rPr lang="vi-VN" b="0" i="0" dirty="0">
                <a:effectLst/>
                <a:latin typeface="Arial" panose="020B0604020202020204" pitchFamily="34" charset="0"/>
              </a:rPr>
              <a:t> </a:t>
            </a:r>
            <a:r>
              <a:rPr lang="vi-VN" b="0" i="0" dirty="0" err="1">
                <a:effectLst/>
                <a:latin typeface="Arial" panose="020B0604020202020204" pitchFamily="34" charset="0"/>
              </a:rPr>
              <a:t>đầu</a:t>
            </a:r>
            <a:r>
              <a:rPr lang="vi-VN" b="0" i="0" dirty="0">
                <a:effectLst/>
                <a:latin typeface="Arial" panose="020B0604020202020204" pitchFamily="34" charset="0"/>
              </a:rPr>
              <a:t> </a:t>
            </a:r>
            <a:r>
              <a:rPr lang="vi-VN" b="0" i="0" dirty="0" err="1">
                <a:effectLst/>
                <a:latin typeface="Arial" panose="020B0604020202020204" pitchFamily="34" charset="0"/>
              </a:rPr>
              <a:t>từ</a:t>
            </a:r>
            <a:r>
              <a:rPr lang="vi-VN" b="0" i="0" dirty="0">
                <a:effectLst/>
                <a:latin typeface="Arial" panose="020B0604020202020204" pitchFamily="34" charset="0"/>
              </a:rPr>
              <a:t> </a:t>
            </a:r>
            <a:r>
              <a:rPr lang="vi-VN" b="0" i="0" dirty="0" err="1">
                <a:effectLst/>
                <a:latin typeface="Arial" panose="020B0604020202020204" pitchFamily="34" charset="0"/>
              </a:rPr>
              <a:t>việc</a:t>
            </a:r>
            <a:r>
              <a:rPr lang="vi-VN" b="0" i="0" dirty="0">
                <a:effectLst/>
                <a:latin typeface="Arial" panose="020B0604020202020204" pitchFamily="34" charset="0"/>
              </a:rPr>
              <a:t> cung </a:t>
            </a:r>
            <a:r>
              <a:rPr lang="vi-VN" b="0" i="0" dirty="0" err="1">
                <a:effectLst/>
                <a:latin typeface="Arial" panose="020B0604020202020204" pitchFamily="34" charset="0"/>
              </a:rPr>
              <a:t>cấp</a:t>
            </a:r>
            <a:r>
              <a:rPr lang="vi-VN" b="0" i="0" dirty="0">
                <a:effectLst/>
                <a:latin typeface="Arial" panose="020B0604020202020204" pitchFamily="34" charset="0"/>
              </a:rPr>
              <a:t> </a:t>
            </a:r>
            <a:r>
              <a:rPr lang="vi-VN" b="0" i="0" dirty="0" err="1">
                <a:effectLst/>
                <a:latin typeface="Arial" panose="020B0604020202020204" pitchFamily="34" charset="0"/>
              </a:rPr>
              <a:t>dữ</a:t>
            </a:r>
            <a:r>
              <a:rPr lang="vi-VN" b="0" i="0" dirty="0">
                <a:effectLst/>
                <a:latin typeface="Arial" panose="020B0604020202020204" pitchFamily="34" charset="0"/>
              </a:rPr>
              <a:t> </a:t>
            </a:r>
            <a:r>
              <a:rPr lang="vi-VN" b="0" i="0" dirty="0" err="1">
                <a:effectLst/>
                <a:latin typeface="Arial" panose="020B0604020202020204" pitchFamily="34" charset="0"/>
              </a:rPr>
              <a:t>liệu</a:t>
            </a:r>
            <a:r>
              <a:rPr lang="vi-VN" b="0" i="0" dirty="0">
                <a:effectLst/>
                <a:latin typeface="Arial" panose="020B0604020202020204" pitchFamily="34" charset="0"/>
              </a:rPr>
              <a:t> </a:t>
            </a:r>
            <a:r>
              <a:rPr lang="vi-VN" b="0" i="0" dirty="0" err="1">
                <a:effectLst/>
                <a:latin typeface="Arial" panose="020B0604020202020204" pitchFamily="34" charset="0"/>
              </a:rPr>
              <a:t>một</a:t>
            </a:r>
            <a:r>
              <a:rPr lang="vi-VN" b="0" i="0" dirty="0">
                <a:effectLst/>
                <a:latin typeface="Arial" panose="020B0604020202020204" pitchFamily="34" charset="0"/>
              </a:rPr>
              <a:t> </a:t>
            </a:r>
            <a:r>
              <a:rPr lang="vi-VN" b="0" i="0" dirty="0" err="1">
                <a:effectLst/>
                <a:latin typeface="Arial" panose="020B0604020202020204" pitchFamily="34" charset="0"/>
              </a:rPr>
              <a:t>cách</a:t>
            </a:r>
            <a:r>
              <a:rPr lang="vi-VN" b="0" i="0" dirty="0">
                <a:effectLst/>
                <a:latin typeface="Arial" panose="020B0604020202020204" pitchFamily="34" charset="0"/>
              </a:rPr>
              <a:t> nhanh </a:t>
            </a:r>
            <a:r>
              <a:rPr lang="vi-VN" b="0" i="0" dirty="0" err="1">
                <a:effectLst/>
                <a:latin typeface="Arial" panose="020B0604020202020204" pitchFamily="34" charset="0"/>
              </a:rPr>
              <a:t>chóng</a:t>
            </a:r>
            <a:r>
              <a:rPr lang="vi-VN" b="0" i="0" dirty="0">
                <a:effectLst/>
                <a:latin typeface="Arial" panose="020B0604020202020204" pitchFamily="34" charset="0"/>
              </a:rPr>
              <a:t> </a:t>
            </a:r>
            <a:r>
              <a:rPr lang="vi-VN" b="0" i="0" dirty="0" err="1">
                <a:effectLst/>
                <a:latin typeface="Arial" panose="020B0604020202020204" pitchFamily="34" charset="0"/>
              </a:rPr>
              <a:t>và</a:t>
            </a:r>
            <a:r>
              <a:rPr lang="vi-VN" b="0" i="0" dirty="0">
                <a:effectLst/>
                <a:latin typeface="Arial" panose="020B0604020202020204" pitchFamily="34" charset="0"/>
              </a:rPr>
              <a:t> </a:t>
            </a:r>
            <a:r>
              <a:rPr lang="vi-VN" b="0" i="0" dirty="0" err="1">
                <a:effectLst/>
                <a:latin typeface="Arial" panose="020B0604020202020204" pitchFamily="34" charset="0"/>
              </a:rPr>
              <a:t>chính</a:t>
            </a:r>
            <a:r>
              <a:rPr lang="vi-VN" b="0" i="0" dirty="0">
                <a:effectLst/>
                <a:latin typeface="Arial" panose="020B0604020202020204" pitchFamily="34" charset="0"/>
              </a:rPr>
              <a:t> </a:t>
            </a:r>
            <a:r>
              <a:rPr lang="vi-VN" b="0" i="0" dirty="0" err="1">
                <a:effectLst/>
                <a:latin typeface="Arial" panose="020B0604020202020204" pitchFamily="34" charset="0"/>
              </a:rPr>
              <a:t>xác</a:t>
            </a:r>
            <a:r>
              <a:rPr lang="vi-VN" b="0" i="0" dirty="0">
                <a:effectLst/>
                <a:latin typeface="Arial" panose="020B0604020202020204" pitchFamily="34" charset="0"/>
              </a:rPr>
              <a:t>. </a:t>
            </a:r>
            <a:r>
              <a:rPr lang="vi-VN" b="0" i="0" dirty="0" err="1">
                <a:effectLst/>
                <a:latin typeface="Arial" panose="020B0604020202020204" pitchFamily="34" charset="0"/>
              </a:rPr>
              <a:t>Một</a:t>
            </a:r>
            <a:r>
              <a:rPr lang="vi-VN" b="0" i="0" dirty="0">
                <a:effectLst/>
                <a:latin typeface="Arial" panose="020B0604020202020204" pitchFamily="34" charset="0"/>
              </a:rPr>
              <a:t>  trong </a:t>
            </a:r>
            <a:r>
              <a:rPr lang="vi-VN" b="0" i="0" dirty="0" err="1">
                <a:effectLst/>
                <a:latin typeface="Arial" panose="020B0604020202020204" pitchFamily="34" charset="0"/>
              </a:rPr>
              <a:t>những</a:t>
            </a:r>
            <a:r>
              <a:rPr lang="vi-VN" b="0" i="0" dirty="0">
                <a:effectLst/>
                <a:latin typeface="Arial" panose="020B0604020202020204" pitchFamily="34" charset="0"/>
              </a:rPr>
              <a:t> </a:t>
            </a:r>
            <a:r>
              <a:rPr lang="vi-VN" b="0" i="0" dirty="0" err="1">
                <a:effectLst/>
                <a:latin typeface="Arial" panose="020B0604020202020204" pitchFamily="34" charset="0"/>
              </a:rPr>
              <a:t>giải</a:t>
            </a:r>
            <a:r>
              <a:rPr lang="vi-VN" b="0" i="0" dirty="0">
                <a:effectLst/>
                <a:latin typeface="Arial" panose="020B0604020202020204" pitchFamily="34" charset="0"/>
              </a:rPr>
              <a:t> </a:t>
            </a:r>
            <a:r>
              <a:rPr lang="vi-VN" b="0" i="0" dirty="0" err="1">
                <a:effectLst/>
                <a:latin typeface="Arial" panose="020B0604020202020204" pitchFamily="34" charset="0"/>
              </a:rPr>
              <a:t>pháp</a:t>
            </a:r>
            <a:r>
              <a:rPr lang="vi-VN" b="0" i="0" dirty="0">
                <a:effectLst/>
                <a:latin typeface="Arial" panose="020B0604020202020204" pitchFamily="34" charset="0"/>
              </a:rPr>
              <a:t> </a:t>
            </a:r>
            <a:r>
              <a:rPr lang="vi-VN" b="0" i="0" dirty="0" err="1">
                <a:effectLst/>
                <a:latin typeface="Arial" panose="020B0604020202020204" pitchFamily="34" charset="0"/>
              </a:rPr>
              <a:t>là</a:t>
            </a:r>
            <a:r>
              <a:rPr lang="vi-VN" b="0" i="0" dirty="0">
                <a:effectLst/>
                <a:latin typeface="Arial" panose="020B0604020202020204" pitchFamily="34" charset="0"/>
              </a:rPr>
              <a:t> </a:t>
            </a:r>
            <a:r>
              <a:rPr lang="vi-VN" b="0" i="0" dirty="0" err="1">
                <a:effectLst/>
                <a:latin typeface="Arial" panose="020B0604020202020204" pitchFamily="34" charset="0"/>
              </a:rPr>
              <a:t>sử</a:t>
            </a:r>
            <a:r>
              <a:rPr lang="vi-VN" b="0" i="0" dirty="0">
                <a:effectLst/>
                <a:latin typeface="Arial" panose="020B0604020202020204" pitchFamily="34" charset="0"/>
              </a:rPr>
              <a:t> </a:t>
            </a:r>
            <a:r>
              <a:rPr lang="vi-VN" b="0" i="0" dirty="0" err="1">
                <a:effectLst/>
                <a:latin typeface="Arial" panose="020B0604020202020204" pitchFamily="34" charset="0"/>
              </a:rPr>
              <a:t>dụng</a:t>
            </a:r>
            <a:r>
              <a:rPr lang="vi-VN" b="0" i="0" dirty="0">
                <a:effectLst/>
                <a:latin typeface="Arial" panose="020B0604020202020204" pitchFamily="34" charset="0"/>
              </a:rPr>
              <a:t> </a:t>
            </a:r>
            <a:r>
              <a:rPr lang="vi-VN" b="0" i="0" dirty="0" err="1">
                <a:effectLst/>
                <a:latin typeface="Arial" panose="020B0604020202020204" pitchFamily="34" charset="0"/>
              </a:rPr>
              <a:t>nhận</a:t>
            </a:r>
            <a:r>
              <a:rPr lang="vi-VN" b="0" i="0" dirty="0">
                <a:effectLst/>
                <a:latin typeface="Arial" panose="020B0604020202020204" pitchFamily="34" charset="0"/>
              </a:rPr>
              <a:t> </a:t>
            </a:r>
            <a:r>
              <a:rPr lang="vi-VN" b="0" i="0" dirty="0" err="1">
                <a:effectLst/>
                <a:latin typeface="Arial" panose="020B0604020202020204" pitchFamily="34" charset="0"/>
              </a:rPr>
              <a:t>dạng</a:t>
            </a:r>
            <a:r>
              <a:rPr lang="vi-VN" b="0" i="0" dirty="0">
                <a:effectLst/>
                <a:latin typeface="Arial" panose="020B0604020202020204" pitchFamily="34" charset="0"/>
              </a:rPr>
              <a:t> </a:t>
            </a:r>
            <a:r>
              <a:rPr lang="vi-VN" b="0" i="0" dirty="0" err="1">
                <a:effectLst/>
                <a:latin typeface="Arial" panose="020B0604020202020204" pitchFamily="34" charset="0"/>
              </a:rPr>
              <a:t>khẩu</a:t>
            </a:r>
            <a:r>
              <a:rPr lang="vi-VN" b="0" i="0" dirty="0">
                <a:effectLst/>
                <a:latin typeface="Arial" panose="020B0604020202020204" pitchFamily="34" charset="0"/>
              </a:rPr>
              <a:t> trang </a:t>
            </a:r>
            <a:r>
              <a:rPr lang="vi-VN" b="0" i="0" dirty="0" err="1">
                <a:effectLst/>
                <a:latin typeface="Arial" panose="020B0604020202020204" pitchFamily="34" charset="0"/>
              </a:rPr>
              <a:t>tự</a:t>
            </a:r>
            <a:r>
              <a:rPr lang="vi-VN" b="0" i="0" dirty="0">
                <a:effectLst/>
                <a:latin typeface="Arial" panose="020B0604020202020204" pitchFamily="34" charset="0"/>
              </a:rPr>
              <a:t> </a:t>
            </a:r>
            <a:r>
              <a:rPr lang="vi-VN" b="0" i="0" dirty="0" err="1">
                <a:effectLst/>
                <a:latin typeface="Arial" panose="020B0604020202020204" pitchFamily="34" charset="0"/>
              </a:rPr>
              <a:t>động</a:t>
            </a:r>
            <a:r>
              <a:rPr lang="vi-VN" b="0" i="0" dirty="0">
                <a:effectLst/>
                <a:latin typeface="Arial" panose="020B0604020202020204" pitchFamily="34" charset="0"/>
              </a:rPr>
              <a:t> theo khu </a:t>
            </a:r>
            <a:r>
              <a:rPr lang="vi-VN" b="0" i="0" dirty="0" err="1">
                <a:effectLst/>
                <a:latin typeface="Arial" panose="020B0604020202020204" pitchFamily="34" charset="0"/>
              </a:rPr>
              <a:t>vực</a:t>
            </a:r>
            <a:r>
              <a:rPr lang="vi-VN" b="0" i="0" dirty="0">
                <a:effectLst/>
                <a:latin typeface="Arial" panose="020B0604020202020204" pitchFamily="34" charset="0"/>
              </a:rPr>
              <a:t> </a:t>
            </a:r>
            <a:r>
              <a:rPr lang="vi-VN" b="0" i="0" dirty="0" err="1">
                <a:effectLst/>
                <a:latin typeface="Arial" panose="020B0604020202020204" pitchFamily="34" charset="0"/>
              </a:rPr>
              <a:t>để</a:t>
            </a:r>
            <a:r>
              <a:rPr lang="vi-VN" b="0" i="0" dirty="0">
                <a:effectLst/>
                <a:latin typeface="Arial" panose="020B0604020202020204" pitchFamily="34" charset="0"/>
              </a:rPr>
              <a:t> phân </a:t>
            </a:r>
            <a:r>
              <a:rPr lang="vi-VN" b="0" i="0" dirty="0" err="1">
                <a:effectLst/>
                <a:latin typeface="Arial" panose="020B0604020202020204" pitchFamily="34" charset="0"/>
              </a:rPr>
              <a:t>biệt</a:t>
            </a:r>
            <a:r>
              <a:rPr lang="vi-VN" b="0" i="0" dirty="0">
                <a:effectLst/>
                <a:latin typeface="Arial" panose="020B0604020202020204" pitchFamily="34" charset="0"/>
              </a:rPr>
              <a:t> </a:t>
            </a:r>
            <a:r>
              <a:rPr lang="vi-VN" b="0" i="0" dirty="0" err="1">
                <a:effectLst/>
                <a:latin typeface="Arial" panose="020B0604020202020204" pitchFamily="34" charset="0"/>
              </a:rPr>
              <a:t>giữa</a:t>
            </a:r>
            <a:r>
              <a:rPr lang="vi-VN" b="0" i="0" dirty="0">
                <a:effectLst/>
                <a:latin typeface="Arial" panose="020B0604020202020204" pitchFamily="34" charset="0"/>
              </a:rPr>
              <a:t> </a:t>
            </a:r>
            <a:r>
              <a:rPr lang="vi-VN" b="0" i="0" dirty="0" err="1">
                <a:effectLst/>
                <a:latin typeface="Arial" panose="020B0604020202020204" pitchFamily="34" charset="0"/>
              </a:rPr>
              <a:t>những</a:t>
            </a:r>
            <a:r>
              <a:rPr lang="vi-VN" b="0" i="0" dirty="0">
                <a:effectLst/>
                <a:latin typeface="Arial" panose="020B0604020202020204" pitchFamily="34" charset="0"/>
              </a:rPr>
              <a:t> </a:t>
            </a:r>
            <a:r>
              <a:rPr lang="vi-VN" b="0" i="0" dirty="0" err="1">
                <a:effectLst/>
                <a:latin typeface="Arial" panose="020B0604020202020204" pitchFamily="34" charset="0"/>
              </a:rPr>
              <a:t>người</a:t>
            </a:r>
            <a:r>
              <a:rPr lang="vi-VN" b="0" i="0" dirty="0">
                <a:effectLst/>
                <a:latin typeface="Arial" panose="020B0604020202020204" pitchFamily="34" charset="0"/>
              </a:rPr>
              <a:t> đeo </a:t>
            </a:r>
            <a:r>
              <a:rPr lang="vi-VN" b="0" i="0" dirty="0" err="1">
                <a:effectLst/>
                <a:latin typeface="Arial" panose="020B0604020202020204" pitchFamily="34" charset="0"/>
              </a:rPr>
              <a:t>khẩu</a:t>
            </a:r>
            <a:r>
              <a:rPr lang="vi-VN" b="0" i="0" dirty="0">
                <a:effectLst/>
                <a:latin typeface="Arial" panose="020B0604020202020204" pitchFamily="34" charset="0"/>
              </a:rPr>
              <a:t> trang </a:t>
            </a:r>
            <a:r>
              <a:rPr lang="vi-VN" b="0" i="0" dirty="0" err="1">
                <a:effectLst/>
                <a:latin typeface="Arial" panose="020B0604020202020204" pitchFamily="34" charset="0"/>
              </a:rPr>
              <a:t>và</a:t>
            </a:r>
            <a:r>
              <a:rPr lang="vi-VN" b="0" i="0" dirty="0">
                <a:effectLst/>
                <a:latin typeface="Arial" panose="020B0604020202020204" pitchFamily="34" charset="0"/>
              </a:rPr>
              <a:t> </a:t>
            </a:r>
            <a:r>
              <a:rPr lang="vi-VN" b="0" i="0" dirty="0" err="1">
                <a:effectLst/>
                <a:latin typeface="Arial" panose="020B0604020202020204" pitchFamily="34" charset="0"/>
              </a:rPr>
              <a:t>những</a:t>
            </a:r>
            <a:r>
              <a:rPr lang="vi-VN" b="0" i="0" dirty="0">
                <a:effectLst/>
                <a:latin typeface="Arial" panose="020B0604020202020204" pitchFamily="34" charset="0"/>
              </a:rPr>
              <a:t> </a:t>
            </a:r>
            <a:r>
              <a:rPr lang="vi-VN" b="0" i="0" dirty="0" err="1">
                <a:effectLst/>
                <a:latin typeface="Arial" panose="020B0604020202020204" pitchFamily="34" charset="0"/>
              </a:rPr>
              <a:t>người</a:t>
            </a:r>
            <a:r>
              <a:rPr lang="vi-VN" b="0" i="0" dirty="0">
                <a:effectLst/>
                <a:latin typeface="Arial" panose="020B0604020202020204" pitchFamily="34" charset="0"/>
              </a:rPr>
              <a:t> không đeo [7].</a:t>
            </a:r>
            <a:r>
              <a:rPr lang="vi-VN" b="0" i="0" dirty="0" err="1">
                <a:effectLst/>
                <a:latin typeface="Arial" panose="020B0604020202020204" pitchFamily="34" charset="0"/>
              </a:rPr>
              <a:t>Chính</a:t>
            </a:r>
            <a:r>
              <a:rPr lang="vi-VN" b="0" i="0" dirty="0">
                <a:effectLst/>
                <a:latin typeface="Arial" panose="020B0604020202020204" pitchFamily="34" charset="0"/>
              </a:rPr>
              <a:t> </a:t>
            </a:r>
            <a:r>
              <a:rPr lang="vi-VN" b="0" i="0" dirty="0" err="1">
                <a:effectLst/>
                <a:latin typeface="Arial" panose="020B0604020202020204" pitchFamily="34" charset="0"/>
              </a:rPr>
              <a:t>vì</a:t>
            </a:r>
            <a:r>
              <a:rPr lang="vi-VN" b="0" i="0" dirty="0">
                <a:effectLst/>
                <a:latin typeface="Arial" panose="020B0604020202020204" pitchFamily="34" charset="0"/>
              </a:rPr>
              <a:t> </a:t>
            </a:r>
            <a:r>
              <a:rPr lang="vi-VN" b="0" i="0" dirty="0" err="1">
                <a:effectLst/>
                <a:latin typeface="Arial" panose="020B0604020202020204" pitchFamily="34" charset="0"/>
              </a:rPr>
              <a:t>thế</a:t>
            </a:r>
            <a:r>
              <a:rPr lang="vi-VN" b="0" i="0" dirty="0">
                <a:effectLst/>
                <a:latin typeface="Arial" panose="020B0604020202020204" pitchFamily="34" charset="0"/>
              </a:rPr>
              <a:t>, </a:t>
            </a:r>
            <a:r>
              <a:rPr lang="vi-VN" b="0" i="0" dirty="0" err="1">
                <a:effectLst/>
                <a:latin typeface="Arial" panose="020B0604020202020204" pitchFamily="34" charset="0"/>
              </a:rPr>
              <a:t>mục</a:t>
            </a:r>
            <a:r>
              <a:rPr lang="vi-VN" b="0" i="0" dirty="0">
                <a:effectLst/>
                <a:latin typeface="Arial" panose="020B0604020202020204" pitchFamily="34" charset="0"/>
              </a:rPr>
              <a:t> tiêu </a:t>
            </a:r>
            <a:r>
              <a:rPr lang="vi-VN" b="0" i="0" dirty="0" err="1">
                <a:effectLst/>
                <a:latin typeface="Arial" panose="020B0604020202020204" pitchFamily="34" charset="0"/>
              </a:rPr>
              <a:t>của</a:t>
            </a:r>
            <a:r>
              <a:rPr lang="vi-VN" b="0" i="0" dirty="0">
                <a:effectLst/>
                <a:latin typeface="Arial" panose="020B0604020202020204" pitchFamily="34" charset="0"/>
              </a:rPr>
              <a:t> </a:t>
            </a:r>
            <a:r>
              <a:rPr lang="vi-VN" b="0" i="0" dirty="0" err="1">
                <a:effectLst/>
                <a:latin typeface="Arial" panose="020B0604020202020204" pitchFamily="34" charset="0"/>
              </a:rPr>
              <a:t>bài</a:t>
            </a:r>
            <a:r>
              <a:rPr lang="vi-VN" b="0" i="0" dirty="0">
                <a:effectLst/>
                <a:latin typeface="Arial" panose="020B0604020202020204" pitchFamily="34" charset="0"/>
              </a:rPr>
              <a:t> </a:t>
            </a:r>
            <a:r>
              <a:rPr lang="vi-VN" b="0" i="0" dirty="0" err="1">
                <a:effectLst/>
                <a:latin typeface="Arial" panose="020B0604020202020204" pitchFamily="34" charset="0"/>
              </a:rPr>
              <a:t>báo</a:t>
            </a:r>
            <a:r>
              <a:rPr lang="vi-VN" b="0" i="0" dirty="0">
                <a:effectLst/>
                <a:latin typeface="Arial" panose="020B0604020202020204" pitchFamily="34" charset="0"/>
              </a:rPr>
              <a:t> </a:t>
            </a:r>
            <a:r>
              <a:rPr lang="vi-VN" b="0" i="0" dirty="0" err="1">
                <a:effectLst/>
                <a:latin typeface="Arial" panose="020B0604020202020204" pitchFamily="34" charset="0"/>
              </a:rPr>
              <a:t>này</a:t>
            </a:r>
            <a:r>
              <a:rPr lang="vi-VN" b="0" i="0" dirty="0">
                <a:effectLst/>
                <a:latin typeface="Arial" panose="020B0604020202020204" pitchFamily="34" charset="0"/>
              </a:rPr>
              <a:t> </a:t>
            </a:r>
            <a:r>
              <a:rPr lang="vi-VN" b="0" i="0" dirty="0" err="1">
                <a:effectLst/>
                <a:latin typeface="Arial" panose="020B0604020202020204" pitchFamily="34" charset="0"/>
              </a:rPr>
              <a:t>là</a:t>
            </a:r>
            <a:r>
              <a:rPr lang="vi-VN" b="0" i="0" dirty="0">
                <a:effectLst/>
                <a:latin typeface="Arial" panose="020B0604020202020204" pitchFamily="34" charset="0"/>
              </a:rPr>
              <a:t> </a:t>
            </a:r>
            <a:r>
              <a:rPr lang="vi-VN" b="0" i="0" dirty="0" err="1">
                <a:effectLst/>
                <a:latin typeface="Arial" panose="020B0604020202020204" pitchFamily="34" charset="0"/>
              </a:rPr>
              <a:t>tạo</a:t>
            </a:r>
            <a:r>
              <a:rPr lang="vi-VN" b="0" i="0" dirty="0">
                <a:effectLst/>
                <a:latin typeface="Arial" panose="020B0604020202020204" pitchFamily="34" charset="0"/>
              </a:rPr>
              <a:t> ra </a:t>
            </a:r>
            <a:r>
              <a:rPr lang="vi-VN" b="0" i="0" dirty="0" err="1">
                <a:effectLst/>
                <a:latin typeface="Arial" panose="020B0604020202020204" pitchFamily="34" charset="0"/>
              </a:rPr>
              <a:t>một</a:t>
            </a:r>
            <a:r>
              <a:rPr lang="vi-VN" b="0" i="0" dirty="0">
                <a:effectLst/>
                <a:latin typeface="Arial" panose="020B0604020202020204" pitchFamily="34" charset="0"/>
              </a:rPr>
              <a:t> mô </a:t>
            </a:r>
            <a:r>
              <a:rPr lang="vi-VN" b="0" i="0" dirty="0" err="1">
                <a:effectLst/>
                <a:latin typeface="Arial" panose="020B0604020202020204" pitchFamily="34" charset="0"/>
              </a:rPr>
              <a:t>hình</a:t>
            </a:r>
            <a:r>
              <a:rPr lang="vi-VN" b="0" i="0" dirty="0">
                <a:effectLst/>
                <a:latin typeface="Arial" panose="020B0604020202020204" pitchFamily="34" charset="0"/>
              </a:rPr>
              <a:t> </a:t>
            </a:r>
            <a:r>
              <a:rPr lang="vi-VN" b="0" i="0" dirty="0" err="1">
                <a:effectLst/>
                <a:latin typeface="Arial" panose="020B0604020202020204" pitchFamily="34" charset="0"/>
              </a:rPr>
              <a:t>xác</a:t>
            </a:r>
            <a:r>
              <a:rPr lang="vi-VN" b="0" i="0" dirty="0">
                <a:effectLst/>
                <a:latin typeface="Arial" panose="020B0604020202020204" pitchFamily="34" charset="0"/>
              </a:rPr>
              <a:t> </a:t>
            </a:r>
            <a:r>
              <a:rPr lang="vi-VN" b="0" i="0" dirty="0" err="1">
                <a:effectLst/>
                <a:latin typeface="Arial" panose="020B0604020202020204" pitchFamily="34" charset="0"/>
              </a:rPr>
              <a:t>định</a:t>
            </a:r>
            <a:r>
              <a:rPr lang="vi-VN" b="0" i="0" dirty="0">
                <a:effectLst/>
                <a:latin typeface="Arial" panose="020B0604020202020204" pitchFamily="34" charset="0"/>
              </a:rPr>
              <a:t> </a:t>
            </a:r>
            <a:r>
              <a:rPr lang="vi-VN" b="0" i="0" dirty="0" err="1">
                <a:effectLst/>
                <a:latin typeface="Arial" panose="020B0604020202020204" pitchFamily="34" charset="0"/>
              </a:rPr>
              <a:t>chínhxác</a:t>
            </a:r>
            <a:r>
              <a:rPr lang="vi-VN" b="0" i="0" dirty="0">
                <a:effectLst/>
                <a:latin typeface="Arial" panose="020B0604020202020204" pitchFamily="34" charset="0"/>
              </a:rPr>
              <a:t> xem </a:t>
            </a:r>
            <a:r>
              <a:rPr lang="vi-VN" b="0" i="0" dirty="0" err="1">
                <a:effectLst/>
                <a:latin typeface="Arial" panose="020B0604020202020204" pitchFamily="34" charset="0"/>
              </a:rPr>
              <a:t>một</a:t>
            </a:r>
            <a:r>
              <a:rPr lang="vi-VN" b="0" i="0" dirty="0">
                <a:effectLst/>
                <a:latin typeface="Arial" panose="020B0604020202020204" pitchFamily="34" charset="0"/>
              </a:rPr>
              <a:t> </a:t>
            </a:r>
            <a:r>
              <a:rPr lang="vi-VN" b="0" i="0" dirty="0" err="1">
                <a:effectLst/>
                <a:latin typeface="Arial" panose="020B0604020202020204" pitchFamily="34" charset="0"/>
              </a:rPr>
              <a:t>cá</a:t>
            </a:r>
            <a:r>
              <a:rPr lang="vi-VN" b="0" i="0" dirty="0">
                <a:effectLst/>
                <a:latin typeface="Arial" panose="020B0604020202020204" pitchFamily="34" charset="0"/>
              </a:rPr>
              <a:t> nhân </a:t>
            </a:r>
            <a:r>
              <a:rPr lang="vi-VN" b="0" i="0" dirty="0" err="1">
                <a:effectLst/>
                <a:latin typeface="Arial" panose="020B0604020202020204" pitchFamily="34" charset="0"/>
              </a:rPr>
              <a:t>có</a:t>
            </a:r>
            <a:r>
              <a:rPr lang="vi-VN" b="0" i="0" dirty="0">
                <a:effectLst/>
                <a:latin typeface="Arial" panose="020B0604020202020204" pitchFamily="34" charset="0"/>
              </a:rPr>
              <a:t> đeo </a:t>
            </a:r>
            <a:r>
              <a:rPr lang="vi-VN" b="0" i="0" dirty="0" err="1">
                <a:effectLst/>
                <a:latin typeface="Arial" panose="020B0604020202020204" pitchFamily="34" charset="0"/>
              </a:rPr>
              <a:t>khẩu</a:t>
            </a:r>
            <a:r>
              <a:rPr lang="vi-VN" b="0" i="0" dirty="0">
                <a:effectLst/>
                <a:latin typeface="Arial" panose="020B0604020202020204" pitchFamily="34" charset="0"/>
              </a:rPr>
              <a:t> trang, không đeo </a:t>
            </a:r>
            <a:r>
              <a:rPr lang="vi-VN" b="0" i="0" dirty="0" err="1">
                <a:effectLst/>
                <a:latin typeface="Arial" panose="020B0604020202020204" pitchFamily="34" charset="0"/>
              </a:rPr>
              <a:t>khẩu</a:t>
            </a:r>
            <a:r>
              <a:rPr lang="vi-VN" b="0" i="0" dirty="0">
                <a:effectLst/>
                <a:latin typeface="Arial" panose="020B0604020202020204" pitchFamily="34" charset="0"/>
              </a:rPr>
              <a:t> trang hay đeo </a:t>
            </a:r>
            <a:r>
              <a:rPr lang="vi-VN" b="0" i="0" dirty="0" err="1">
                <a:effectLst/>
                <a:latin typeface="Arial" panose="020B0604020202020204" pitchFamily="34" charset="0"/>
              </a:rPr>
              <a:t>khẩutrang</a:t>
            </a:r>
            <a:r>
              <a:rPr lang="vi-VN" b="0" i="0" dirty="0">
                <a:effectLst/>
                <a:latin typeface="Arial" panose="020B0604020202020204" pitchFamily="34" charset="0"/>
              </a:rPr>
              <a:t> không </a:t>
            </a:r>
            <a:r>
              <a:rPr lang="vi-VN" b="0" i="0" dirty="0" err="1">
                <a:effectLst/>
                <a:latin typeface="Arial" panose="020B0604020202020204" pitchFamily="34" charset="0"/>
              </a:rPr>
              <a:t>đúng</a:t>
            </a:r>
            <a:r>
              <a:rPr lang="vi-VN" b="0" i="0" dirty="0">
                <a:effectLst/>
                <a:latin typeface="Arial" panose="020B0604020202020204" pitchFamily="34" charset="0"/>
              </a:rPr>
              <a:t> </a:t>
            </a:r>
            <a:r>
              <a:rPr lang="vi-VN" b="0" i="0" dirty="0" err="1">
                <a:effectLst/>
                <a:latin typeface="Arial" panose="020B0604020202020204" pitchFamily="34" charset="0"/>
              </a:rPr>
              <a:t>cách</a:t>
            </a:r>
            <a:r>
              <a:rPr lang="vi-VN" b="0" i="0" dirty="0">
                <a:effectLst/>
                <a:latin typeface="Arial" panose="020B0604020202020204" pitchFamily="34" charset="0"/>
              </a:rPr>
              <a:t> hay không. </a:t>
            </a:r>
            <a:endParaRPr lang="vi-VN" dirty="0"/>
          </a:p>
        </p:txBody>
      </p:sp>
      <p:sp>
        <p:nvSpPr>
          <p:cNvPr id="4" name="Chỗ dành sẵn cho Số hiệu Bản chiếu 3"/>
          <p:cNvSpPr>
            <a:spLocks noGrp="1"/>
          </p:cNvSpPr>
          <p:nvPr>
            <p:ph type="sldNum" sz="quarter" idx="5"/>
          </p:nvPr>
        </p:nvSpPr>
        <p:spPr/>
        <p:txBody>
          <a:bodyPr/>
          <a:lstStyle/>
          <a:p>
            <a:fld id="{48B5F4EA-8E7B-41FE-98C6-8070F5C4791B}" type="slidenum">
              <a:rPr lang="vi-VN" smtClean="0"/>
              <a:t>4</a:t>
            </a:fld>
            <a:endParaRPr lang="vi-VN"/>
          </a:p>
        </p:txBody>
      </p:sp>
    </p:spTree>
    <p:extLst>
      <p:ext uri="{BB962C8B-B14F-4D97-AF65-F5344CB8AC3E}">
        <p14:creationId xmlns:p14="http://schemas.microsoft.com/office/powerpoint/2010/main" val="626906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b="0" i="0">
                <a:effectLst/>
                <a:latin typeface="Arial" panose="020B0604020202020204" pitchFamily="34" charset="0"/>
              </a:rPr>
              <a:t>- Chúng tôi </a:t>
            </a:r>
            <a:r>
              <a:rPr lang="vi-VN" b="0" i="0" err="1">
                <a:effectLst/>
                <a:latin typeface="Arial" panose="020B0604020202020204" pitchFamily="34" charset="0"/>
              </a:rPr>
              <a:t>sử</a:t>
            </a:r>
            <a:r>
              <a:rPr lang="vi-VN" b="0" i="0">
                <a:effectLst/>
                <a:latin typeface="Arial" panose="020B0604020202020204" pitchFamily="34" charset="0"/>
              </a:rPr>
              <a:t> </a:t>
            </a:r>
            <a:r>
              <a:rPr lang="vi-VN" b="0" i="0" err="1">
                <a:effectLst/>
                <a:latin typeface="Arial" panose="020B0604020202020204" pitchFamily="34" charset="0"/>
              </a:rPr>
              <a:t>dụng</a:t>
            </a:r>
            <a:r>
              <a:rPr lang="vi-VN" b="0" i="0">
                <a:effectLst/>
                <a:latin typeface="Arial" panose="020B0604020202020204" pitchFamily="34" charset="0"/>
              </a:rPr>
              <a:t> </a:t>
            </a:r>
            <a:r>
              <a:rPr lang="vi-VN" b="0" i="0" err="1">
                <a:effectLst/>
                <a:latin typeface="Arial" panose="020B0604020202020204" pitchFamily="34" charset="0"/>
              </a:rPr>
              <a:t>tập</a:t>
            </a:r>
            <a:r>
              <a:rPr lang="vi-VN" b="0" i="0">
                <a:effectLst/>
                <a:latin typeface="Arial" panose="020B0604020202020204" pitchFamily="34" charset="0"/>
              </a:rPr>
              <a:t> </a:t>
            </a:r>
            <a:r>
              <a:rPr lang="vi-VN" b="0" i="0" err="1">
                <a:effectLst/>
                <a:latin typeface="Arial" panose="020B0604020202020204" pitchFamily="34" charset="0"/>
              </a:rPr>
              <a:t>dữ</a:t>
            </a:r>
            <a:r>
              <a:rPr lang="vi-VN" b="0" i="0">
                <a:effectLst/>
                <a:latin typeface="Arial" panose="020B0604020202020204" pitchFamily="34" charset="0"/>
              </a:rPr>
              <a:t> </a:t>
            </a:r>
            <a:r>
              <a:rPr lang="vi-VN" b="0" i="0" err="1">
                <a:effectLst/>
                <a:latin typeface="Arial" panose="020B0604020202020204" pitchFamily="34" charset="0"/>
              </a:rPr>
              <a:t>liệu</a:t>
            </a:r>
            <a:r>
              <a:rPr lang="vi-VN" b="0" i="0">
                <a:effectLst/>
                <a:latin typeface="Arial" panose="020B0604020202020204" pitchFamily="34" charset="0"/>
              </a:rPr>
              <a:t> </a:t>
            </a:r>
            <a:r>
              <a:rPr lang="vi-VN" b="0" i="0" err="1">
                <a:effectLst/>
                <a:latin typeface="Arial" panose="020B0604020202020204" pitchFamily="34" charset="0"/>
              </a:rPr>
              <a:t>hình</a:t>
            </a:r>
            <a:r>
              <a:rPr lang="vi-VN" b="0" i="0">
                <a:effectLst/>
                <a:latin typeface="Arial" panose="020B0604020202020204" pitchFamily="34" charset="0"/>
              </a:rPr>
              <a:t> </a:t>
            </a:r>
            <a:r>
              <a:rPr lang="vi-VN" b="0" i="0" err="1">
                <a:effectLst/>
                <a:latin typeface="Arial" panose="020B0604020202020204" pitchFamily="34" charset="0"/>
              </a:rPr>
              <a:t>ảnh</a:t>
            </a:r>
            <a:r>
              <a:rPr lang="vi-VN" b="0" i="0">
                <a:effectLst/>
                <a:latin typeface="Arial" panose="020B0604020202020204" pitchFamily="34" charset="0"/>
              </a:rPr>
              <a:t> do </a:t>
            </a:r>
            <a:r>
              <a:rPr lang="vi-VN" b="0" i="0" err="1">
                <a:effectLst/>
                <a:latin typeface="Arial" panose="020B0604020202020204" pitchFamily="34" charset="0"/>
              </a:rPr>
              <a:t>Kaggle</a:t>
            </a:r>
            <a:r>
              <a:rPr lang="vi-VN" b="0" i="0">
                <a:effectLst/>
                <a:latin typeface="Arial" panose="020B0604020202020204" pitchFamily="34" charset="0"/>
              </a:rPr>
              <a:t> cung </a:t>
            </a:r>
            <a:r>
              <a:rPr lang="vi-VN" b="0" i="0" err="1">
                <a:effectLst/>
                <a:latin typeface="Arial" panose="020B0604020202020204" pitchFamily="34" charset="0"/>
              </a:rPr>
              <a:t>cấp</a:t>
            </a:r>
            <a:r>
              <a:rPr lang="vi-VN" b="0" i="0">
                <a:effectLst/>
                <a:latin typeface="Arial" panose="020B0604020202020204" pitchFamily="34" charset="0"/>
              </a:rPr>
              <a:t> bao </a:t>
            </a:r>
            <a:r>
              <a:rPr lang="vi-VN" b="0" i="0" err="1">
                <a:effectLst/>
                <a:latin typeface="Arial" panose="020B0604020202020204" pitchFamily="34" charset="0"/>
              </a:rPr>
              <a:t>gồm</a:t>
            </a:r>
            <a:r>
              <a:rPr lang="vi-VN" b="0" i="0">
                <a:effectLst/>
                <a:latin typeface="Arial" panose="020B0604020202020204" pitchFamily="34" charset="0"/>
              </a:rPr>
              <a:t> </a:t>
            </a:r>
            <a:r>
              <a:rPr lang="vi-VN" b="0" i="0" err="1">
                <a:effectLst/>
                <a:latin typeface="Arial" panose="020B0604020202020204" pitchFamily="34" charset="0"/>
              </a:rPr>
              <a:t>có</a:t>
            </a:r>
            <a:r>
              <a:rPr lang="vi-VN" b="0" i="0">
                <a:effectLst/>
                <a:latin typeface="Arial" panose="020B0604020202020204" pitchFamily="34" charset="0"/>
              </a:rPr>
              <a:t> 2nhãn </a:t>
            </a:r>
            <a:r>
              <a:rPr lang="vi-VN" b="0" i="0" err="1">
                <a:effectLst/>
                <a:latin typeface="Arial" panose="020B0604020202020204" pitchFamily="34" charset="0"/>
              </a:rPr>
              <a:t>là</a:t>
            </a:r>
            <a:r>
              <a:rPr lang="vi-VN" b="0" i="0">
                <a:effectLst/>
                <a:latin typeface="Arial" panose="020B0604020202020204" pitchFamily="34" charset="0"/>
              </a:rPr>
              <a:t> Đeo </a:t>
            </a:r>
            <a:r>
              <a:rPr lang="vi-VN" b="0" i="0" err="1">
                <a:effectLst/>
                <a:latin typeface="Arial" panose="020B0604020202020204" pitchFamily="34" charset="0"/>
              </a:rPr>
              <a:t>khẩu</a:t>
            </a:r>
            <a:r>
              <a:rPr lang="vi-VN" b="0" i="0">
                <a:effectLst/>
                <a:latin typeface="Arial" panose="020B0604020202020204" pitchFamily="34" charset="0"/>
              </a:rPr>
              <a:t> trang </a:t>
            </a:r>
            <a:r>
              <a:rPr lang="vi-VN" b="0" i="0" err="1">
                <a:effectLst/>
                <a:latin typeface="Arial" panose="020B0604020202020204" pitchFamily="34" charset="0"/>
              </a:rPr>
              <a:t>đúng</a:t>
            </a:r>
            <a:r>
              <a:rPr lang="vi-VN" b="0" i="0">
                <a:effectLst/>
                <a:latin typeface="Arial" panose="020B0604020202020204" pitchFamily="34" charset="0"/>
              </a:rPr>
              <a:t> </a:t>
            </a:r>
            <a:r>
              <a:rPr lang="vi-VN" b="0" i="0" err="1">
                <a:effectLst/>
                <a:latin typeface="Arial" panose="020B0604020202020204" pitchFamily="34" charset="0"/>
              </a:rPr>
              <a:t>cách</a:t>
            </a:r>
            <a:r>
              <a:rPr lang="vi-VN" b="0" i="0">
                <a:effectLst/>
                <a:latin typeface="Arial" panose="020B0604020202020204" pitchFamily="34" charset="0"/>
              </a:rPr>
              <a:t> (2: </a:t>
            </a:r>
            <a:r>
              <a:rPr lang="vi-VN" b="0" i="0" err="1">
                <a:effectLst/>
                <a:latin typeface="Arial" panose="020B0604020202020204" pitchFamily="34" charset="0"/>
              </a:rPr>
              <a:t>WithMask</a:t>
            </a:r>
            <a:r>
              <a:rPr lang="vi-VN" b="0" i="0">
                <a:effectLst/>
                <a:latin typeface="Arial" panose="020B0604020202020204" pitchFamily="34" charset="0"/>
              </a:rPr>
              <a:t>) </a:t>
            </a:r>
            <a:r>
              <a:rPr lang="vi-VN" b="0" i="0" err="1">
                <a:effectLst/>
                <a:latin typeface="Arial" panose="020B0604020202020204" pitchFamily="34" charset="0"/>
              </a:rPr>
              <a:t>và</a:t>
            </a:r>
            <a:r>
              <a:rPr lang="vi-VN" b="0" i="0">
                <a:effectLst/>
                <a:latin typeface="Arial" panose="020B0604020202020204" pitchFamily="34" charset="0"/>
              </a:rPr>
              <a:t> Không đeo </a:t>
            </a:r>
            <a:r>
              <a:rPr lang="vi-VN" b="0" i="0" err="1">
                <a:effectLst/>
                <a:latin typeface="Arial" panose="020B0604020202020204" pitchFamily="34" charset="0"/>
              </a:rPr>
              <a:t>khẩu</a:t>
            </a:r>
            <a:r>
              <a:rPr lang="vi-VN" b="0" i="0">
                <a:effectLst/>
                <a:latin typeface="Arial" panose="020B0604020202020204" pitchFamily="34" charset="0"/>
              </a:rPr>
              <a:t> trang (0:WithoutMask). Sau </a:t>
            </a:r>
            <a:r>
              <a:rPr lang="vi-VN" b="0" i="0" err="1">
                <a:effectLst/>
                <a:latin typeface="Arial" panose="020B0604020202020204" pitchFamily="34" charset="0"/>
              </a:rPr>
              <a:t>đó</a:t>
            </a:r>
            <a:r>
              <a:rPr lang="vi-VN" b="0" i="0">
                <a:effectLst/>
                <a:latin typeface="Arial" panose="020B0604020202020204" pitchFamily="34" charset="0"/>
              </a:rPr>
              <a:t>, </a:t>
            </a:r>
            <a:r>
              <a:rPr lang="vi-VN" b="0" i="0" err="1">
                <a:effectLst/>
                <a:latin typeface="Arial" panose="020B0604020202020204" pitchFamily="34" charset="0"/>
              </a:rPr>
              <a:t>chúng</a:t>
            </a:r>
            <a:r>
              <a:rPr lang="vi-VN" b="0" i="0">
                <a:effectLst/>
                <a:latin typeface="Arial" panose="020B0604020202020204" pitchFamily="34" charset="0"/>
              </a:rPr>
              <a:t> tôi </a:t>
            </a:r>
            <a:r>
              <a:rPr lang="vi-VN" b="0" i="0" err="1">
                <a:effectLst/>
                <a:latin typeface="Arial" panose="020B0604020202020204" pitchFamily="34" charset="0"/>
              </a:rPr>
              <a:t>tìm</a:t>
            </a:r>
            <a:r>
              <a:rPr lang="vi-VN" b="0" i="0">
                <a:effectLst/>
                <a:latin typeface="Arial" panose="020B0604020202020204" pitchFamily="34" charset="0"/>
              </a:rPr>
              <a:t> thêm 6044 </a:t>
            </a:r>
            <a:r>
              <a:rPr lang="vi-VN" b="0" i="0" err="1">
                <a:effectLst/>
                <a:latin typeface="Arial" panose="020B0604020202020204" pitchFamily="34" charset="0"/>
              </a:rPr>
              <a:t>ảnh</a:t>
            </a:r>
            <a:r>
              <a:rPr lang="vi-VN" b="0" i="0">
                <a:effectLst/>
                <a:latin typeface="Arial" panose="020B0604020202020204" pitchFamily="34" charset="0"/>
              </a:rPr>
              <a:t> Đeo </a:t>
            </a:r>
            <a:r>
              <a:rPr lang="vi-VN" b="0" i="0" err="1">
                <a:effectLst/>
                <a:latin typeface="Arial" panose="020B0604020202020204" pitchFamily="34" charset="0"/>
              </a:rPr>
              <a:t>khẩu</a:t>
            </a:r>
            <a:r>
              <a:rPr lang="vi-VN" b="0" i="0">
                <a:effectLst/>
                <a:latin typeface="Arial" panose="020B0604020202020204" pitchFamily="34" charset="0"/>
              </a:rPr>
              <a:t> trang sai </a:t>
            </a:r>
            <a:r>
              <a:rPr lang="vi-VN" b="0" i="0" err="1">
                <a:effectLst/>
                <a:latin typeface="Arial" panose="020B0604020202020204" pitchFamily="34" charset="0"/>
              </a:rPr>
              <a:t>cách</a:t>
            </a:r>
            <a:r>
              <a:rPr lang="vi-VN" b="0" i="0">
                <a:effectLst/>
                <a:latin typeface="Arial" panose="020B0604020202020204" pitchFamily="34" charset="0"/>
              </a:rPr>
              <a:t>(1:IncorrectlyWornMask) </a:t>
            </a:r>
            <a:r>
              <a:rPr lang="vi-VN" b="0" i="0" err="1">
                <a:effectLst/>
                <a:latin typeface="Arial" panose="020B0604020202020204" pitchFamily="34" charset="0"/>
              </a:rPr>
              <a:t>được</a:t>
            </a:r>
            <a:r>
              <a:rPr lang="vi-VN" b="0" i="0">
                <a:effectLst/>
                <a:latin typeface="Arial" panose="020B0604020202020204" pitchFamily="34" charset="0"/>
              </a:rPr>
              <a:t> cung </a:t>
            </a:r>
            <a:r>
              <a:rPr lang="vi-VN" b="0" i="0" err="1">
                <a:effectLst/>
                <a:latin typeface="Arial" panose="020B0604020202020204" pitchFamily="34" charset="0"/>
              </a:rPr>
              <a:t>cấp</a:t>
            </a:r>
            <a:r>
              <a:rPr lang="vi-VN" b="0" i="0">
                <a:effectLst/>
                <a:latin typeface="Arial" panose="020B0604020202020204" pitchFamily="34" charset="0"/>
              </a:rPr>
              <a:t> </a:t>
            </a:r>
            <a:r>
              <a:rPr lang="vi-VN" b="0" i="0" err="1">
                <a:effectLst/>
                <a:latin typeface="Arial" panose="020B0604020202020204" pitchFamily="34" charset="0"/>
              </a:rPr>
              <a:t>bởi</a:t>
            </a:r>
            <a:r>
              <a:rPr lang="vi-VN" b="0" i="0">
                <a:effectLst/>
                <a:latin typeface="Arial" panose="020B0604020202020204" pitchFamily="34" charset="0"/>
              </a:rPr>
              <a:t> </a:t>
            </a:r>
            <a:r>
              <a:rPr lang="vi-VN" b="0" i="0" err="1">
                <a:effectLst/>
                <a:latin typeface="Arial" panose="020B0604020202020204" pitchFamily="34" charset="0"/>
              </a:rPr>
              <a:t>Cornell</a:t>
            </a:r>
            <a:r>
              <a:rPr lang="vi-VN" b="0" i="0">
                <a:effectLst/>
                <a:latin typeface="Arial" panose="020B0604020202020204" pitchFamily="34" charset="0"/>
              </a:rPr>
              <a:t> </a:t>
            </a:r>
            <a:r>
              <a:rPr lang="vi-VN" b="0" i="0" err="1">
                <a:effectLst/>
                <a:latin typeface="Arial" panose="020B0604020202020204" pitchFamily="34" charset="0"/>
              </a:rPr>
              <a:t>để</a:t>
            </a:r>
            <a:r>
              <a:rPr lang="vi-VN" b="0" i="0">
                <a:effectLst/>
                <a:latin typeface="Arial" panose="020B0604020202020204" pitchFamily="34" charset="0"/>
              </a:rPr>
              <a:t> </a:t>
            </a:r>
            <a:r>
              <a:rPr lang="vi-VN" b="0" i="0" err="1">
                <a:effectLst/>
                <a:latin typeface="Arial" panose="020B0604020202020204" pitchFamily="34" charset="0"/>
              </a:rPr>
              <a:t>tạo</a:t>
            </a:r>
            <a:r>
              <a:rPr lang="vi-VN" b="0" i="0">
                <a:effectLst/>
                <a:latin typeface="Arial" panose="020B0604020202020204" pitchFamily="34" charset="0"/>
              </a:rPr>
              <a:t> </a:t>
            </a:r>
            <a:r>
              <a:rPr lang="vi-VN" b="0" i="0" err="1">
                <a:effectLst/>
                <a:latin typeface="Arial" panose="020B0604020202020204" pitchFamily="34" charset="0"/>
              </a:rPr>
              <a:t>thành</a:t>
            </a:r>
            <a:r>
              <a:rPr lang="vi-VN" b="0" i="0">
                <a:effectLst/>
                <a:latin typeface="Arial" panose="020B0604020202020204" pitchFamily="34" charset="0"/>
              </a:rPr>
              <a:t> 1 </a:t>
            </a:r>
            <a:r>
              <a:rPr lang="vi-VN" b="0" i="0" err="1">
                <a:effectLst/>
                <a:latin typeface="Arial" panose="020B0604020202020204" pitchFamily="34" charset="0"/>
              </a:rPr>
              <a:t>bộ</a:t>
            </a:r>
            <a:r>
              <a:rPr lang="vi-VN" b="0" i="0">
                <a:effectLst/>
                <a:latin typeface="Arial" panose="020B0604020202020204" pitchFamily="34" charset="0"/>
              </a:rPr>
              <a:t> </a:t>
            </a:r>
            <a:r>
              <a:rPr lang="vi-VN" b="0" i="0" err="1">
                <a:effectLst/>
                <a:latin typeface="Arial" panose="020B0604020202020204" pitchFamily="34" charset="0"/>
              </a:rPr>
              <a:t>dữ</a:t>
            </a:r>
            <a:r>
              <a:rPr lang="vi-VN" b="0" i="0">
                <a:effectLst/>
                <a:latin typeface="Arial" panose="020B0604020202020204" pitchFamily="34" charset="0"/>
              </a:rPr>
              <a:t> </a:t>
            </a:r>
            <a:r>
              <a:rPr lang="vi-VN" b="0" i="0" err="1">
                <a:effectLst/>
                <a:latin typeface="Arial" panose="020B0604020202020204" pitchFamily="34" charset="0"/>
              </a:rPr>
              <a:t>liệuhoàn</a:t>
            </a:r>
            <a:r>
              <a:rPr lang="vi-VN" b="0" i="0">
                <a:effectLst/>
                <a:latin typeface="Arial" panose="020B0604020202020204" pitchFamily="34" charset="0"/>
              </a:rPr>
              <a:t> </a:t>
            </a:r>
            <a:r>
              <a:rPr lang="vi-VN" b="0" i="0" err="1">
                <a:effectLst/>
                <a:latin typeface="Arial" panose="020B0604020202020204" pitchFamily="34" charset="0"/>
              </a:rPr>
              <a:t>toàn</a:t>
            </a:r>
            <a:r>
              <a:rPr lang="vi-VN" b="0" i="0">
                <a:effectLst/>
                <a:latin typeface="Arial" panose="020B0604020202020204" pitchFamily="34" charset="0"/>
              </a:rPr>
              <a:t> </a:t>
            </a:r>
            <a:r>
              <a:rPr lang="vi-VN" b="0" i="0" err="1">
                <a:effectLst/>
                <a:latin typeface="Arial" panose="020B0604020202020204" pitchFamily="34" charset="0"/>
              </a:rPr>
              <a:t>mới</a:t>
            </a:r>
            <a:r>
              <a:rPr lang="vi-VN" b="0" i="0">
                <a:effectLst/>
                <a:latin typeface="Arial" panose="020B0604020202020204" pitchFamily="34" charset="0"/>
              </a:rPr>
              <a:t> </a:t>
            </a:r>
            <a:r>
              <a:rPr lang="vi-VN" b="0" i="0" err="1">
                <a:effectLst/>
                <a:latin typeface="Arial" panose="020B0604020202020204" pitchFamily="34" charset="0"/>
              </a:rPr>
              <a:t>của</a:t>
            </a:r>
            <a:r>
              <a:rPr lang="vi-VN" b="0" i="0">
                <a:effectLst/>
                <a:latin typeface="Arial" panose="020B0604020202020204" pitchFamily="34" charset="0"/>
              </a:rPr>
              <a:t> </a:t>
            </a:r>
            <a:r>
              <a:rPr lang="vi-VN" b="0" i="0" err="1">
                <a:effectLst/>
                <a:latin typeface="Arial" panose="020B0604020202020204" pitchFamily="34" charset="0"/>
              </a:rPr>
              <a:t>chúng</a:t>
            </a:r>
            <a:r>
              <a:rPr lang="vi-VN" b="0" i="0">
                <a:effectLst/>
                <a:latin typeface="Arial" panose="020B0604020202020204" pitchFamily="34" charset="0"/>
              </a:rPr>
              <a:t> tôi.</a:t>
            </a:r>
            <a:endParaRPr lang="vi-VN"/>
          </a:p>
        </p:txBody>
      </p:sp>
      <p:sp>
        <p:nvSpPr>
          <p:cNvPr id="4" name="Chỗ dành sẵn cho Số hiệu Bản chiếu 3"/>
          <p:cNvSpPr>
            <a:spLocks noGrp="1"/>
          </p:cNvSpPr>
          <p:nvPr>
            <p:ph type="sldNum" sz="quarter" idx="5"/>
          </p:nvPr>
        </p:nvSpPr>
        <p:spPr/>
        <p:txBody>
          <a:bodyPr/>
          <a:lstStyle/>
          <a:p>
            <a:fld id="{48B5F4EA-8E7B-41FE-98C6-8070F5C4791B}" type="slidenum">
              <a:rPr lang="vi-VN" smtClean="0"/>
              <a:t>5</a:t>
            </a:fld>
            <a:endParaRPr lang="vi-VN"/>
          </a:p>
        </p:txBody>
      </p:sp>
    </p:spTree>
    <p:extLst>
      <p:ext uri="{BB962C8B-B14F-4D97-AF65-F5344CB8AC3E}">
        <p14:creationId xmlns:p14="http://schemas.microsoft.com/office/powerpoint/2010/main" val="349186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 </a:t>
            </a:r>
            <a:r>
              <a:rPr lang="vi-VN" b="0" i="0" dirty="0" err="1">
                <a:effectLst/>
                <a:latin typeface="Arial" panose="020B0604020202020204" pitchFamily="34" charset="0"/>
              </a:rPr>
              <a:t>chúng</a:t>
            </a:r>
            <a:r>
              <a:rPr lang="vi-VN" b="0" i="0" dirty="0">
                <a:effectLst/>
                <a:latin typeface="Arial" panose="020B0604020202020204" pitchFamily="34" charset="0"/>
              </a:rPr>
              <a:t> tôi </a:t>
            </a:r>
            <a:r>
              <a:rPr lang="vi-VN" b="0" i="0" dirty="0" err="1">
                <a:effectLst/>
                <a:latin typeface="Arial" panose="020B0604020202020204" pitchFamily="34" charset="0"/>
              </a:rPr>
              <a:t>thử</a:t>
            </a:r>
            <a:r>
              <a:rPr lang="vi-VN" b="0" i="0" dirty="0">
                <a:effectLst/>
                <a:latin typeface="Arial" panose="020B0604020202020204" pitchFamily="34" charset="0"/>
              </a:rPr>
              <a:t> </a:t>
            </a:r>
            <a:r>
              <a:rPr lang="vi-VN" b="0" i="0" dirty="0" err="1">
                <a:effectLst/>
                <a:latin typeface="Arial" panose="020B0604020202020204" pitchFamily="34" charset="0"/>
              </a:rPr>
              <a:t>nghiệm</a:t>
            </a:r>
            <a:r>
              <a:rPr lang="vi-VN" b="0" i="0" dirty="0">
                <a:effectLst/>
                <a:latin typeface="Arial" panose="020B0604020202020204" pitchFamily="34" charset="0"/>
              </a:rPr>
              <a:t> trên </a:t>
            </a:r>
            <a:r>
              <a:rPr lang="vi-VN" b="0" i="0" dirty="0" err="1">
                <a:effectLst/>
                <a:latin typeface="Arial" panose="020B0604020202020204" pitchFamily="34" charset="0"/>
              </a:rPr>
              <a:t>các</a:t>
            </a:r>
            <a:r>
              <a:rPr lang="vi-VN" b="0" i="0" dirty="0">
                <a:effectLst/>
                <a:latin typeface="Arial" panose="020B0604020202020204" pitchFamily="34" charset="0"/>
              </a:rPr>
              <a:t> </a:t>
            </a:r>
            <a:r>
              <a:rPr lang="vi-VN" b="0" i="0" dirty="0" err="1">
                <a:effectLst/>
                <a:latin typeface="Arial" panose="020B0604020202020204" pitchFamily="34" charset="0"/>
              </a:rPr>
              <a:t>tập</a:t>
            </a:r>
            <a:r>
              <a:rPr lang="vi-VN" b="0" i="0" dirty="0">
                <a:effectLst/>
                <a:latin typeface="Arial" panose="020B0604020202020204" pitchFamily="34" charset="0"/>
              </a:rPr>
              <a:t> </a:t>
            </a:r>
            <a:r>
              <a:rPr lang="vi-VN" b="0" i="0" dirty="0" err="1">
                <a:effectLst/>
                <a:latin typeface="Arial" panose="020B0604020202020204" pitchFamily="34" charset="0"/>
              </a:rPr>
              <a:t>dữ</a:t>
            </a:r>
            <a:r>
              <a:rPr lang="vi-VN" b="0" i="0" dirty="0">
                <a:effectLst/>
                <a:latin typeface="Arial" panose="020B0604020202020204" pitchFamily="34" charset="0"/>
              </a:rPr>
              <a:t> </a:t>
            </a:r>
            <a:r>
              <a:rPr lang="vi-VN" b="0" i="0" dirty="0" err="1">
                <a:effectLst/>
                <a:latin typeface="Arial" panose="020B0604020202020204" pitchFamily="34" charset="0"/>
              </a:rPr>
              <a:t>liệuđã</a:t>
            </a:r>
            <a:r>
              <a:rPr lang="vi-VN" b="0" i="0" dirty="0">
                <a:effectLst/>
                <a:latin typeface="Arial" panose="020B0604020202020204" pitchFamily="34" charset="0"/>
              </a:rPr>
              <a:t> cho hai phương </a:t>
            </a:r>
            <a:r>
              <a:rPr lang="vi-VN" b="0" i="0" dirty="0" err="1">
                <a:effectLst/>
                <a:latin typeface="Arial" panose="020B0604020202020204" pitchFamily="34" charset="0"/>
              </a:rPr>
              <a:t>pháp</a:t>
            </a:r>
            <a:r>
              <a:rPr lang="vi-VN" b="0" i="0" dirty="0">
                <a:effectLst/>
                <a:latin typeface="Arial" panose="020B0604020202020204" pitchFamily="34" charset="0"/>
              </a:rPr>
              <a:t>: </a:t>
            </a:r>
            <a:r>
              <a:rPr lang="vi-VN" b="0" i="0" dirty="0" err="1">
                <a:effectLst/>
                <a:latin typeface="Arial" panose="020B0604020202020204" pitchFamily="34" charset="0"/>
              </a:rPr>
              <a:t>Học</a:t>
            </a:r>
            <a:r>
              <a:rPr lang="vi-VN" b="0" i="0" dirty="0">
                <a:effectLst/>
                <a:latin typeface="Arial" panose="020B0604020202020204" pitchFamily="34" charset="0"/>
              </a:rPr>
              <a:t> </a:t>
            </a:r>
            <a:r>
              <a:rPr lang="vi-VN" b="0" i="0" dirty="0" err="1">
                <a:effectLst/>
                <a:latin typeface="Arial" panose="020B0604020202020204" pitchFamily="34" charset="0"/>
              </a:rPr>
              <a:t>máy</a:t>
            </a:r>
            <a:r>
              <a:rPr lang="vi-VN" b="0" i="0" dirty="0">
                <a:effectLst/>
                <a:latin typeface="Arial" panose="020B0604020202020204" pitchFamily="34" charset="0"/>
              </a:rPr>
              <a:t> </a:t>
            </a:r>
            <a:r>
              <a:rPr lang="vi-VN" b="0" i="0" dirty="0" err="1">
                <a:effectLst/>
                <a:latin typeface="Arial" panose="020B0604020202020204" pitchFamily="34" charset="0"/>
              </a:rPr>
              <a:t>và</a:t>
            </a:r>
            <a:r>
              <a:rPr lang="vi-VN" b="0" i="0" dirty="0">
                <a:effectLst/>
                <a:latin typeface="Arial" panose="020B0604020202020204" pitchFamily="34" charset="0"/>
              </a:rPr>
              <a:t> </a:t>
            </a:r>
            <a:r>
              <a:rPr lang="vi-VN" b="0" i="0" dirty="0" err="1">
                <a:effectLst/>
                <a:latin typeface="Arial" panose="020B0604020202020204" pitchFamily="34" charset="0"/>
              </a:rPr>
              <a:t>mạng</a:t>
            </a:r>
            <a:r>
              <a:rPr lang="vi-VN" b="0" i="0" dirty="0">
                <a:effectLst/>
                <a:latin typeface="Arial" panose="020B0604020202020204" pitchFamily="34" charset="0"/>
              </a:rPr>
              <a:t> </a:t>
            </a:r>
            <a:r>
              <a:rPr lang="vi-VN" b="0" i="0" dirty="0" err="1">
                <a:effectLst/>
                <a:latin typeface="Arial" panose="020B0604020202020204" pitchFamily="34" charset="0"/>
              </a:rPr>
              <a:t>Neural</a:t>
            </a:r>
            <a:r>
              <a:rPr lang="vi-VN" b="0" i="0" dirty="0">
                <a:effectLst/>
                <a:latin typeface="Arial" panose="020B0604020202020204" pitchFamily="34" charset="0"/>
              </a:rPr>
              <a:t> </a:t>
            </a:r>
            <a:r>
              <a:rPr lang="vi-VN" b="0" i="0" dirty="0" err="1">
                <a:effectLst/>
                <a:latin typeface="Arial" panose="020B0604020202020204" pitchFamily="34" charset="0"/>
              </a:rPr>
              <a:t>tích</a:t>
            </a:r>
            <a:r>
              <a:rPr lang="vi-VN" b="0" i="0" dirty="0">
                <a:effectLst/>
                <a:latin typeface="Arial" panose="020B0604020202020204" pitchFamily="34" charset="0"/>
              </a:rPr>
              <a:t> </a:t>
            </a:r>
            <a:r>
              <a:rPr lang="vi-VN" b="0" i="0" dirty="0" err="1">
                <a:effectLst/>
                <a:latin typeface="Arial" panose="020B0604020202020204" pitchFamily="34" charset="0"/>
              </a:rPr>
              <a:t>chập</a:t>
            </a:r>
            <a:endParaRPr lang="vi-VN" dirty="0"/>
          </a:p>
        </p:txBody>
      </p:sp>
      <p:sp>
        <p:nvSpPr>
          <p:cNvPr id="4" name="Chỗ dành sẵn cho Số hiệu Bản chiếu 3"/>
          <p:cNvSpPr>
            <a:spLocks noGrp="1"/>
          </p:cNvSpPr>
          <p:nvPr>
            <p:ph type="sldNum" sz="quarter" idx="5"/>
          </p:nvPr>
        </p:nvSpPr>
        <p:spPr/>
        <p:txBody>
          <a:bodyPr/>
          <a:lstStyle/>
          <a:p>
            <a:fld id="{48B5F4EA-8E7B-41FE-98C6-8070F5C4791B}" type="slidenum">
              <a:rPr lang="vi-VN" smtClean="0"/>
              <a:t>8</a:t>
            </a:fld>
            <a:endParaRPr lang="vi-VN"/>
          </a:p>
        </p:txBody>
      </p:sp>
    </p:spTree>
    <p:extLst>
      <p:ext uri="{BB962C8B-B14F-4D97-AF65-F5344CB8AC3E}">
        <p14:creationId xmlns:p14="http://schemas.microsoft.com/office/powerpoint/2010/main" val="1205857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Cây</a:t>
            </a:r>
            <a:r>
              <a:rPr lang="en-US"/>
              <a:t> </a:t>
            </a:r>
            <a:r>
              <a:rPr lang="en-US" err="1"/>
              <a:t>quyết</a:t>
            </a:r>
            <a:r>
              <a:rPr lang="en-US"/>
              <a:t> </a:t>
            </a:r>
            <a:r>
              <a:rPr lang="en-US" err="1"/>
              <a:t>định</a:t>
            </a:r>
            <a:r>
              <a:rPr lang="en-US"/>
              <a:t> </a:t>
            </a:r>
            <a:r>
              <a:rPr lang="en-US" err="1"/>
              <a:t>là</a:t>
            </a:r>
            <a:r>
              <a:rPr lang="en-US"/>
              <a:t> </a:t>
            </a:r>
            <a:r>
              <a:rPr lang="en-US" err="1"/>
              <a:t>công</a:t>
            </a:r>
            <a:r>
              <a:rPr lang="en-US"/>
              <a:t> </a:t>
            </a:r>
            <a:r>
              <a:rPr lang="en-US" err="1"/>
              <a:t>cụ</a:t>
            </a:r>
            <a:r>
              <a:rPr lang="en-US"/>
              <a:t> </a:t>
            </a:r>
            <a:r>
              <a:rPr lang="en-US" err="1"/>
              <a:t>mạnh</a:t>
            </a:r>
            <a:r>
              <a:rPr lang="en-US"/>
              <a:t> </a:t>
            </a:r>
            <a:r>
              <a:rPr lang="en-US" err="1"/>
              <a:t>mẽ</a:t>
            </a:r>
            <a:r>
              <a:rPr lang="en-US"/>
              <a:t> </a:t>
            </a:r>
            <a:r>
              <a:rPr lang="en-US" err="1"/>
              <a:t>và</a:t>
            </a:r>
            <a:r>
              <a:rPr lang="en-US"/>
              <a:t> </a:t>
            </a:r>
            <a:r>
              <a:rPr lang="en-US" err="1"/>
              <a:t>phổ</a:t>
            </a:r>
            <a:r>
              <a:rPr lang="en-US"/>
              <a:t> </a:t>
            </a:r>
            <a:r>
              <a:rPr lang="en-US" err="1"/>
              <a:t>biến</a:t>
            </a:r>
            <a:r>
              <a:rPr lang="en-US"/>
              <a:t> </a:t>
            </a:r>
            <a:r>
              <a:rPr lang="en-US" err="1"/>
              <a:t>nhất</a:t>
            </a:r>
            <a:r>
              <a:rPr lang="en-US"/>
              <a:t> </a:t>
            </a:r>
            <a:r>
              <a:rPr lang="en-US" err="1"/>
              <a:t>để</a:t>
            </a:r>
            <a:r>
              <a:rPr lang="en-US"/>
              <a:t> </a:t>
            </a:r>
            <a:r>
              <a:rPr lang="en-US" err="1"/>
              <a:t>phân</a:t>
            </a:r>
            <a:r>
              <a:rPr lang="en-US"/>
              <a:t> </a:t>
            </a:r>
            <a:r>
              <a:rPr lang="en-US" err="1"/>
              <a:t>loại</a:t>
            </a:r>
            <a:r>
              <a:rPr lang="en-US"/>
              <a:t> </a:t>
            </a:r>
            <a:r>
              <a:rPr lang="en-US" err="1"/>
              <a:t>và</a:t>
            </a:r>
            <a:r>
              <a:rPr lang="en-US"/>
              <a:t> </a:t>
            </a:r>
            <a:r>
              <a:rPr lang="en-US" err="1"/>
              <a:t>dự</a:t>
            </a:r>
            <a:r>
              <a:rPr lang="en-US"/>
              <a:t> </a:t>
            </a:r>
            <a:r>
              <a:rPr lang="en-US" err="1"/>
              <a:t>đoán</a:t>
            </a:r>
            <a:r>
              <a:rPr lang="en-US"/>
              <a:t>. </a:t>
            </a:r>
            <a:r>
              <a:rPr lang="en-US" err="1"/>
              <a:t>Cây</a:t>
            </a:r>
            <a:r>
              <a:rPr lang="en-US"/>
              <a:t> </a:t>
            </a:r>
            <a:r>
              <a:rPr lang="en-US" err="1"/>
              <a:t>quyết</a:t>
            </a:r>
            <a:r>
              <a:rPr lang="en-US"/>
              <a:t> </a:t>
            </a:r>
            <a:r>
              <a:rPr lang="en-US" err="1"/>
              <a:t>định</a:t>
            </a:r>
            <a:r>
              <a:rPr lang="en-US"/>
              <a:t> </a:t>
            </a:r>
            <a:r>
              <a:rPr lang="en-US" err="1"/>
              <a:t>là</a:t>
            </a:r>
            <a:r>
              <a:rPr lang="en-US"/>
              <a:t> </a:t>
            </a:r>
            <a:r>
              <a:rPr lang="en-US" err="1"/>
              <a:t>một</a:t>
            </a:r>
            <a:r>
              <a:rPr lang="en-US"/>
              <a:t> </a:t>
            </a:r>
            <a:r>
              <a:rPr lang="en-US" err="1"/>
              <a:t>lưu</a:t>
            </a:r>
            <a:r>
              <a:rPr lang="en-US"/>
              <a:t> </a:t>
            </a:r>
            <a:r>
              <a:rPr lang="en-US" err="1"/>
              <a:t>đồ</a:t>
            </a:r>
            <a:r>
              <a:rPr lang="en-US"/>
              <a:t> </a:t>
            </a:r>
            <a:r>
              <a:rPr lang="en-US" err="1"/>
              <a:t>giống</a:t>
            </a:r>
            <a:r>
              <a:rPr lang="en-US"/>
              <a:t> </a:t>
            </a:r>
            <a:r>
              <a:rPr lang="en-US" err="1"/>
              <a:t>như</a:t>
            </a:r>
            <a:r>
              <a:rPr lang="en-US"/>
              <a:t> </a:t>
            </a:r>
            <a:r>
              <a:rPr lang="en-US" err="1"/>
              <a:t>cấu</a:t>
            </a:r>
            <a:r>
              <a:rPr lang="en-US"/>
              <a:t> </a:t>
            </a:r>
            <a:r>
              <a:rPr lang="en-US" err="1"/>
              <a:t>trúc</a:t>
            </a:r>
            <a:r>
              <a:rPr lang="en-US"/>
              <a:t> </a:t>
            </a:r>
            <a:r>
              <a:rPr lang="en-US" err="1"/>
              <a:t>cây</a:t>
            </a:r>
            <a:r>
              <a:rPr lang="en-US"/>
              <a:t>, </a:t>
            </a:r>
            <a:r>
              <a:rPr lang="en-US" err="1"/>
              <a:t>trong</a:t>
            </a:r>
            <a:r>
              <a:rPr lang="en-US"/>
              <a:t> </a:t>
            </a:r>
            <a:r>
              <a:rPr lang="en-US" err="1"/>
              <a:t>đó</a:t>
            </a:r>
            <a:r>
              <a:rPr lang="en-US"/>
              <a:t> </a:t>
            </a:r>
            <a:r>
              <a:rPr lang="en-US" err="1"/>
              <a:t>mỗi</a:t>
            </a:r>
            <a:r>
              <a:rPr lang="en-US"/>
              <a:t> </a:t>
            </a:r>
            <a:r>
              <a:rPr lang="en-US" err="1"/>
              <a:t>nút</a:t>
            </a:r>
            <a:r>
              <a:rPr lang="en-US"/>
              <a:t> </a:t>
            </a:r>
            <a:r>
              <a:rPr lang="en-US" err="1"/>
              <a:t>bên</a:t>
            </a:r>
            <a:r>
              <a:rPr lang="en-US"/>
              <a:t> </a:t>
            </a:r>
            <a:r>
              <a:rPr lang="en-US" err="1"/>
              <a:t>trong</a:t>
            </a:r>
            <a:r>
              <a:rPr lang="en-US"/>
              <a:t> </a:t>
            </a:r>
            <a:r>
              <a:rPr lang="en-US" err="1"/>
              <a:t>biểu</a:t>
            </a:r>
            <a:r>
              <a:rPr lang="en-US"/>
              <a:t> </a:t>
            </a:r>
            <a:r>
              <a:rPr lang="en-US" err="1"/>
              <a:t>thị</a:t>
            </a:r>
            <a:r>
              <a:rPr lang="en-US"/>
              <a:t> </a:t>
            </a:r>
            <a:r>
              <a:rPr lang="en-US" err="1"/>
              <a:t>một</a:t>
            </a:r>
            <a:r>
              <a:rPr lang="en-US"/>
              <a:t> </a:t>
            </a:r>
            <a:r>
              <a:rPr lang="en-US" err="1"/>
              <a:t>thử</a:t>
            </a:r>
            <a:r>
              <a:rPr lang="en-US"/>
              <a:t> </a:t>
            </a:r>
            <a:r>
              <a:rPr lang="en-US" err="1"/>
              <a:t>nghiệm</a:t>
            </a:r>
            <a:r>
              <a:rPr lang="en-US"/>
              <a:t> </a:t>
            </a:r>
            <a:r>
              <a:rPr lang="en-US" err="1"/>
              <a:t>trên</a:t>
            </a:r>
            <a:r>
              <a:rPr lang="en-US"/>
              <a:t> </a:t>
            </a:r>
            <a:r>
              <a:rPr lang="en-US" err="1"/>
              <a:t>một</a:t>
            </a:r>
            <a:r>
              <a:rPr lang="en-US"/>
              <a:t> </a:t>
            </a:r>
            <a:r>
              <a:rPr lang="en-US" err="1"/>
              <a:t>thuộc</a:t>
            </a:r>
            <a:r>
              <a:rPr lang="en-US"/>
              <a:t> </a:t>
            </a:r>
            <a:r>
              <a:rPr lang="en-US" err="1"/>
              <a:t>tính</a:t>
            </a:r>
            <a:r>
              <a:rPr lang="en-US"/>
              <a:t>, </a:t>
            </a:r>
            <a:r>
              <a:rPr lang="en-US" err="1"/>
              <a:t>mỗi</a:t>
            </a:r>
            <a:r>
              <a:rPr lang="en-US"/>
              <a:t> </a:t>
            </a:r>
            <a:r>
              <a:rPr lang="en-US" err="1"/>
              <a:t>nhánh</a:t>
            </a:r>
            <a:r>
              <a:rPr lang="en-US"/>
              <a:t> </a:t>
            </a:r>
            <a:r>
              <a:rPr lang="en-US" err="1"/>
              <a:t>biểu</a:t>
            </a:r>
            <a:r>
              <a:rPr lang="en-US"/>
              <a:t> </a:t>
            </a:r>
            <a:r>
              <a:rPr lang="en-US" err="1"/>
              <a:t>thị</a:t>
            </a:r>
            <a:r>
              <a:rPr lang="en-US"/>
              <a:t> </a:t>
            </a:r>
            <a:r>
              <a:rPr lang="en-US" err="1"/>
              <a:t>một</a:t>
            </a:r>
            <a:r>
              <a:rPr lang="en-US"/>
              <a:t> </a:t>
            </a:r>
            <a:r>
              <a:rPr lang="en-US" err="1"/>
              <a:t>kết</a:t>
            </a:r>
            <a:r>
              <a:rPr lang="en-US"/>
              <a:t> </a:t>
            </a:r>
            <a:r>
              <a:rPr lang="en-US" err="1"/>
              <a:t>quả</a:t>
            </a:r>
            <a:r>
              <a:rPr lang="en-US"/>
              <a:t> </a:t>
            </a:r>
            <a:r>
              <a:rPr lang="en-US" err="1"/>
              <a:t>của</a:t>
            </a:r>
            <a:r>
              <a:rPr lang="en-US"/>
              <a:t> </a:t>
            </a:r>
            <a:r>
              <a:rPr lang="en-US" err="1"/>
              <a:t>thử</a:t>
            </a:r>
            <a:r>
              <a:rPr lang="en-US"/>
              <a:t> </a:t>
            </a:r>
            <a:r>
              <a:rPr lang="en-US" err="1"/>
              <a:t>nghiệm</a:t>
            </a:r>
            <a:r>
              <a:rPr lang="en-US"/>
              <a:t> </a:t>
            </a:r>
            <a:r>
              <a:rPr lang="en-US" err="1"/>
              <a:t>và</a:t>
            </a:r>
            <a:r>
              <a:rPr lang="en-US"/>
              <a:t> </a:t>
            </a:r>
            <a:r>
              <a:rPr lang="en-US" err="1"/>
              <a:t>mỗi</a:t>
            </a:r>
            <a:r>
              <a:rPr lang="en-US"/>
              <a:t> </a:t>
            </a:r>
            <a:r>
              <a:rPr lang="en-US" err="1"/>
              <a:t>nút</a:t>
            </a:r>
            <a:r>
              <a:rPr lang="en-US"/>
              <a:t> </a:t>
            </a:r>
            <a:r>
              <a:rPr lang="en-US" err="1"/>
              <a:t>lá</a:t>
            </a:r>
            <a:r>
              <a:rPr lang="en-US"/>
              <a:t> (</a:t>
            </a:r>
            <a:r>
              <a:rPr lang="en-US" err="1"/>
              <a:t>nút</a:t>
            </a:r>
            <a:r>
              <a:rPr lang="en-US"/>
              <a:t> </a:t>
            </a:r>
            <a:r>
              <a:rPr lang="en-US" err="1"/>
              <a:t>đầu</a:t>
            </a:r>
            <a:r>
              <a:rPr lang="en-US"/>
              <a:t> </a:t>
            </a:r>
            <a:r>
              <a:rPr lang="en-US" err="1"/>
              <a:t>cuối</a:t>
            </a:r>
            <a:r>
              <a:rPr lang="en-US"/>
              <a:t>) </a:t>
            </a:r>
            <a:r>
              <a:rPr lang="en-US" err="1"/>
              <a:t>lưu</a:t>
            </a:r>
            <a:r>
              <a:rPr lang="en-US"/>
              <a:t> </a:t>
            </a:r>
            <a:r>
              <a:rPr lang="en-US" err="1"/>
              <a:t>trữ</a:t>
            </a:r>
            <a:r>
              <a:rPr lang="en-US"/>
              <a:t> </a:t>
            </a:r>
            <a:r>
              <a:rPr lang="en-US" err="1"/>
              <a:t>một</a:t>
            </a:r>
            <a:r>
              <a:rPr lang="en-US"/>
              <a:t> </a:t>
            </a:r>
            <a:r>
              <a:rPr lang="en-US" err="1"/>
              <a:t>nhãn</a:t>
            </a:r>
            <a:r>
              <a:rPr lang="en-US"/>
              <a:t> </a:t>
            </a:r>
            <a:r>
              <a:rPr lang="en-US" err="1"/>
              <a:t>lớp</a:t>
            </a:r>
            <a:endParaRPr lang="vi-VN" err="1"/>
          </a:p>
          <a:p>
            <a:endParaRPr lang="en-US"/>
          </a:p>
          <a:p>
            <a:r>
              <a:rPr lang="en-US" err="1"/>
              <a:t>Trước</a:t>
            </a:r>
            <a:r>
              <a:rPr lang="en-US"/>
              <a:t> </a:t>
            </a:r>
            <a:r>
              <a:rPr lang="en-US" err="1"/>
              <a:t>khi</a:t>
            </a:r>
            <a:r>
              <a:rPr lang="en-US"/>
              <a:t> </a:t>
            </a:r>
            <a:r>
              <a:rPr lang="en-US" err="1"/>
              <a:t>mô</a:t>
            </a:r>
            <a:r>
              <a:rPr lang="en-US"/>
              <a:t> </a:t>
            </a:r>
            <a:r>
              <a:rPr lang="en-US" err="1"/>
              <a:t>hình</a:t>
            </a:r>
            <a:r>
              <a:rPr lang="en-US"/>
              <a:t> </a:t>
            </a:r>
            <a:r>
              <a:rPr lang="en-US" err="1"/>
              <a:t>được</a:t>
            </a:r>
            <a:r>
              <a:rPr lang="en-US"/>
              <a:t> </a:t>
            </a:r>
            <a:r>
              <a:rPr lang="en-US" err="1"/>
              <a:t>đào</a:t>
            </a:r>
            <a:r>
              <a:rPr lang="en-US"/>
              <a:t> </a:t>
            </a:r>
            <a:r>
              <a:rPr lang="en-US" err="1"/>
              <a:t>tạo</a:t>
            </a:r>
            <a:r>
              <a:rPr lang="en-US"/>
              <a:t>, </a:t>
            </a:r>
            <a:r>
              <a:rPr lang="en-US" err="1"/>
              <a:t>các</a:t>
            </a:r>
            <a:r>
              <a:rPr lang="en-US"/>
              <a:t> pixel </a:t>
            </a:r>
            <a:r>
              <a:rPr lang="en-US" err="1"/>
              <a:t>được</a:t>
            </a:r>
            <a:r>
              <a:rPr lang="en-US"/>
              <a:t> </a:t>
            </a:r>
            <a:r>
              <a:rPr lang="en-US" err="1"/>
              <a:t>chuẩn</a:t>
            </a:r>
            <a:r>
              <a:rPr lang="en-US"/>
              <a:t> </a:t>
            </a:r>
            <a:r>
              <a:rPr lang="en-US" err="1"/>
              <a:t>hóa</a:t>
            </a:r>
            <a:r>
              <a:rPr lang="en-US"/>
              <a:t> </a:t>
            </a:r>
            <a:r>
              <a:rPr lang="en-US" err="1"/>
              <a:t>thành</a:t>
            </a:r>
            <a:r>
              <a:rPr lang="en-US"/>
              <a:t> </a:t>
            </a:r>
            <a:r>
              <a:rPr lang="en-US" err="1"/>
              <a:t>phạm</a:t>
            </a:r>
            <a:r>
              <a:rPr lang="en-US"/>
              <a:t> vi 0-1 </a:t>
            </a:r>
            <a:r>
              <a:rPr lang="en-US" err="1"/>
              <a:t>từ</a:t>
            </a:r>
            <a:r>
              <a:rPr lang="en-US"/>
              <a:t> </a:t>
            </a:r>
            <a:r>
              <a:rPr lang="en-US" err="1"/>
              <a:t>phạm</a:t>
            </a:r>
            <a:r>
              <a:rPr lang="en-US"/>
              <a:t> vi 0-255 </a:t>
            </a:r>
            <a:r>
              <a:rPr lang="en-US" err="1"/>
              <a:t>và</a:t>
            </a:r>
            <a:r>
              <a:rPr lang="en-US"/>
              <a:t> </a:t>
            </a:r>
            <a:r>
              <a:rPr lang="en-US" err="1"/>
              <a:t>phân</a:t>
            </a:r>
            <a:r>
              <a:rPr lang="en-US"/>
              <a:t> </a:t>
            </a:r>
            <a:r>
              <a:rPr lang="en-US" err="1"/>
              <a:t>tách</a:t>
            </a:r>
            <a:r>
              <a:rPr lang="en-US"/>
              <a:t> </a:t>
            </a:r>
            <a:r>
              <a:rPr lang="en-US" err="1"/>
              <a:t>với</a:t>
            </a:r>
            <a:r>
              <a:rPr lang="en-US"/>
              <a:t> </a:t>
            </a:r>
            <a:r>
              <a:rPr lang="en-US" err="1"/>
              <a:t>kích</a:t>
            </a:r>
            <a:r>
              <a:rPr lang="en-US"/>
              <a:t> </a:t>
            </a:r>
            <a:r>
              <a:rPr lang="en-US" err="1"/>
              <a:t>thước</a:t>
            </a:r>
            <a:r>
              <a:rPr lang="en-US"/>
              <a:t> </a:t>
            </a:r>
            <a:r>
              <a:rPr lang="en-US" err="1"/>
              <a:t>thử</a:t>
            </a:r>
            <a:r>
              <a:rPr lang="en-US"/>
              <a:t> </a:t>
            </a:r>
            <a:r>
              <a:rPr lang="en-US" err="1"/>
              <a:t>nghiệm</a:t>
            </a:r>
            <a:r>
              <a:rPr lang="en-US"/>
              <a:t> </a:t>
            </a:r>
            <a:r>
              <a:rPr lang="en-US" err="1"/>
              <a:t>là</a:t>
            </a:r>
            <a:r>
              <a:rPr lang="en-US"/>
              <a:t> 20\% </a:t>
            </a:r>
            <a:r>
              <a:rPr lang="en-US" err="1"/>
              <a:t>và</a:t>
            </a:r>
            <a:r>
              <a:rPr lang="en-US"/>
              <a:t> </a:t>
            </a:r>
            <a:r>
              <a:rPr lang="en-US" err="1"/>
              <a:t>trạng</a:t>
            </a:r>
            <a:r>
              <a:rPr lang="en-US"/>
              <a:t> </a:t>
            </a:r>
            <a:r>
              <a:rPr lang="en-US" err="1"/>
              <a:t>thái</a:t>
            </a:r>
            <a:r>
              <a:rPr lang="en-US"/>
              <a:t> </a:t>
            </a:r>
            <a:r>
              <a:rPr lang="en-US" err="1"/>
              <a:t>ngẫu</a:t>
            </a:r>
            <a:r>
              <a:rPr lang="en-US"/>
              <a:t> </a:t>
            </a:r>
            <a:r>
              <a:rPr lang="en-US" err="1"/>
              <a:t>nhiên</a:t>
            </a:r>
            <a:r>
              <a:rPr lang="en-US"/>
              <a:t> </a:t>
            </a:r>
            <a:r>
              <a:rPr lang="en-US" err="1"/>
              <a:t>là</a:t>
            </a:r>
            <a:r>
              <a:rPr lang="en-US"/>
              <a:t> 45. </a:t>
            </a:r>
            <a:r>
              <a:rPr lang="en-US" err="1"/>
              <a:t>Lần</a:t>
            </a:r>
            <a:r>
              <a:rPr lang="en-US"/>
              <a:t> </a:t>
            </a:r>
            <a:r>
              <a:rPr lang="en-US" err="1"/>
              <a:t>lặp</a:t>
            </a:r>
            <a:r>
              <a:rPr lang="en-US"/>
              <a:t> </a:t>
            </a:r>
            <a:r>
              <a:rPr lang="en-US" err="1"/>
              <a:t>đầu</a:t>
            </a:r>
            <a:r>
              <a:rPr lang="en-US"/>
              <a:t> </a:t>
            </a:r>
            <a:r>
              <a:rPr lang="en-US" err="1"/>
              <a:t>tiên</a:t>
            </a:r>
            <a:r>
              <a:rPr lang="en-US"/>
              <a:t> </a:t>
            </a:r>
            <a:r>
              <a:rPr lang="en-US" err="1"/>
              <a:t>của</a:t>
            </a:r>
            <a:r>
              <a:rPr lang="en-US"/>
              <a:t> </a:t>
            </a:r>
            <a:r>
              <a:rPr lang="en-US" err="1"/>
              <a:t>mô</a:t>
            </a:r>
            <a:r>
              <a:rPr lang="en-US"/>
              <a:t> </a:t>
            </a:r>
            <a:r>
              <a:rPr lang="en-US" err="1"/>
              <a:t>hình</a:t>
            </a:r>
            <a:r>
              <a:rPr lang="en-US"/>
              <a:t> </a:t>
            </a:r>
            <a:r>
              <a:rPr lang="en-US" err="1"/>
              <a:t>cây</a:t>
            </a:r>
            <a:r>
              <a:rPr lang="en-US"/>
              <a:t> </a:t>
            </a:r>
            <a:r>
              <a:rPr lang="en-US" err="1"/>
              <a:t>quyết</a:t>
            </a:r>
            <a:r>
              <a:rPr lang="en-US"/>
              <a:t> </a:t>
            </a:r>
            <a:r>
              <a:rPr lang="en-US" err="1"/>
              <a:t>định</a:t>
            </a:r>
            <a:r>
              <a:rPr lang="en-US"/>
              <a:t> </a:t>
            </a:r>
            <a:r>
              <a:rPr lang="en-US" err="1"/>
              <a:t>được</a:t>
            </a:r>
            <a:r>
              <a:rPr lang="en-US"/>
              <a:t> </a:t>
            </a:r>
            <a:r>
              <a:rPr lang="en-US" err="1"/>
              <a:t>phát</a:t>
            </a:r>
            <a:r>
              <a:rPr lang="en-US"/>
              <a:t> </a:t>
            </a:r>
            <a:r>
              <a:rPr lang="en-US" err="1"/>
              <a:t>triển</a:t>
            </a:r>
            <a:r>
              <a:rPr lang="en-US"/>
              <a:t> </a:t>
            </a:r>
            <a:r>
              <a:rPr lang="en-US" err="1"/>
              <a:t>đã</a:t>
            </a:r>
            <a:r>
              <a:rPr lang="en-US"/>
              <a:t> </a:t>
            </a:r>
            <a:r>
              <a:rPr lang="en-US" err="1"/>
              <a:t>sử</a:t>
            </a:r>
            <a:r>
              <a:rPr lang="en-US"/>
              <a:t> </a:t>
            </a:r>
            <a:r>
              <a:rPr lang="en-US" err="1"/>
              <a:t>dụng</a:t>
            </a:r>
            <a:r>
              <a:rPr lang="en-US"/>
              <a:t> </a:t>
            </a:r>
            <a:r>
              <a:rPr lang="en-US" err="1"/>
              <a:t>các</a:t>
            </a:r>
            <a:r>
              <a:rPr lang="en-US"/>
              <a:t> </a:t>
            </a:r>
            <a:r>
              <a:rPr lang="en-US" err="1"/>
              <a:t>tham</a:t>
            </a:r>
            <a:r>
              <a:rPr lang="en-US"/>
              <a:t> </a:t>
            </a:r>
            <a:r>
              <a:rPr lang="en-US" err="1"/>
              <a:t>số</a:t>
            </a:r>
            <a:r>
              <a:rPr lang="en-US"/>
              <a:t> </a:t>
            </a:r>
            <a:r>
              <a:rPr lang="en-US" err="1"/>
              <a:t>mặc</a:t>
            </a:r>
            <a:r>
              <a:rPr lang="en-US"/>
              <a:t> </a:t>
            </a:r>
            <a:r>
              <a:rPr lang="en-US" err="1"/>
              <a:t>định</a:t>
            </a:r>
            <a:r>
              <a:rPr lang="en-US"/>
              <a:t> </a:t>
            </a:r>
            <a:r>
              <a:rPr lang="en-US" err="1"/>
              <a:t>cho</a:t>
            </a:r>
            <a:r>
              <a:rPr lang="en-US"/>
              <a:t> </a:t>
            </a:r>
            <a:r>
              <a:rPr lang="en-US" err="1"/>
              <a:t>một</a:t>
            </a:r>
            <a:r>
              <a:rPr lang="en-US"/>
              <a:t> </a:t>
            </a:r>
            <a:r>
              <a:rPr lang="en-US" err="1"/>
              <a:t>DecisionTreeClassifier</a:t>
            </a:r>
            <a:r>
              <a:rPr lang="en-US"/>
              <a:t> () do scikit-learning </a:t>
            </a:r>
            <a:r>
              <a:rPr lang="en-US" err="1"/>
              <a:t>cung</a:t>
            </a:r>
            <a:r>
              <a:rPr lang="en-US"/>
              <a:t> </a:t>
            </a:r>
            <a:r>
              <a:rPr lang="en-US" err="1"/>
              <a:t>cấp</a:t>
            </a:r>
            <a:r>
              <a:rPr lang="en-US"/>
              <a:t>.  </a:t>
            </a:r>
            <a:r>
              <a:rPr lang="en-US" err="1"/>
              <a:t>Hơn</a:t>
            </a:r>
            <a:r>
              <a:rPr lang="en-US"/>
              <a:t> </a:t>
            </a:r>
            <a:r>
              <a:rPr lang="en-US" err="1"/>
              <a:t>nữa</a:t>
            </a:r>
            <a:r>
              <a:rPr lang="en-US"/>
              <a:t>, </a:t>
            </a:r>
            <a:r>
              <a:rPr lang="en-US" err="1"/>
              <a:t>bộ</a:t>
            </a:r>
            <a:r>
              <a:rPr lang="en-US"/>
              <a:t> </a:t>
            </a:r>
            <a:r>
              <a:rPr lang="en-US" err="1"/>
              <a:t>phân</a:t>
            </a:r>
            <a:r>
              <a:rPr lang="en-US"/>
              <a:t> </a:t>
            </a:r>
            <a:r>
              <a:rPr lang="en-US" err="1"/>
              <a:t>loại</a:t>
            </a:r>
            <a:r>
              <a:rPr lang="en-US"/>
              <a:t> </a:t>
            </a:r>
            <a:r>
              <a:rPr lang="en-US" err="1"/>
              <a:t>cây</a:t>
            </a:r>
            <a:r>
              <a:rPr lang="en-US"/>
              <a:t> </a:t>
            </a:r>
            <a:r>
              <a:rPr lang="en-US" err="1"/>
              <a:t>quyết</a:t>
            </a:r>
            <a:r>
              <a:rPr lang="en-US"/>
              <a:t> </a:t>
            </a:r>
            <a:r>
              <a:rPr lang="en-US" err="1"/>
              <a:t>định</a:t>
            </a:r>
            <a:r>
              <a:rPr lang="en-US"/>
              <a:t> </a:t>
            </a:r>
            <a:r>
              <a:rPr lang="en-US" err="1"/>
              <a:t>có</a:t>
            </a:r>
            <a:r>
              <a:rPr lang="en-US"/>
              <a:t> </a:t>
            </a:r>
            <a:r>
              <a:rPr lang="en-US" err="1"/>
              <a:t>thời</a:t>
            </a:r>
            <a:r>
              <a:rPr lang="en-US"/>
              <a:t> </a:t>
            </a:r>
            <a:r>
              <a:rPr lang="en-US" err="1"/>
              <a:t>gian</a:t>
            </a:r>
            <a:r>
              <a:rPr lang="en-US"/>
              <a:t> </a:t>
            </a:r>
            <a:r>
              <a:rPr lang="en-US" err="1"/>
              <a:t>tính</a:t>
            </a:r>
            <a:r>
              <a:rPr lang="en-US"/>
              <a:t> </a:t>
            </a:r>
            <a:r>
              <a:rPr lang="en-US" err="1"/>
              <a:t>toán</a:t>
            </a:r>
            <a:r>
              <a:rPr lang="en-US"/>
              <a:t> </a:t>
            </a:r>
            <a:r>
              <a:rPr lang="en-US" err="1"/>
              <a:t>nhanh</a:t>
            </a:r>
            <a:r>
              <a:rPr lang="en-US"/>
              <a:t> </a:t>
            </a:r>
            <a:r>
              <a:rPr lang="en-US" err="1"/>
              <a:t>hơn</a:t>
            </a:r>
            <a:r>
              <a:rPr lang="en-US"/>
              <a:t> </a:t>
            </a:r>
            <a:r>
              <a:rPr lang="en-US" err="1"/>
              <a:t>khoảng</a:t>
            </a:r>
            <a:r>
              <a:rPr lang="en-US"/>
              <a:t> 3-7 </a:t>
            </a:r>
            <a:r>
              <a:rPr lang="en-US" err="1"/>
              <a:t>phút</a:t>
            </a:r>
            <a:r>
              <a:rPr lang="en-US"/>
              <a:t> </a:t>
            </a:r>
            <a:r>
              <a:rPr lang="en-US" err="1"/>
              <a:t>để</a:t>
            </a:r>
            <a:r>
              <a:rPr lang="en-US"/>
              <a:t> </a:t>
            </a:r>
            <a:r>
              <a:rPr lang="en-US" err="1"/>
              <a:t>điều</a:t>
            </a:r>
            <a:r>
              <a:rPr lang="en-US"/>
              <a:t> </a:t>
            </a:r>
            <a:r>
              <a:rPr lang="en-US" err="1"/>
              <a:t>chỉnh</a:t>
            </a:r>
            <a:r>
              <a:rPr lang="en-US"/>
              <a:t> </a:t>
            </a:r>
            <a:r>
              <a:rPr lang="en-US" err="1"/>
              <a:t>và</a:t>
            </a:r>
            <a:r>
              <a:rPr lang="en-US"/>
              <a:t> </a:t>
            </a:r>
            <a:r>
              <a:rPr lang="en-US" err="1"/>
              <a:t>dự</a:t>
            </a:r>
            <a:r>
              <a:rPr lang="en-US"/>
              <a:t> </a:t>
            </a:r>
            <a:r>
              <a:rPr lang="en-US" err="1"/>
              <a:t>đoán</a:t>
            </a:r>
            <a:r>
              <a:rPr lang="en-US"/>
              <a:t> </a:t>
            </a:r>
            <a:r>
              <a:rPr lang="en-US" err="1"/>
              <a:t>một</a:t>
            </a:r>
            <a:r>
              <a:rPr lang="en-US"/>
              <a:t> </a:t>
            </a:r>
            <a:r>
              <a:rPr lang="en-US" err="1"/>
              <a:t>mô</a:t>
            </a:r>
            <a:r>
              <a:rPr lang="en-US"/>
              <a:t> </a:t>
            </a:r>
            <a:r>
              <a:rPr lang="en-US" err="1"/>
              <a:t>hình</a:t>
            </a:r>
            <a:r>
              <a:rPr lang="en-US"/>
              <a:t> </a:t>
            </a:r>
            <a:r>
              <a:rPr lang="en-US" err="1"/>
              <a:t>duy</a:t>
            </a:r>
            <a:r>
              <a:rPr lang="en-US"/>
              <a:t> </a:t>
            </a:r>
            <a:r>
              <a:rPr lang="en-US" err="1"/>
              <a:t>nhất</a:t>
            </a:r>
            <a:r>
              <a:rPr lang="en-US"/>
              <a:t>.</a:t>
            </a:r>
            <a:endParaRPr lang="en-US">
              <a:cs typeface="Calibri"/>
            </a:endParaRPr>
          </a:p>
          <a:p>
            <a:endParaRPr lang="en-US">
              <a:cs typeface="Calibri"/>
            </a:endParaRPr>
          </a:p>
          <a:p>
            <a:r>
              <a:rPr lang="en-US" err="1"/>
              <a:t>khi</a:t>
            </a:r>
            <a:r>
              <a:rPr lang="en-US"/>
              <a:t> </a:t>
            </a:r>
            <a:r>
              <a:rPr lang="en-US" err="1"/>
              <a:t>không</a:t>
            </a:r>
            <a:r>
              <a:rPr lang="en-US"/>
              <a:t> </a:t>
            </a:r>
            <a:r>
              <a:rPr lang="en-US" err="1"/>
              <a:t>có</a:t>
            </a:r>
            <a:r>
              <a:rPr lang="en-US"/>
              <a:t> </a:t>
            </a:r>
            <a:r>
              <a:rPr lang="en-US" err="1"/>
              <a:t>bất</a:t>
            </a:r>
            <a:r>
              <a:rPr lang="en-US"/>
              <a:t> </a:t>
            </a:r>
            <a:r>
              <a:rPr lang="en-US" err="1"/>
              <a:t>kỳ</a:t>
            </a:r>
            <a:r>
              <a:rPr lang="en-US"/>
              <a:t> </a:t>
            </a:r>
            <a:r>
              <a:rPr lang="en-US" err="1"/>
              <a:t>điều</a:t>
            </a:r>
            <a:r>
              <a:rPr lang="en-US"/>
              <a:t> </a:t>
            </a:r>
            <a:r>
              <a:rPr lang="en-US" err="1"/>
              <a:t>chỉnh</a:t>
            </a:r>
            <a:r>
              <a:rPr lang="en-US"/>
              <a:t> </a:t>
            </a:r>
            <a:r>
              <a:rPr lang="en-US" err="1"/>
              <a:t>siêu</a:t>
            </a:r>
            <a:r>
              <a:rPr lang="en-US"/>
              <a:t> </a:t>
            </a:r>
            <a:r>
              <a:rPr lang="en-US" err="1"/>
              <a:t>tham</a:t>
            </a:r>
            <a:r>
              <a:rPr lang="en-US"/>
              <a:t> </a:t>
            </a:r>
            <a:r>
              <a:rPr lang="en-US" err="1"/>
              <a:t>số</a:t>
            </a:r>
            <a:r>
              <a:rPr lang="en-US"/>
              <a:t> </a:t>
            </a:r>
            <a:r>
              <a:rPr lang="en-US" err="1"/>
              <a:t>nào</a:t>
            </a:r>
            <a:r>
              <a:rPr lang="en-US"/>
              <a:t>, </a:t>
            </a:r>
            <a:r>
              <a:rPr lang="en-US" err="1"/>
              <a:t>mô</a:t>
            </a:r>
            <a:r>
              <a:rPr lang="en-US"/>
              <a:t> </a:t>
            </a:r>
            <a:r>
              <a:rPr lang="en-US" err="1"/>
              <a:t>hình</a:t>
            </a:r>
            <a:r>
              <a:rPr lang="en-US"/>
              <a:t> </a:t>
            </a:r>
            <a:r>
              <a:rPr lang="en-US" err="1"/>
              <a:t>cây</a:t>
            </a:r>
            <a:r>
              <a:rPr lang="en-US"/>
              <a:t> </a:t>
            </a:r>
            <a:r>
              <a:rPr lang="en-US" err="1"/>
              <a:t>quyết</a:t>
            </a:r>
            <a:r>
              <a:rPr lang="en-US"/>
              <a:t> </a:t>
            </a:r>
            <a:r>
              <a:rPr lang="en-US" err="1"/>
              <a:t>định</a:t>
            </a:r>
            <a:r>
              <a:rPr lang="en-US"/>
              <a:t> </a:t>
            </a:r>
            <a:r>
              <a:rPr lang="en-US" err="1"/>
              <a:t>có</a:t>
            </a:r>
            <a:r>
              <a:rPr lang="en-US"/>
              <a:t> </a:t>
            </a:r>
            <a:r>
              <a:rPr lang="en-US" err="1"/>
              <a:t>accurancy</a:t>
            </a:r>
            <a:r>
              <a:rPr lang="en-US"/>
              <a:t> </a:t>
            </a:r>
            <a:r>
              <a:rPr lang="en-US" err="1"/>
              <a:t>là</a:t>
            </a:r>
            <a:r>
              <a:rPr lang="en-US"/>
              <a:t> 84,64\% , </a:t>
            </a:r>
            <a:endParaRPr lang="en-US">
              <a:cs typeface="Calibri"/>
            </a:endParaRPr>
          </a:p>
          <a:p>
            <a:endParaRPr lang="en-US"/>
          </a:p>
          <a:p>
            <a:r>
              <a:rPr lang="en-US"/>
              <a:t>Tuy </a:t>
            </a:r>
            <a:r>
              <a:rPr lang="en-US" err="1"/>
              <a:t>nhiên</a:t>
            </a:r>
            <a:r>
              <a:rPr lang="en-US"/>
              <a:t>, </a:t>
            </a:r>
            <a:r>
              <a:rPr lang="en-US" err="1"/>
              <a:t>lần</a:t>
            </a:r>
            <a:r>
              <a:rPr lang="en-US"/>
              <a:t> </a:t>
            </a:r>
            <a:r>
              <a:rPr lang="en-US" err="1"/>
              <a:t>lặp</a:t>
            </a:r>
            <a:r>
              <a:rPr lang="en-US"/>
              <a:t> </a:t>
            </a:r>
            <a:r>
              <a:rPr lang="en-US" err="1"/>
              <a:t>thứ</a:t>
            </a:r>
            <a:r>
              <a:rPr lang="en-US"/>
              <a:t> </a:t>
            </a:r>
            <a:r>
              <a:rPr lang="en-US" err="1"/>
              <a:t>hai</a:t>
            </a:r>
            <a:r>
              <a:rPr lang="en-US"/>
              <a:t> </a:t>
            </a:r>
            <a:r>
              <a:rPr lang="en-US" err="1"/>
              <a:t>của</a:t>
            </a:r>
            <a:r>
              <a:rPr lang="en-US"/>
              <a:t> </a:t>
            </a:r>
            <a:r>
              <a:rPr lang="en-US" err="1"/>
              <a:t>mô</a:t>
            </a:r>
            <a:r>
              <a:rPr lang="en-US"/>
              <a:t> </a:t>
            </a:r>
            <a:r>
              <a:rPr lang="en-US" err="1"/>
              <a:t>hình</a:t>
            </a:r>
            <a:r>
              <a:rPr lang="en-US"/>
              <a:t> </a:t>
            </a:r>
            <a:r>
              <a:rPr lang="en-US" err="1"/>
              <a:t>cây</a:t>
            </a:r>
            <a:r>
              <a:rPr lang="en-US"/>
              <a:t> </a:t>
            </a:r>
            <a:r>
              <a:rPr lang="en-US" err="1"/>
              <a:t>quyết</a:t>
            </a:r>
            <a:r>
              <a:rPr lang="en-US"/>
              <a:t> </a:t>
            </a:r>
            <a:r>
              <a:rPr lang="en-US" err="1"/>
              <a:t>định</a:t>
            </a:r>
            <a:r>
              <a:rPr lang="en-US"/>
              <a:t> </a:t>
            </a:r>
            <a:r>
              <a:rPr lang="en-US" err="1"/>
              <a:t>khám</a:t>
            </a:r>
            <a:r>
              <a:rPr lang="en-US"/>
              <a:t> </a:t>
            </a:r>
            <a:r>
              <a:rPr lang="en-US" err="1"/>
              <a:t>phá</a:t>
            </a:r>
            <a:r>
              <a:rPr lang="en-US"/>
              <a:t> </a:t>
            </a:r>
            <a:r>
              <a:rPr lang="en-US" err="1"/>
              <a:t>việc</a:t>
            </a:r>
            <a:r>
              <a:rPr lang="en-US"/>
              <a:t> </a:t>
            </a:r>
            <a:r>
              <a:rPr lang="en-US" err="1"/>
              <a:t>giảm</a:t>
            </a:r>
            <a:r>
              <a:rPr lang="en-US"/>
              <a:t> </a:t>
            </a:r>
            <a:r>
              <a:rPr lang="en-US" err="1"/>
              <a:t>kích</a:t>
            </a:r>
            <a:r>
              <a:rPr lang="en-US"/>
              <a:t> </a:t>
            </a:r>
            <a:r>
              <a:rPr lang="en-US" err="1"/>
              <a:t>thước</a:t>
            </a:r>
            <a:r>
              <a:rPr lang="en-US"/>
              <a:t> </a:t>
            </a:r>
            <a:r>
              <a:rPr lang="en-US" err="1"/>
              <a:t>với</a:t>
            </a:r>
            <a:r>
              <a:rPr lang="en-US"/>
              <a:t> </a:t>
            </a:r>
            <a:r>
              <a:rPr lang="en-US" err="1"/>
              <a:t>hy</a:t>
            </a:r>
            <a:r>
              <a:rPr lang="en-US"/>
              <a:t> </a:t>
            </a:r>
            <a:r>
              <a:rPr lang="en-US" err="1"/>
              <a:t>vọng</a:t>
            </a:r>
            <a:r>
              <a:rPr lang="en-US"/>
              <a:t> </a:t>
            </a:r>
            <a:r>
              <a:rPr lang="en-US" err="1"/>
              <a:t>loại</a:t>
            </a:r>
            <a:r>
              <a:rPr lang="en-US"/>
              <a:t> </a:t>
            </a:r>
            <a:r>
              <a:rPr lang="en-US" err="1"/>
              <a:t>bỏ</a:t>
            </a:r>
            <a:r>
              <a:rPr lang="en-US"/>
              <a:t> </a:t>
            </a:r>
            <a:r>
              <a:rPr lang="en-US" err="1"/>
              <a:t>các</a:t>
            </a:r>
            <a:r>
              <a:rPr lang="en-US"/>
              <a:t> </a:t>
            </a:r>
            <a:r>
              <a:rPr lang="en-US" err="1"/>
              <a:t>tính</a:t>
            </a:r>
            <a:r>
              <a:rPr lang="en-US"/>
              <a:t> </a:t>
            </a:r>
            <a:r>
              <a:rPr lang="en-US" err="1"/>
              <a:t>năng</a:t>
            </a:r>
            <a:r>
              <a:rPr lang="en-US"/>
              <a:t> </a:t>
            </a:r>
            <a:r>
              <a:rPr lang="en-US" err="1"/>
              <a:t>không</a:t>
            </a:r>
            <a:r>
              <a:rPr lang="en-US"/>
              <a:t> </a:t>
            </a:r>
            <a:r>
              <a:rPr lang="en-US" err="1"/>
              <a:t>quan</a:t>
            </a:r>
            <a:r>
              <a:rPr lang="en-US"/>
              <a:t> </a:t>
            </a:r>
            <a:r>
              <a:rPr lang="en-US" err="1"/>
              <a:t>trọng</a:t>
            </a:r>
            <a:r>
              <a:rPr lang="en-US"/>
              <a:t> </a:t>
            </a:r>
            <a:r>
              <a:rPr lang="en-US" err="1"/>
              <a:t>có</a:t>
            </a:r>
            <a:r>
              <a:rPr lang="en-US"/>
              <a:t> </a:t>
            </a:r>
            <a:r>
              <a:rPr lang="en-US" err="1"/>
              <a:t>thể</a:t>
            </a:r>
            <a:r>
              <a:rPr lang="en-US"/>
              <a:t> </a:t>
            </a:r>
            <a:r>
              <a:rPr lang="en-US" err="1"/>
              <a:t>ảnh</a:t>
            </a:r>
            <a:r>
              <a:rPr lang="en-US"/>
              <a:t> </a:t>
            </a:r>
            <a:r>
              <a:rPr lang="en-US" err="1"/>
              <a:t>hưởng</a:t>
            </a:r>
            <a:r>
              <a:rPr lang="en-US"/>
              <a:t> </a:t>
            </a:r>
            <a:r>
              <a:rPr lang="en-US" err="1"/>
              <a:t>tiêu</a:t>
            </a:r>
            <a:r>
              <a:rPr lang="en-US"/>
              <a:t> </a:t>
            </a:r>
            <a:r>
              <a:rPr lang="en-US" err="1"/>
              <a:t>cực</a:t>
            </a:r>
            <a:r>
              <a:rPr lang="en-US"/>
              <a:t> </a:t>
            </a:r>
            <a:r>
              <a:rPr lang="en-US" err="1"/>
              <a:t>đến</a:t>
            </a:r>
            <a:r>
              <a:rPr lang="en-US"/>
              <a:t> </a:t>
            </a:r>
            <a:r>
              <a:rPr lang="en-US" err="1"/>
              <a:t>Phân</a:t>
            </a:r>
            <a:r>
              <a:rPr lang="en-US"/>
              <a:t> </a:t>
            </a:r>
            <a:r>
              <a:rPr lang="en-US" err="1"/>
              <a:t>tích</a:t>
            </a:r>
            <a:r>
              <a:rPr lang="en-US"/>
              <a:t> </a:t>
            </a:r>
            <a:r>
              <a:rPr lang="en-US" err="1"/>
              <a:t>thành</a:t>
            </a:r>
            <a:r>
              <a:rPr lang="en-US"/>
              <a:t> </a:t>
            </a:r>
            <a:r>
              <a:rPr lang="en-US" err="1"/>
              <a:t>phần</a:t>
            </a:r>
            <a:r>
              <a:rPr lang="en-US"/>
              <a:t> </a:t>
            </a:r>
            <a:r>
              <a:rPr lang="en-US" err="1"/>
              <a:t>chính</a:t>
            </a:r>
            <a:r>
              <a:rPr lang="en-US"/>
              <a:t> </a:t>
            </a:r>
            <a:r>
              <a:rPr lang="en-US" err="1"/>
              <a:t>đã</a:t>
            </a:r>
            <a:r>
              <a:rPr lang="en-US"/>
              <a:t> </a:t>
            </a:r>
            <a:r>
              <a:rPr lang="en-US" err="1"/>
              <a:t>được</a:t>
            </a:r>
            <a:r>
              <a:rPr lang="en-US"/>
              <a:t> </a:t>
            </a:r>
            <a:r>
              <a:rPr lang="en-US" err="1"/>
              <a:t>áp</a:t>
            </a:r>
            <a:r>
              <a:rPr lang="en-US"/>
              <a:t> </a:t>
            </a:r>
            <a:r>
              <a:rPr lang="en-US" err="1"/>
              <a:t>dụng</a:t>
            </a:r>
            <a:r>
              <a:rPr lang="en-US"/>
              <a:t> </a:t>
            </a:r>
            <a:r>
              <a:rPr lang="en-US" err="1"/>
              <a:t>với</a:t>
            </a:r>
            <a:r>
              <a:rPr lang="en-US"/>
              <a:t> </a:t>
            </a:r>
            <a:r>
              <a:rPr lang="en-US" err="1"/>
              <a:t>việc</a:t>
            </a:r>
            <a:r>
              <a:rPr lang="en-US"/>
              <a:t> </a:t>
            </a:r>
            <a:r>
              <a:rPr lang="en-US" err="1"/>
              <a:t>bảo</a:t>
            </a:r>
            <a:r>
              <a:rPr lang="en-US"/>
              <a:t> </a:t>
            </a:r>
            <a:r>
              <a:rPr lang="en-US" err="1"/>
              <a:t>toàn</a:t>
            </a:r>
            <a:r>
              <a:rPr lang="en-US"/>
              <a:t> 90\% </a:t>
            </a:r>
            <a:r>
              <a:rPr lang="en-US" err="1"/>
              <a:t>phương</a:t>
            </a:r>
            <a:r>
              <a:rPr lang="en-US"/>
              <a:t> </a:t>
            </a:r>
            <a:r>
              <a:rPr lang="en-US" err="1"/>
              <a:t>sai</a:t>
            </a:r>
            <a:r>
              <a:rPr lang="en-US"/>
              <a:t> </a:t>
            </a:r>
            <a:r>
              <a:rPr lang="en-US" err="1"/>
              <a:t>trong</a:t>
            </a:r>
            <a:r>
              <a:rPr lang="en-US"/>
              <a:t> </a:t>
            </a:r>
            <a:r>
              <a:rPr lang="en-US" err="1"/>
              <a:t>tập</a:t>
            </a:r>
            <a:r>
              <a:rPr lang="en-US"/>
              <a:t> </a:t>
            </a:r>
            <a:r>
              <a:rPr lang="en-US" err="1"/>
              <a:t>huấn</a:t>
            </a:r>
            <a:r>
              <a:rPr lang="en-US"/>
              <a:t> </a:t>
            </a:r>
            <a:r>
              <a:rPr lang="en-US" err="1"/>
              <a:t>luyện</a:t>
            </a:r>
            <a:r>
              <a:rPr lang="en-US"/>
              <a:t>.</a:t>
            </a:r>
            <a:endParaRPr lang="en-US">
              <a:cs typeface="Calibri"/>
            </a:endParaRPr>
          </a:p>
          <a:p>
            <a:endParaRPr lang="en-US">
              <a:cs typeface="Calibri"/>
            </a:endParaRPr>
          </a:p>
          <a:p>
            <a:endParaRPr lang="en-US"/>
          </a:p>
          <a:p>
            <a:r>
              <a:rPr lang="en-US" err="1"/>
              <a:t>Mỗi</a:t>
            </a:r>
            <a:r>
              <a:rPr lang="en-US"/>
              <a:t> </a:t>
            </a:r>
            <a:r>
              <a:rPr lang="en-US" err="1"/>
              <a:t>tham</a:t>
            </a:r>
            <a:r>
              <a:rPr lang="en-US"/>
              <a:t> </a:t>
            </a:r>
            <a:r>
              <a:rPr lang="en-US" err="1"/>
              <a:t>số</a:t>
            </a:r>
            <a:r>
              <a:rPr lang="en-US"/>
              <a:t> </a:t>
            </a:r>
            <a:r>
              <a:rPr lang="en-US" err="1"/>
              <a:t>đều</a:t>
            </a:r>
            <a:r>
              <a:rPr lang="en-US"/>
              <a:t> </a:t>
            </a:r>
            <a:r>
              <a:rPr lang="en-US" err="1"/>
              <a:t>trải</a:t>
            </a:r>
            <a:r>
              <a:rPr lang="en-US"/>
              <a:t> qua </a:t>
            </a:r>
            <a:r>
              <a:rPr lang="en-US" err="1"/>
              <a:t>thử</a:t>
            </a:r>
            <a:r>
              <a:rPr lang="en-US"/>
              <a:t> </a:t>
            </a:r>
            <a:r>
              <a:rPr lang="en-US" err="1"/>
              <a:t>nghiệm</a:t>
            </a:r>
            <a:r>
              <a:rPr lang="en-US"/>
              <a:t> </a:t>
            </a:r>
            <a:r>
              <a:rPr lang="en-US" err="1"/>
              <a:t>để</a:t>
            </a:r>
            <a:r>
              <a:rPr lang="en-US"/>
              <a:t> </a:t>
            </a:r>
            <a:r>
              <a:rPr lang="en-US" err="1"/>
              <a:t>xem</a:t>
            </a:r>
            <a:r>
              <a:rPr lang="en-US"/>
              <a:t> </a:t>
            </a:r>
            <a:r>
              <a:rPr lang="en-US" err="1"/>
              <a:t>giá</a:t>
            </a:r>
            <a:r>
              <a:rPr lang="en-US"/>
              <a:t> </a:t>
            </a:r>
            <a:r>
              <a:rPr lang="en-US" err="1"/>
              <a:t>trị</a:t>
            </a:r>
            <a:r>
              <a:rPr lang="en-US"/>
              <a:t> </a:t>
            </a:r>
            <a:r>
              <a:rPr lang="en-US" err="1"/>
              <a:t>nào</a:t>
            </a:r>
            <a:r>
              <a:rPr lang="en-US"/>
              <a:t> </a:t>
            </a:r>
            <a:r>
              <a:rPr lang="en-US" err="1"/>
              <a:t>hoạt</a:t>
            </a:r>
            <a:r>
              <a:rPr lang="en-US"/>
              <a:t> </a:t>
            </a:r>
            <a:r>
              <a:rPr lang="en-US" err="1"/>
              <a:t>động</a:t>
            </a:r>
            <a:r>
              <a:rPr lang="en-US"/>
              <a:t> </a:t>
            </a:r>
            <a:r>
              <a:rPr lang="en-US" err="1"/>
              <a:t>tốt</a:t>
            </a:r>
            <a:r>
              <a:rPr lang="en-US"/>
              <a:t> </a:t>
            </a:r>
            <a:r>
              <a:rPr lang="en-US" err="1"/>
              <a:t>nhất</a:t>
            </a:r>
            <a:r>
              <a:rPr lang="en-US"/>
              <a:t> </a:t>
            </a:r>
            <a:r>
              <a:rPr lang="en-US" err="1"/>
              <a:t>khi</a:t>
            </a:r>
            <a:r>
              <a:rPr lang="en-US"/>
              <a:t> </a:t>
            </a:r>
            <a:r>
              <a:rPr lang="en-US" err="1"/>
              <a:t>được</a:t>
            </a:r>
            <a:r>
              <a:rPr lang="en-US"/>
              <a:t> </a:t>
            </a:r>
            <a:r>
              <a:rPr lang="en-US" err="1"/>
              <a:t>trang</a:t>
            </a:r>
            <a:r>
              <a:rPr lang="en-US"/>
              <a:t> </a:t>
            </a:r>
            <a:r>
              <a:rPr lang="en-US" err="1"/>
              <a:t>bị</a:t>
            </a:r>
            <a:r>
              <a:rPr lang="en-US"/>
              <a:t> </a:t>
            </a:r>
            <a:r>
              <a:rPr lang="en-US" err="1"/>
              <a:t>với</a:t>
            </a:r>
            <a:r>
              <a:rPr lang="en-US"/>
              <a:t> </a:t>
            </a:r>
            <a:r>
              <a:rPr lang="en-US" err="1"/>
              <a:t>tập</a:t>
            </a:r>
            <a:r>
              <a:rPr lang="en-US"/>
              <a:t> </a:t>
            </a:r>
            <a:r>
              <a:rPr lang="en-US" err="1"/>
              <a:t>dữ</a:t>
            </a:r>
            <a:r>
              <a:rPr lang="en-US"/>
              <a:t> </a:t>
            </a:r>
            <a:r>
              <a:rPr lang="en-US" err="1"/>
              <a:t>liệu</a:t>
            </a:r>
            <a:r>
              <a:rPr lang="en-US"/>
              <a:t> </a:t>
            </a:r>
            <a:r>
              <a:rPr lang="en-US" err="1"/>
              <a:t>huấn</a:t>
            </a:r>
            <a:r>
              <a:rPr lang="en-US"/>
              <a:t> </a:t>
            </a:r>
            <a:r>
              <a:rPr lang="en-US" err="1"/>
              <a:t>luyện</a:t>
            </a:r>
            <a:r>
              <a:rPr lang="en-US"/>
              <a:t>. </a:t>
            </a:r>
            <a:r>
              <a:rPr lang="en-US" err="1"/>
              <a:t>Độ</a:t>
            </a:r>
            <a:r>
              <a:rPr lang="en-US"/>
              <a:t> </a:t>
            </a:r>
            <a:r>
              <a:rPr lang="en-US" err="1"/>
              <a:t>chính</a:t>
            </a:r>
            <a:r>
              <a:rPr lang="en-US"/>
              <a:t> </a:t>
            </a:r>
            <a:r>
              <a:rPr lang="en-US" err="1"/>
              <a:t>xác</a:t>
            </a:r>
            <a:r>
              <a:rPr lang="en-US"/>
              <a:t> </a:t>
            </a:r>
            <a:r>
              <a:rPr lang="en-US" err="1"/>
              <a:t>đào</a:t>
            </a:r>
            <a:r>
              <a:rPr lang="en-US"/>
              <a:t> </a:t>
            </a:r>
            <a:r>
              <a:rPr lang="en-US" err="1"/>
              <a:t>tạo</a:t>
            </a:r>
            <a:r>
              <a:rPr lang="en-US"/>
              <a:t> </a:t>
            </a:r>
            <a:r>
              <a:rPr lang="en-US" err="1"/>
              <a:t>được</a:t>
            </a:r>
            <a:r>
              <a:rPr lang="en-US"/>
              <a:t> </a:t>
            </a:r>
            <a:r>
              <a:rPr lang="en-US" err="1"/>
              <a:t>sử</a:t>
            </a:r>
            <a:r>
              <a:rPr lang="en-US"/>
              <a:t> </a:t>
            </a:r>
            <a:r>
              <a:rPr lang="en-US" err="1"/>
              <a:t>dụng</a:t>
            </a:r>
            <a:r>
              <a:rPr lang="en-US"/>
              <a:t> </a:t>
            </a:r>
            <a:r>
              <a:rPr lang="en-US" err="1"/>
              <a:t>để</a:t>
            </a:r>
            <a:r>
              <a:rPr lang="en-US"/>
              <a:t> </a:t>
            </a:r>
            <a:r>
              <a:rPr lang="en-US" err="1"/>
              <a:t>đo</a:t>
            </a:r>
            <a:r>
              <a:rPr lang="en-US"/>
              <a:t> </a:t>
            </a:r>
            <a:r>
              <a:rPr lang="en-US" err="1"/>
              <a:t>lường</a:t>
            </a:r>
            <a:r>
              <a:rPr lang="en-US"/>
              <a:t> </a:t>
            </a:r>
            <a:r>
              <a:rPr lang="en-US" err="1"/>
              <a:t>mức</a:t>
            </a:r>
            <a:r>
              <a:rPr lang="en-US"/>
              <a:t> </a:t>
            </a:r>
            <a:r>
              <a:rPr lang="en-US" err="1"/>
              <a:t>độ</a:t>
            </a:r>
            <a:r>
              <a:rPr lang="en-US"/>
              <a:t> </a:t>
            </a:r>
            <a:r>
              <a:rPr lang="en-US" err="1"/>
              <a:t>trang</a:t>
            </a:r>
            <a:r>
              <a:rPr lang="en-US"/>
              <a:t> </a:t>
            </a:r>
            <a:r>
              <a:rPr lang="en-US" err="1"/>
              <a:t>bị</a:t>
            </a:r>
            <a:r>
              <a:rPr lang="en-US"/>
              <a:t> </a:t>
            </a:r>
            <a:r>
              <a:rPr lang="en-US" err="1"/>
              <a:t>của</a:t>
            </a:r>
            <a:r>
              <a:rPr lang="en-US"/>
              <a:t> </a:t>
            </a:r>
            <a:r>
              <a:rPr lang="en-US" err="1"/>
              <a:t>mô</a:t>
            </a:r>
            <a:r>
              <a:rPr lang="en-US"/>
              <a:t> </a:t>
            </a:r>
            <a:r>
              <a:rPr lang="en-US" err="1"/>
              <a:t>hình</a:t>
            </a:r>
            <a:r>
              <a:rPr lang="en-US"/>
              <a:t> so </a:t>
            </a:r>
            <a:r>
              <a:rPr lang="en-US" err="1"/>
              <a:t>với</a:t>
            </a:r>
            <a:r>
              <a:rPr lang="en-US"/>
              <a:t> </a:t>
            </a:r>
            <a:r>
              <a:rPr lang="en-US" err="1"/>
              <a:t>độ</a:t>
            </a:r>
            <a:r>
              <a:rPr lang="en-US"/>
              <a:t> </a:t>
            </a:r>
            <a:r>
              <a:rPr lang="en-US" err="1"/>
              <a:t>chính</a:t>
            </a:r>
            <a:r>
              <a:rPr lang="en-US"/>
              <a:t> </a:t>
            </a:r>
            <a:r>
              <a:rPr lang="en-US" err="1"/>
              <a:t>xác</a:t>
            </a:r>
            <a:r>
              <a:rPr lang="en-US"/>
              <a:t> </a:t>
            </a:r>
            <a:r>
              <a:rPr lang="en-US" err="1"/>
              <a:t>thử</a:t>
            </a:r>
            <a:r>
              <a:rPr lang="en-US"/>
              <a:t> </a:t>
            </a:r>
            <a:r>
              <a:rPr lang="en-US" err="1"/>
              <a:t>nghiệm</a:t>
            </a:r>
            <a:r>
              <a:rPr lang="en-US"/>
              <a:t>.  </a:t>
            </a:r>
            <a:r>
              <a:rPr lang="en-US" err="1"/>
              <a:t>các</a:t>
            </a:r>
            <a:r>
              <a:rPr lang="en-US"/>
              <a:t> </a:t>
            </a:r>
            <a:r>
              <a:rPr lang="en-US" err="1"/>
              <a:t>tham</a:t>
            </a:r>
            <a:r>
              <a:rPr lang="en-US"/>
              <a:t> </a:t>
            </a:r>
            <a:r>
              <a:rPr lang="en-US" err="1"/>
              <a:t>số</a:t>
            </a:r>
            <a:r>
              <a:rPr lang="en-US"/>
              <a:t> </a:t>
            </a:r>
            <a:r>
              <a:rPr lang="en-US" err="1"/>
              <a:t>tốt</a:t>
            </a:r>
            <a:r>
              <a:rPr lang="en-US"/>
              <a:t> </a:t>
            </a:r>
            <a:r>
              <a:rPr lang="en-US" err="1"/>
              <a:t>nhất</a:t>
            </a:r>
            <a:r>
              <a:rPr lang="en-US"/>
              <a:t> </a:t>
            </a:r>
            <a:r>
              <a:rPr lang="en-US" err="1"/>
              <a:t>cho</a:t>
            </a:r>
            <a:r>
              <a:rPr lang="en-US"/>
              <a:t> </a:t>
            </a:r>
            <a:r>
              <a:rPr lang="en-US" err="1"/>
              <a:t>mô</a:t>
            </a:r>
            <a:r>
              <a:rPr lang="en-US"/>
              <a:t> </a:t>
            </a:r>
            <a:r>
              <a:rPr lang="en-US" err="1"/>
              <a:t>hình</a:t>
            </a:r>
            <a:r>
              <a:rPr lang="en-US"/>
              <a:t> </a:t>
            </a:r>
            <a:r>
              <a:rPr lang="en-US" err="1"/>
              <a:t>là</a:t>
            </a:r>
            <a:r>
              <a:rPr lang="en-US"/>
              <a:t> </a:t>
            </a:r>
            <a:r>
              <a:rPr lang="en-US" err="1"/>
              <a:t>khi</a:t>
            </a:r>
            <a:r>
              <a:rPr lang="en-US"/>
              <a:t> </a:t>
            </a:r>
            <a:r>
              <a:rPr lang="en-US" err="1"/>
              <a:t>max_features</a:t>
            </a:r>
            <a:r>
              <a:rPr lang="en-US"/>
              <a:t> = 1,138 </a:t>
            </a:r>
            <a:r>
              <a:rPr lang="en-US" err="1"/>
              <a:t>và</a:t>
            </a:r>
            <a:endParaRPr lang="en-US" err="1">
              <a:cs typeface="Calibri"/>
            </a:endParaRPr>
          </a:p>
          <a:p>
            <a:r>
              <a:rPr lang="en-US" err="1"/>
              <a:t>max_depth</a:t>
            </a:r>
            <a:r>
              <a:rPr lang="en-US"/>
              <a:t> = 10. </a:t>
            </a:r>
            <a:r>
              <a:rPr lang="en-US" err="1"/>
              <a:t>Cuối</a:t>
            </a:r>
            <a:r>
              <a:rPr lang="en-US"/>
              <a:t> </a:t>
            </a:r>
            <a:r>
              <a:rPr lang="en-US" err="1"/>
              <a:t>cùng</a:t>
            </a:r>
            <a:r>
              <a:rPr lang="en-US"/>
              <a:t>, </a:t>
            </a:r>
            <a:r>
              <a:rPr lang="en-US" err="1"/>
              <a:t>các</a:t>
            </a:r>
            <a:r>
              <a:rPr lang="en-US"/>
              <a:t> </a:t>
            </a:r>
            <a:r>
              <a:rPr lang="en-US" err="1"/>
              <a:t>tham</a:t>
            </a:r>
            <a:r>
              <a:rPr lang="en-US"/>
              <a:t> </a:t>
            </a:r>
            <a:r>
              <a:rPr lang="en-US" err="1"/>
              <a:t>số</a:t>
            </a:r>
            <a:r>
              <a:rPr lang="en-US"/>
              <a:t> </a:t>
            </a:r>
            <a:r>
              <a:rPr lang="en-US" err="1"/>
              <a:t>min_samples_split</a:t>
            </a:r>
            <a:r>
              <a:rPr lang="en-US"/>
              <a:t> </a:t>
            </a:r>
            <a:r>
              <a:rPr lang="en-US" err="1"/>
              <a:t>và</a:t>
            </a:r>
            <a:r>
              <a:rPr lang="en-US"/>
              <a:t> </a:t>
            </a:r>
            <a:r>
              <a:rPr lang="en-US" err="1"/>
              <a:t>min_samples_leaf</a:t>
            </a:r>
            <a:r>
              <a:rPr lang="en-US"/>
              <a:t> </a:t>
            </a:r>
            <a:r>
              <a:rPr lang="en-US" err="1"/>
              <a:t>không</a:t>
            </a:r>
            <a:r>
              <a:rPr lang="en-US"/>
              <a:t> </a:t>
            </a:r>
            <a:r>
              <a:rPr lang="en-US" err="1"/>
              <a:t>được</a:t>
            </a:r>
            <a:r>
              <a:rPr lang="en-US"/>
              <a:t> </a:t>
            </a:r>
            <a:r>
              <a:rPr lang="en-US" err="1"/>
              <a:t>sử</a:t>
            </a:r>
            <a:r>
              <a:rPr lang="en-US"/>
              <a:t> </a:t>
            </a:r>
            <a:r>
              <a:rPr lang="en-US" err="1"/>
              <a:t>dụng</a:t>
            </a:r>
            <a:r>
              <a:rPr lang="en-US"/>
              <a:t> </a:t>
            </a:r>
            <a:r>
              <a:rPr lang="en-US" err="1"/>
              <a:t>trong</a:t>
            </a:r>
            <a:r>
              <a:rPr lang="en-US"/>
              <a:t> </a:t>
            </a:r>
            <a:r>
              <a:rPr lang="en-US" err="1"/>
              <a:t>mô</a:t>
            </a:r>
            <a:r>
              <a:rPr lang="en-US"/>
              <a:t> </a:t>
            </a:r>
            <a:r>
              <a:rPr lang="en-US" err="1"/>
              <a:t>hình</a:t>
            </a:r>
            <a:r>
              <a:rPr lang="en-US"/>
              <a:t> </a:t>
            </a:r>
            <a:r>
              <a:rPr lang="en-US" err="1"/>
              <a:t>vì</a:t>
            </a:r>
            <a:r>
              <a:rPr lang="en-US"/>
              <a:t> </a:t>
            </a:r>
            <a:r>
              <a:rPr lang="en-US" err="1"/>
              <a:t>tất</a:t>
            </a:r>
            <a:r>
              <a:rPr lang="en-US"/>
              <a:t> </a:t>
            </a:r>
            <a:r>
              <a:rPr lang="en-US" err="1"/>
              <a:t>cả</a:t>
            </a:r>
            <a:r>
              <a:rPr lang="en-US"/>
              <a:t> </a:t>
            </a:r>
            <a:r>
              <a:rPr lang="en-US" err="1"/>
              <a:t>các</a:t>
            </a:r>
            <a:r>
              <a:rPr lang="en-US"/>
              <a:t> </a:t>
            </a:r>
            <a:r>
              <a:rPr lang="en-US" err="1"/>
              <a:t>biến</a:t>
            </a:r>
            <a:r>
              <a:rPr lang="en-US"/>
              <a:t> </a:t>
            </a:r>
            <a:r>
              <a:rPr lang="en-US" err="1"/>
              <a:t>thể</a:t>
            </a:r>
            <a:r>
              <a:rPr lang="en-US"/>
              <a:t> </a:t>
            </a:r>
            <a:r>
              <a:rPr lang="en-US" err="1"/>
              <a:t>giá</a:t>
            </a:r>
            <a:r>
              <a:rPr lang="en-US"/>
              <a:t> </a:t>
            </a:r>
            <a:r>
              <a:rPr lang="en-US" err="1"/>
              <a:t>trị</a:t>
            </a:r>
            <a:r>
              <a:rPr lang="en-US"/>
              <a:t> </a:t>
            </a:r>
            <a:r>
              <a:rPr lang="en-US" err="1"/>
              <a:t>cho</a:t>
            </a:r>
            <a:r>
              <a:rPr lang="en-US"/>
              <a:t> </a:t>
            </a:r>
            <a:r>
              <a:rPr lang="en-US" err="1"/>
              <a:t>các</a:t>
            </a:r>
            <a:r>
              <a:rPr lang="en-US"/>
              <a:t> </a:t>
            </a:r>
            <a:r>
              <a:rPr lang="en-US" err="1"/>
              <a:t>tham</a:t>
            </a:r>
            <a:r>
              <a:rPr lang="en-US"/>
              <a:t> </a:t>
            </a:r>
            <a:r>
              <a:rPr lang="en-US" err="1"/>
              <a:t>số</a:t>
            </a:r>
            <a:r>
              <a:rPr lang="en-US"/>
              <a:t> </a:t>
            </a:r>
            <a:r>
              <a:rPr lang="en-US" err="1"/>
              <a:t>này</a:t>
            </a:r>
            <a:r>
              <a:rPr lang="en-US"/>
              <a:t> </a:t>
            </a:r>
            <a:r>
              <a:rPr lang="en-US" err="1"/>
              <a:t>dẫn</a:t>
            </a:r>
            <a:r>
              <a:rPr lang="en-US"/>
              <a:t> </a:t>
            </a:r>
            <a:r>
              <a:rPr lang="en-US" err="1"/>
              <a:t>đến</a:t>
            </a:r>
            <a:r>
              <a:rPr lang="en-US"/>
              <a:t> </a:t>
            </a:r>
            <a:r>
              <a:rPr lang="en-US" err="1"/>
              <a:t>hiệu</a:t>
            </a:r>
            <a:r>
              <a:rPr lang="en-US"/>
              <a:t> </a:t>
            </a:r>
            <a:r>
              <a:rPr lang="en-US" err="1"/>
              <a:t>suất</a:t>
            </a:r>
            <a:r>
              <a:rPr lang="en-US"/>
              <a:t> </a:t>
            </a:r>
            <a:r>
              <a:rPr lang="en-US" err="1"/>
              <a:t>mô</a:t>
            </a:r>
            <a:r>
              <a:rPr lang="en-US"/>
              <a:t> </a:t>
            </a:r>
            <a:r>
              <a:rPr lang="en-US" err="1"/>
              <a:t>hình</a:t>
            </a:r>
            <a:r>
              <a:rPr lang="en-US"/>
              <a:t> </a:t>
            </a:r>
            <a:r>
              <a:rPr lang="en-US" err="1"/>
              <a:t>kém</a:t>
            </a:r>
            <a:r>
              <a:rPr lang="en-US"/>
              <a:t>.</a:t>
            </a:r>
            <a:endParaRPr lang="en-US">
              <a:cs typeface="Calibri"/>
            </a:endParaRPr>
          </a:p>
        </p:txBody>
      </p:sp>
      <p:sp>
        <p:nvSpPr>
          <p:cNvPr id="4" name="Chỗ dành sẵn cho Số hiệu Bản chiếu 3"/>
          <p:cNvSpPr>
            <a:spLocks noGrp="1"/>
          </p:cNvSpPr>
          <p:nvPr>
            <p:ph type="sldNum" sz="quarter" idx="5"/>
          </p:nvPr>
        </p:nvSpPr>
        <p:spPr/>
        <p:txBody>
          <a:bodyPr/>
          <a:lstStyle/>
          <a:p>
            <a:fld id="{48B5F4EA-8E7B-41FE-98C6-8070F5C4791B}" type="slidenum">
              <a:rPr lang="vi-VN" smtClean="0"/>
              <a:t>11</a:t>
            </a:fld>
            <a:endParaRPr lang="vi-VN"/>
          </a:p>
        </p:txBody>
      </p:sp>
    </p:spTree>
    <p:extLst>
      <p:ext uri="{BB962C8B-B14F-4D97-AF65-F5344CB8AC3E}">
        <p14:creationId xmlns:p14="http://schemas.microsoft.com/office/powerpoint/2010/main" val="2427750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SVM </a:t>
            </a:r>
            <a:r>
              <a:rPr lang="en-US" err="1"/>
              <a:t>thực</a:t>
            </a:r>
            <a:r>
              <a:rPr lang="en-US"/>
              <a:t> </a:t>
            </a:r>
            <a:r>
              <a:rPr lang="en-US" err="1"/>
              <a:t>chất</a:t>
            </a:r>
            <a:r>
              <a:rPr lang="en-US"/>
              <a:t> </a:t>
            </a:r>
            <a:r>
              <a:rPr lang="en-US" err="1"/>
              <a:t>là</a:t>
            </a:r>
            <a:r>
              <a:rPr lang="en-US"/>
              <a:t> </a:t>
            </a:r>
            <a:r>
              <a:rPr lang="en-US" err="1"/>
              <a:t>một</a:t>
            </a:r>
            <a:r>
              <a:rPr lang="en-US"/>
              <a:t> </a:t>
            </a:r>
            <a:r>
              <a:rPr lang="en-US" err="1"/>
              <a:t>bài</a:t>
            </a:r>
            <a:r>
              <a:rPr lang="en-US"/>
              <a:t> </a:t>
            </a:r>
            <a:r>
              <a:rPr lang="en-US" err="1"/>
              <a:t>toán</a:t>
            </a:r>
            <a:r>
              <a:rPr lang="en-US"/>
              <a:t> </a:t>
            </a:r>
            <a:r>
              <a:rPr lang="en-US" err="1"/>
              <a:t>tối</a:t>
            </a:r>
            <a:r>
              <a:rPr lang="en-US"/>
              <a:t> </a:t>
            </a:r>
            <a:r>
              <a:rPr lang="en-US" err="1"/>
              <a:t>ưu</a:t>
            </a:r>
            <a:r>
              <a:rPr lang="en-US"/>
              <a:t>, </a:t>
            </a:r>
            <a:r>
              <a:rPr lang="en-US" err="1"/>
              <a:t>mục</a:t>
            </a:r>
            <a:r>
              <a:rPr lang="en-US"/>
              <a:t> </a:t>
            </a:r>
            <a:r>
              <a:rPr lang="en-US" err="1"/>
              <a:t>tiêu</a:t>
            </a:r>
            <a:r>
              <a:rPr lang="en-US"/>
              <a:t> </a:t>
            </a:r>
            <a:r>
              <a:rPr lang="en-US" err="1"/>
              <a:t>của</a:t>
            </a:r>
            <a:r>
              <a:rPr lang="en-US"/>
              <a:t> </a:t>
            </a:r>
            <a:r>
              <a:rPr lang="en-US" err="1"/>
              <a:t>thuật</a:t>
            </a:r>
            <a:r>
              <a:rPr lang="en-US"/>
              <a:t> </a:t>
            </a:r>
            <a:r>
              <a:rPr lang="en-US" err="1"/>
              <a:t>toán</a:t>
            </a:r>
            <a:r>
              <a:rPr lang="en-US"/>
              <a:t> </a:t>
            </a:r>
            <a:r>
              <a:rPr lang="en-US" err="1"/>
              <a:t>này</a:t>
            </a:r>
            <a:r>
              <a:rPr lang="en-US"/>
              <a:t> </a:t>
            </a:r>
            <a:r>
              <a:rPr lang="en-US" err="1"/>
              <a:t>là</a:t>
            </a:r>
            <a:r>
              <a:rPr lang="en-US"/>
              <a:t> </a:t>
            </a:r>
            <a:r>
              <a:rPr lang="en-US" err="1"/>
              <a:t>tìm</a:t>
            </a:r>
            <a:r>
              <a:rPr lang="en-US"/>
              <a:t> </a:t>
            </a:r>
            <a:r>
              <a:rPr lang="en-US" err="1"/>
              <a:t>được</a:t>
            </a:r>
            <a:r>
              <a:rPr lang="en-US"/>
              <a:t> </a:t>
            </a:r>
            <a:r>
              <a:rPr lang="en-US" err="1"/>
              <a:t>một</a:t>
            </a:r>
            <a:r>
              <a:rPr lang="en-US"/>
              <a:t> </a:t>
            </a:r>
            <a:r>
              <a:rPr lang="en-US" err="1"/>
              <a:t>không</a:t>
            </a:r>
            <a:r>
              <a:rPr lang="en-US"/>
              <a:t> </a:t>
            </a:r>
            <a:r>
              <a:rPr lang="en-US" err="1"/>
              <a:t>gian</a:t>
            </a:r>
            <a:r>
              <a:rPr lang="en-US"/>
              <a:t> F </a:t>
            </a:r>
            <a:r>
              <a:rPr lang="en-US" err="1"/>
              <a:t>và</a:t>
            </a:r>
            <a:r>
              <a:rPr lang="en-US"/>
              <a:t> </a:t>
            </a:r>
            <a:r>
              <a:rPr lang="en-US" err="1"/>
              <a:t>siêu</a:t>
            </a:r>
            <a:r>
              <a:rPr lang="en-US"/>
              <a:t> </a:t>
            </a:r>
            <a:r>
              <a:rPr lang="en-US" err="1"/>
              <a:t>phẳng</a:t>
            </a:r>
            <a:r>
              <a:rPr lang="en-US"/>
              <a:t> </a:t>
            </a:r>
            <a:r>
              <a:rPr lang="en-US" err="1"/>
              <a:t>quyết</a:t>
            </a:r>
            <a:r>
              <a:rPr lang="en-US"/>
              <a:t> </a:t>
            </a:r>
            <a:r>
              <a:rPr lang="en-US" err="1"/>
              <a:t>định</a:t>
            </a:r>
            <a:r>
              <a:rPr lang="en-US"/>
              <a:t> f </a:t>
            </a:r>
            <a:r>
              <a:rPr lang="en-US" err="1"/>
              <a:t>trên</a:t>
            </a:r>
            <a:r>
              <a:rPr lang="en-US"/>
              <a:t> F </a:t>
            </a:r>
            <a:r>
              <a:rPr lang="en-US" err="1"/>
              <a:t>sao</a:t>
            </a:r>
            <a:r>
              <a:rPr lang="en-US"/>
              <a:t> </a:t>
            </a:r>
            <a:r>
              <a:rPr lang="en-US" err="1"/>
              <a:t>cho</a:t>
            </a:r>
            <a:r>
              <a:rPr lang="en-US"/>
              <a:t> </a:t>
            </a:r>
            <a:r>
              <a:rPr lang="en-US" err="1"/>
              <a:t>sai</a:t>
            </a:r>
            <a:r>
              <a:rPr lang="en-US"/>
              <a:t> </a:t>
            </a:r>
            <a:r>
              <a:rPr lang="en-US" err="1"/>
              <a:t>số</a:t>
            </a:r>
            <a:r>
              <a:rPr lang="en-US"/>
              <a:t> </a:t>
            </a:r>
            <a:r>
              <a:rPr lang="en-US" err="1"/>
              <a:t>phân</a:t>
            </a:r>
            <a:r>
              <a:rPr lang="en-US"/>
              <a:t> </a:t>
            </a:r>
            <a:r>
              <a:rPr lang="en-US" err="1"/>
              <a:t>loại</a:t>
            </a:r>
            <a:r>
              <a:rPr lang="en-US"/>
              <a:t> </a:t>
            </a:r>
            <a:r>
              <a:rPr lang="en-US" err="1"/>
              <a:t>là</a:t>
            </a:r>
            <a:r>
              <a:rPr lang="en-US"/>
              <a:t> </a:t>
            </a:r>
            <a:r>
              <a:rPr lang="en-US" err="1"/>
              <a:t>thấp</a:t>
            </a:r>
            <a:r>
              <a:rPr lang="en-US"/>
              <a:t> </a:t>
            </a:r>
            <a:r>
              <a:rPr lang="en-US" err="1"/>
              <a:t>nhất</a:t>
            </a:r>
            <a:r>
              <a:rPr lang="en-US"/>
              <a:t>.</a:t>
            </a:r>
            <a:endParaRPr lang="vi-VN">
              <a:latin typeface="Arial"/>
              <a:cs typeface="Arial"/>
            </a:endParaRPr>
          </a:p>
          <a:p>
            <a:r>
              <a:rPr lang="en-US"/>
              <a:t>Các </a:t>
            </a:r>
            <a:r>
              <a:rPr lang="en-US" err="1"/>
              <a:t>mô</a:t>
            </a:r>
            <a:r>
              <a:rPr lang="en-US"/>
              <a:t> </a:t>
            </a:r>
            <a:r>
              <a:rPr lang="en-US" err="1"/>
              <a:t>hình</a:t>
            </a:r>
            <a:r>
              <a:rPr lang="en-US"/>
              <a:t> SVM </a:t>
            </a:r>
            <a:r>
              <a:rPr lang="en-US" err="1"/>
              <a:t>rất</a:t>
            </a:r>
            <a:r>
              <a:rPr lang="en-US"/>
              <a:t> </a:t>
            </a:r>
            <a:r>
              <a:rPr lang="en-US" err="1"/>
              <a:t>phù</a:t>
            </a:r>
            <a:r>
              <a:rPr lang="en-US"/>
              <a:t> </a:t>
            </a:r>
            <a:r>
              <a:rPr lang="en-US" err="1"/>
              <a:t>hợp</a:t>
            </a:r>
            <a:r>
              <a:rPr lang="en-US"/>
              <a:t> </a:t>
            </a:r>
            <a:r>
              <a:rPr lang="en-US" err="1"/>
              <a:t>để</a:t>
            </a:r>
            <a:r>
              <a:rPr lang="en-US"/>
              <a:t> </a:t>
            </a:r>
            <a:r>
              <a:rPr lang="en-US" err="1"/>
              <a:t>phân</a:t>
            </a:r>
            <a:r>
              <a:rPr lang="en-US"/>
              <a:t> </a:t>
            </a:r>
            <a:r>
              <a:rPr lang="en-US" err="1"/>
              <a:t>loại</a:t>
            </a:r>
            <a:r>
              <a:rPr lang="en-US"/>
              <a:t> </a:t>
            </a:r>
            <a:r>
              <a:rPr lang="en-US" err="1"/>
              <a:t>hình</a:t>
            </a:r>
            <a:r>
              <a:rPr lang="en-US"/>
              <a:t> </a:t>
            </a:r>
            <a:r>
              <a:rPr lang="en-US" err="1"/>
              <a:t>ảnh</a:t>
            </a:r>
            <a:r>
              <a:rPr lang="en-US"/>
              <a:t> </a:t>
            </a:r>
            <a:r>
              <a:rPr lang="en-US" err="1"/>
              <a:t>và</a:t>
            </a:r>
            <a:r>
              <a:rPr lang="en-US"/>
              <a:t> </a:t>
            </a:r>
            <a:r>
              <a:rPr lang="en-US" err="1"/>
              <a:t>tuyệt</a:t>
            </a:r>
            <a:r>
              <a:rPr lang="en-US"/>
              <a:t> </a:t>
            </a:r>
            <a:r>
              <a:rPr lang="en-US" err="1"/>
              <a:t>vời</a:t>
            </a:r>
            <a:r>
              <a:rPr lang="en-US"/>
              <a:t> </a:t>
            </a:r>
            <a:r>
              <a:rPr lang="en-US" err="1"/>
              <a:t>cho</a:t>
            </a:r>
            <a:r>
              <a:rPr lang="en-US"/>
              <a:t> </a:t>
            </a:r>
            <a:r>
              <a:rPr lang="en-US" err="1"/>
              <a:t>các</a:t>
            </a:r>
            <a:r>
              <a:rPr lang="en-US"/>
              <a:t> </a:t>
            </a:r>
            <a:r>
              <a:rPr lang="en-US" err="1"/>
              <a:t>bộ</a:t>
            </a:r>
            <a:r>
              <a:rPr lang="en-US"/>
              <a:t> </a:t>
            </a:r>
            <a:r>
              <a:rPr lang="en-US" err="1"/>
              <a:t>dữ</a:t>
            </a:r>
            <a:r>
              <a:rPr lang="en-US"/>
              <a:t> </a:t>
            </a:r>
            <a:r>
              <a:rPr lang="en-US" err="1"/>
              <a:t>liệu</a:t>
            </a:r>
            <a:r>
              <a:rPr lang="en-US"/>
              <a:t> </a:t>
            </a:r>
            <a:r>
              <a:rPr lang="en-US" err="1"/>
              <a:t>có</a:t>
            </a:r>
            <a:r>
              <a:rPr lang="en-US"/>
              <a:t> </a:t>
            </a:r>
            <a:r>
              <a:rPr lang="en-US" err="1"/>
              <a:t>kích</a:t>
            </a:r>
            <a:r>
              <a:rPr lang="en-US"/>
              <a:t> </a:t>
            </a:r>
            <a:r>
              <a:rPr lang="en-US" err="1"/>
              <a:t>thước</a:t>
            </a:r>
            <a:r>
              <a:rPr lang="en-US"/>
              <a:t> </a:t>
            </a:r>
            <a:r>
              <a:rPr lang="en-US" err="1"/>
              <a:t>vừa</a:t>
            </a:r>
            <a:r>
              <a:rPr lang="en-US"/>
              <a:t> </a:t>
            </a:r>
            <a:r>
              <a:rPr lang="en-US" err="1"/>
              <a:t>và</a:t>
            </a:r>
            <a:r>
              <a:rPr lang="en-US"/>
              <a:t> </a:t>
            </a:r>
            <a:r>
              <a:rPr lang="en-US" err="1"/>
              <a:t>nhỏ</a:t>
            </a:r>
            <a:r>
              <a:rPr lang="en-US"/>
              <a:t>, </a:t>
            </a:r>
            <a:r>
              <a:rPr lang="en-US" err="1"/>
              <a:t>đó</a:t>
            </a:r>
            <a:r>
              <a:rPr lang="en-US"/>
              <a:t> </a:t>
            </a:r>
            <a:r>
              <a:rPr lang="en-US" err="1"/>
              <a:t>là</a:t>
            </a:r>
            <a:r>
              <a:rPr lang="en-US"/>
              <a:t> </a:t>
            </a:r>
            <a:r>
              <a:rPr lang="en-US" err="1"/>
              <a:t>lý</a:t>
            </a:r>
            <a:r>
              <a:rPr lang="en-US"/>
              <a:t> do </a:t>
            </a:r>
            <a:r>
              <a:rPr lang="en-US" err="1"/>
              <a:t>tại</a:t>
            </a:r>
            <a:r>
              <a:rPr lang="en-US"/>
              <a:t> </a:t>
            </a:r>
            <a:r>
              <a:rPr lang="en-US" err="1"/>
              <a:t>sao</a:t>
            </a:r>
            <a:r>
              <a:rPr lang="en-US"/>
              <a:t> </a:t>
            </a:r>
            <a:r>
              <a:rPr lang="en-US" err="1"/>
              <a:t>chúng</a:t>
            </a:r>
            <a:r>
              <a:rPr lang="en-US"/>
              <a:t> </a:t>
            </a:r>
            <a:r>
              <a:rPr lang="en-US" err="1"/>
              <a:t>tôi</a:t>
            </a:r>
            <a:r>
              <a:rPr lang="en-US"/>
              <a:t> </a:t>
            </a:r>
            <a:r>
              <a:rPr lang="en-US" err="1"/>
              <a:t>đang</a:t>
            </a:r>
            <a:r>
              <a:rPr lang="en-US"/>
              <a:t> </a:t>
            </a:r>
            <a:r>
              <a:rPr lang="en-US" err="1"/>
              <a:t>khám</a:t>
            </a:r>
            <a:r>
              <a:rPr lang="en-US"/>
              <a:t> </a:t>
            </a:r>
            <a:r>
              <a:rPr lang="en-US" err="1"/>
              <a:t>phá</a:t>
            </a:r>
            <a:r>
              <a:rPr lang="en-US"/>
              <a:t> SVM. </a:t>
            </a:r>
            <a:r>
              <a:rPr lang="en-US" err="1"/>
              <a:t>Vì</a:t>
            </a:r>
            <a:r>
              <a:rPr lang="en-US"/>
              <a:t> </a:t>
            </a:r>
            <a:r>
              <a:rPr lang="en-US" err="1"/>
              <a:t>thời</a:t>
            </a:r>
            <a:r>
              <a:rPr lang="en-US"/>
              <a:t> </a:t>
            </a:r>
            <a:r>
              <a:rPr lang="en-US" err="1"/>
              <a:t>gian</a:t>
            </a:r>
            <a:r>
              <a:rPr lang="en-US"/>
              <a:t> </a:t>
            </a:r>
            <a:r>
              <a:rPr lang="en-US" err="1"/>
              <a:t>tính</a:t>
            </a:r>
            <a:r>
              <a:rPr lang="en-US"/>
              <a:t> </a:t>
            </a:r>
            <a:r>
              <a:rPr lang="en-US" err="1"/>
              <a:t>toán</a:t>
            </a:r>
            <a:r>
              <a:rPr lang="en-US"/>
              <a:t> </a:t>
            </a:r>
            <a:r>
              <a:rPr lang="en-US" err="1"/>
              <a:t>là</a:t>
            </a:r>
            <a:r>
              <a:rPr lang="en-US"/>
              <a:t> </a:t>
            </a:r>
            <a:r>
              <a:rPr lang="en-US" err="1"/>
              <a:t>một</a:t>
            </a:r>
            <a:r>
              <a:rPr lang="en-US"/>
              <a:t> </a:t>
            </a:r>
            <a:r>
              <a:rPr lang="en-US" err="1"/>
              <a:t>mối</a:t>
            </a:r>
            <a:r>
              <a:rPr lang="en-US"/>
              <a:t> </a:t>
            </a:r>
            <a:r>
              <a:rPr lang="en-US" err="1"/>
              <a:t>quan</a:t>
            </a:r>
            <a:r>
              <a:rPr lang="en-US"/>
              <a:t> </a:t>
            </a:r>
            <a:r>
              <a:rPr lang="en-US" err="1"/>
              <a:t>tâm</a:t>
            </a:r>
            <a:r>
              <a:rPr lang="en-US"/>
              <a:t>, </a:t>
            </a:r>
            <a:r>
              <a:rPr lang="en-US" err="1"/>
              <a:t>chúng</a:t>
            </a:r>
            <a:r>
              <a:rPr lang="en-US"/>
              <a:t> </a:t>
            </a:r>
            <a:r>
              <a:rPr lang="en-US" err="1"/>
              <a:t>tôi</a:t>
            </a:r>
            <a:r>
              <a:rPr lang="en-US"/>
              <a:t> </a:t>
            </a:r>
            <a:r>
              <a:rPr lang="en-US" err="1"/>
              <a:t>đã</a:t>
            </a:r>
            <a:r>
              <a:rPr lang="en-US"/>
              <a:t> </a:t>
            </a:r>
            <a:r>
              <a:rPr lang="en-US" err="1"/>
              <a:t>tận</a:t>
            </a:r>
            <a:r>
              <a:rPr lang="en-US"/>
              <a:t> </a:t>
            </a:r>
            <a:r>
              <a:rPr lang="en-US" err="1"/>
              <a:t>dụng</a:t>
            </a:r>
            <a:r>
              <a:rPr lang="en-US"/>
              <a:t> </a:t>
            </a:r>
            <a:r>
              <a:rPr lang="en-US" err="1"/>
              <a:t>thực</a:t>
            </a:r>
            <a:r>
              <a:rPr lang="en-US"/>
              <a:t> </a:t>
            </a:r>
            <a:r>
              <a:rPr lang="en-US" err="1"/>
              <a:t>tế</a:t>
            </a:r>
            <a:r>
              <a:rPr lang="en-US"/>
              <a:t> </a:t>
            </a:r>
            <a:r>
              <a:rPr lang="en-US" err="1"/>
              <a:t>là</a:t>
            </a:r>
            <a:r>
              <a:rPr lang="en-US"/>
              <a:t> SVM </a:t>
            </a:r>
            <a:r>
              <a:rPr lang="en-US" err="1"/>
              <a:t>rất</a:t>
            </a:r>
            <a:r>
              <a:rPr lang="en-US"/>
              <a:t> </a:t>
            </a:r>
            <a:r>
              <a:rPr lang="en-US" err="1"/>
              <a:t>tốt</a:t>
            </a:r>
            <a:r>
              <a:rPr lang="en-US"/>
              <a:t> </a:t>
            </a:r>
            <a:r>
              <a:rPr lang="en-US" err="1"/>
              <a:t>để</a:t>
            </a:r>
            <a:r>
              <a:rPr lang="en-US"/>
              <a:t> </a:t>
            </a:r>
            <a:r>
              <a:rPr lang="en-US" err="1"/>
              <a:t>phân</a:t>
            </a:r>
            <a:r>
              <a:rPr lang="en-US"/>
              <a:t> </a:t>
            </a:r>
            <a:r>
              <a:rPr lang="en-US" err="1"/>
              <a:t>loại</a:t>
            </a:r>
            <a:r>
              <a:rPr lang="en-US"/>
              <a:t> </a:t>
            </a:r>
            <a:r>
              <a:rPr lang="en-US" err="1"/>
              <a:t>các</a:t>
            </a:r>
            <a:r>
              <a:rPr lang="en-US"/>
              <a:t> </a:t>
            </a:r>
            <a:r>
              <a:rPr lang="en-US" err="1"/>
              <a:t>tập</a:t>
            </a:r>
            <a:r>
              <a:rPr lang="en-US"/>
              <a:t> </a:t>
            </a:r>
            <a:r>
              <a:rPr lang="en-US" err="1"/>
              <a:t>dữ</a:t>
            </a:r>
            <a:r>
              <a:rPr lang="en-US"/>
              <a:t> </a:t>
            </a:r>
            <a:r>
              <a:rPr lang="en-US" err="1"/>
              <a:t>liệu</a:t>
            </a:r>
            <a:r>
              <a:rPr lang="en-US"/>
              <a:t> </a:t>
            </a:r>
            <a:r>
              <a:rPr lang="en-US" err="1"/>
              <a:t>có</a:t>
            </a:r>
            <a:r>
              <a:rPr lang="en-US"/>
              <a:t> </a:t>
            </a:r>
            <a:r>
              <a:rPr lang="en-US" err="1"/>
              <a:t>kích</a:t>
            </a:r>
            <a:r>
              <a:rPr lang="en-US"/>
              <a:t> </a:t>
            </a:r>
            <a:r>
              <a:rPr lang="en-US" err="1"/>
              <a:t>thước</a:t>
            </a:r>
            <a:r>
              <a:rPr lang="en-US"/>
              <a:t> </a:t>
            </a:r>
            <a:r>
              <a:rPr lang="en-US" err="1"/>
              <a:t>vừa</a:t>
            </a:r>
            <a:r>
              <a:rPr lang="en-US"/>
              <a:t> </a:t>
            </a:r>
            <a:r>
              <a:rPr lang="en-US" err="1"/>
              <a:t>và</a:t>
            </a:r>
            <a:r>
              <a:rPr lang="en-US"/>
              <a:t> </a:t>
            </a:r>
            <a:r>
              <a:rPr lang="en-US" err="1"/>
              <a:t>nhỏ</a:t>
            </a:r>
            <a:r>
              <a:rPr lang="en-US"/>
              <a:t>. </a:t>
            </a:r>
            <a:r>
              <a:rPr lang="en-US" err="1"/>
              <a:t>Sử</a:t>
            </a:r>
            <a:r>
              <a:rPr lang="en-US"/>
              <a:t> </a:t>
            </a:r>
            <a:r>
              <a:rPr lang="en-US" err="1"/>
              <a:t>dụng</a:t>
            </a:r>
            <a:r>
              <a:rPr lang="en-US"/>
              <a:t> </a:t>
            </a:r>
            <a:r>
              <a:rPr lang="en-US" err="1"/>
              <a:t>bộ</a:t>
            </a:r>
            <a:r>
              <a:rPr lang="en-US"/>
              <a:t> </a:t>
            </a:r>
            <a:r>
              <a:rPr lang="en-US" err="1"/>
              <a:t>phân</a:t>
            </a:r>
            <a:r>
              <a:rPr lang="en-US"/>
              <a:t> </a:t>
            </a:r>
            <a:r>
              <a:rPr lang="en-US" err="1"/>
              <a:t>loại</a:t>
            </a:r>
            <a:r>
              <a:rPr lang="en-US"/>
              <a:t> SVM, </a:t>
            </a:r>
            <a:r>
              <a:rPr lang="en-US" err="1"/>
              <a:t>dữ</a:t>
            </a:r>
            <a:r>
              <a:rPr lang="en-US"/>
              <a:t> </a:t>
            </a:r>
            <a:r>
              <a:rPr lang="en-US" err="1"/>
              <a:t>liệu</a:t>
            </a:r>
            <a:r>
              <a:rPr lang="en-US"/>
              <a:t> </a:t>
            </a:r>
            <a:r>
              <a:rPr lang="en-US" err="1"/>
              <a:t>tồn</a:t>
            </a:r>
            <a:r>
              <a:rPr lang="en-US"/>
              <a:t> </a:t>
            </a:r>
            <a:r>
              <a:rPr lang="en-US" err="1"/>
              <a:t>tại</a:t>
            </a:r>
            <a:r>
              <a:rPr lang="en-US"/>
              <a:t> </a:t>
            </a:r>
            <a:r>
              <a:rPr lang="en-US" err="1"/>
              <a:t>càng</a:t>
            </a:r>
            <a:r>
              <a:rPr lang="en-US"/>
              <a:t> </a:t>
            </a:r>
            <a:r>
              <a:rPr lang="en-US" err="1"/>
              <a:t>nhiều</a:t>
            </a:r>
            <a:r>
              <a:rPr lang="en-US"/>
              <a:t> </a:t>
            </a:r>
            <a:r>
              <a:rPr lang="en-US" err="1"/>
              <a:t>thì</a:t>
            </a:r>
            <a:r>
              <a:rPr lang="en-US"/>
              <a:t> </a:t>
            </a:r>
            <a:r>
              <a:rPr lang="en-US" err="1"/>
              <a:t>bộ</a:t>
            </a:r>
            <a:r>
              <a:rPr lang="en-US"/>
              <a:t> </a:t>
            </a:r>
            <a:r>
              <a:rPr lang="en-US" err="1"/>
              <a:t>phân</a:t>
            </a:r>
            <a:r>
              <a:rPr lang="en-US"/>
              <a:t> </a:t>
            </a:r>
            <a:r>
              <a:rPr lang="en-US" err="1"/>
              <a:t>loại</a:t>
            </a:r>
            <a:r>
              <a:rPr lang="en-US"/>
              <a:t> </a:t>
            </a:r>
            <a:r>
              <a:rPr lang="en-US" err="1"/>
              <a:t>càng</a:t>
            </a:r>
            <a:r>
              <a:rPr lang="en-US"/>
              <a:t> </a:t>
            </a:r>
            <a:r>
              <a:rPr lang="en-US" err="1"/>
              <a:t>tiêu</a:t>
            </a:r>
            <a:r>
              <a:rPr lang="en-US"/>
              <a:t> </a:t>
            </a:r>
            <a:r>
              <a:rPr lang="en-US" err="1"/>
              <a:t>tốn</a:t>
            </a:r>
            <a:r>
              <a:rPr lang="en-US"/>
              <a:t> </a:t>
            </a:r>
            <a:r>
              <a:rPr lang="en-US" err="1"/>
              <a:t>nhiều</a:t>
            </a:r>
            <a:r>
              <a:rPr lang="en-US"/>
              <a:t> </a:t>
            </a:r>
            <a:r>
              <a:rPr lang="en-US" err="1"/>
              <a:t>thời</a:t>
            </a:r>
            <a:r>
              <a:rPr lang="en-US"/>
              <a:t> </a:t>
            </a:r>
            <a:r>
              <a:rPr lang="en-US" err="1"/>
              <a:t>gian</a:t>
            </a:r>
            <a:r>
              <a:rPr lang="en-US"/>
              <a:t>. </a:t>
            </a:r>
          </a:p>
          <a:p>
            <a:endParaRPr lang="en-US">
              <a:latin typeface="Calibri"/>
              <a:cs typeface="Calibri"/>
            </a:endParaRPr>
          </a:p>
          <a:p>
            <a:r>
              <a:rPr lang="en-US" err="1"/>
              <a:t>nếu</a:t>
            </a:r>
            <a:r>
              <a:rPr lang="en-US"/>
              <a:t> </a:t>
            </a:r>
            <a:r>
              <a:rPr lang="en-US" err="1"/>
              <a:t>như</a:t>
            </a:r>
            <a:r>
              <a:rPr lang="en-US"/>
              <a:t> </a:t>
            </a:r>
            <a:r>
              <a:rPr lang="en-US" err="1"/>
              <a:t>bộ</a:t>
            </a:r>
            <a:r>
              <a:rPr lang="en-US"/>
              <a:t> </a:t>
            </a:r>
            <a:r>
              <a:rPr lang="en-US" err="1"/>
              <a:t>dữ</a:t>
            </a:r>
            <a:r>
              <a:rPr lang="en-US"/>
              <a:t> </a:t>
            </a:r>
            <a:r>
              <a:rPr lang="en-US" err="1"/>
              <a:t>liệu</a:t>
            </a:r>
            <a:r>
              <a:rPr lang="en-US"/>
              <a:t> </a:t>
            </a:r>
            <a:r>
              <a:rPr lang="en-US" err="1"/>
              <a:t>quá</a:t>
            </a:r>
            <a:r>
              <a:rPr lang="en-US"/>
              <a:t> </a:t>
            </a:r>
            <a:r>
              <a:rPr lang="en-US" err="1"/>
              <a:t>lớn</a:t>
            </a:r>
            <a:r>
              <a:rPr lang="en-US"/>
              <a:t>, </a:t>
            </a:r>
            <a:r>
              <a:rPr lang="en-US" err="1"/>
              <a:t>và</a:t>
            </a:r>
            <a:r>
              <a:rPr lang="en-US"/>
              <a:t> </a:t>
            </a:r>
            <a:r>
              <a:rPr lang="en-US" err="1"/>
              <a:t>độ</a:t>
            </a:r>
            <a:r>
              <a:rPr lang="en-US"/>
              <a:t> </a:t>
            </a:r>
            <a:r>
              <a:rPr lang="en-US" err="1"/>
              <a:t>đánh</a:t>
            </a:r>
            <a:r>
              <a:rPr lang="en-US"/>
              <a:t> </a:t>
            </a:r>
            <a:r>
              <a:rPr lang="en-US" err="1"/>
              <a:t>giá</a:t>
            </a:r>
            <a:r>
              <a:rPr lang="en-US"/>
              <a:t> </a:t>
            </a:r>
            <a:r>
              <a:rPr lang="en-US" err="1"/>
              <a:t>mô</a:t>
            </a:r>
            <a:r>
              <a:rPr lang="en-US"/>
              <a:t> </a:t>
            </a:r>
            <a:r>
              <a:rPr lang="en-US" err="1"/>
              <a:t>hình</a:t>
            </a:r>
            <a:r>
              <a:rPr lang="en-US"/>
              <a:t> </a:t>
            </a:r>
            <a:r>
              <a:rPr lang="en-US" err="1"/>
              <a:t>chênh</a:t>
            </a:r>
            <a:r>
              <a:rPr lang="en-US"/>
              <a:t> </a:t>
            </a:r>
            <a:r>
              <a:rPr lang="en-US" err="1"/>
              <a:t>lệch</a:t>
            </a:r>
            <a:r>
              <a:rPr lang="en-US"/>
              <a:t> </a:t>
            </a:r>
            <a:r>
              <a:rPr lang="en-US" err="1"/>
              <a:t>cũng</a:t>
            </a:r>
            <a:r>
              <a:rPr lang="en-US"/>
              <a:t> </a:t>
            </a:r>
            <a:r>
              <a:rPr lang="en-US" err="1"/>
              <a:t>kh</a:t>
            </a:r>
            <a:r>
              <a:rPr lang="en-US"/>
              <a:t> </a:t>
            </a:r>
            <a:r>
              <a:rPr lang="en-US" err="1"/>
              <a:t>quá</a:t>
            </a:r>
            <a:r>
              <a:rPr lang="en-US"/>
              <a:t> </a:t>
            </a:r>
            <a:r>
              <a:rPr lang="en-US" err="1"/>
              <a:t>cao</a:t>
            </a:r>
            <a:r>
              <a:rPr lang="en-US"/>
              <a:t> (</a:t>
            </a:r>
            <a:r>
              <a:rPr lang="en-US" err="1"/>
              <a:t>khoảng</a:t>
            </a:r>
            <a:r>
              <a:rPr lang="en-US"/>
              <a:t> 1-2%), </a:t>
            </a:r>
            <a:r>
              <a:rPr lang="en-US" err="1"/>
              <a:t>và</a:t>
            </a:r>
            <a:r>
              <a:rPr lang="en-US"/>
              <a:t> </a:t>
            </a:r>
            <a:r>
              <a:rPr lang="en-US" err="1"/>
              <a:t>chúng</a:t>
            </a:r>
            <a:r>
              <a:rPr lang="en-US"/>
              <a:t> ta </a:t>
            </a:r>
            <a:r>
              <a:rPr lang="en-US" err="1"/>
              <a:t>chỉ</a:t>
            </a:r>
            <a:r>
              <a:rPr lang="en-US"/>
              <a:t> </a:t>
            </a:r>
            <a:r>
              <a:rPr lang="en-US" err="1"/>
              <a:t>cần</a:t>
            </a:r>
            <a:r>
              <a:rPr lang="en-US"/>
              <a:t> </a:t>
            </a:r>
            <a:r>
              <a:rPr lang="en-US" err="1"/>
              <a:t>tốc</a:t>
            </a:r>
            <a:r>
              <a:rPr lang="en-US"/>
              <a:t> </a:t>
            </a:r>
            <a:r>
              <a:rPr lang="en-US" err="1"/>
              <a:t>độ</a:t>
            </a:r>
            <a:r>
              <a:rPr lang="en-US"/>
              <a:t> </a:t>
            </a:r>
            <a:r>
              <a:rPr lang="en-US" err="1"/>
              <a:t>xử</a:t>
            </a:r>
            <a:r>
              <a:rPr lang="en-US"/>
              <a:t> </a:t>
            </a:r>
            <a:r>
              <a:rPr lang="en-US" err="1"/>
              <a:t>lý</a:t>
            </a:r>
            <a:r>
              <a:rPr lang="en-US"/>
              <a:t> </a:t>
            </a:r>
            <a:r>
              <a:rPr lang="en-US" err="1"/>
              <a:t>của</a:t>
            </a:r>
            <a:r>
              <a:rPr lang="en-US"/>
              <a:t> model </a:t>
            </a:r>
            <a:r>
              <a:rPr lang="en-US" err="1"/>
              <a:t>thì</a:t>
            </a:r>
            <a:r>
              <a:rPr lang="en-US"/>
              <a:t> </a:t>
            </a:r>
            <a:r>
              <a:rPr lang="en-US" err="1"/>
              <a:t>nên</a:t>
            </a:r>
            <a:r>
              <a:rPr lang="en-US"/>
              <a:t> </a:t>
            </a:r>
            <a:r>
              <a:rPr lang="en-US" err="1"/>
              <a:t>dùng</a:t>
            </a:r>
            <a:r>
              <a:rPr lang="en-US"/>
              <a:t> 50% </a:t>
            </a:r>
            <a:r>
              <a:rPr lang="en-US" err="1"/>
              <a:t>bộ</a:t>
            </a:r>
            <a:r>
              <a:rPr lang="en-US"/>
              <a:t> </a:t>
            </a:r>
            <a:r>
              <a:rPr lang="en-US" err="1"/>
              <a:t>dữ</a:t>
            </a:r>
            <a:r>
              <a:rPr lang="en-US"/>
              <a:t> liệu</a:t>
            </a:r>
          </a:p>
        </p:txBody>
      </p:sp>
      <p:sp>
        <p:nvSpPr>
          <p:cNvPr id="4" name="Chỗ dành sẵn cho Số hiệu Bản chiếu 3"/>
          <p:cNvSpPr>
            <a:spLocks noGrp="1"/>
          </p:cNvSpPr>
          <p:nvPr>
            <p:ph type="sldNum" sz="quarter" idx="5"/>
          </p:nvPr>
        </p:nvSpPr>
        <p:spPr/>
        <p:txBody>
          <a:bodyPr/>
          <a:lstStyle/>
          <a:p>
            <a:fld id="{48B5F4EA-8E7B-41FE-98C6-8070F5C4791B}" type="slidenum">
              <a:rPr lang="vi-VN" smtClean="0"/>
              <a:t>12</a:t>
            </a:fld>
            <a:endParaRPr lang="vi-VN"/>
          </a:p>
        </p:txBody>
      </p:sp>
    </p:spTree>
    <p:extLst>
      <p:ext uri="{BB962C8B-B14F-4D97-AF65-F5344CB8AC3E}">
        <p14:creationId xmlns:p14="http://schemas.microsoft.com/office/powerpoint/2010/main" val="283628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b="0" i="0" dirty="0">
                <a:effectLst/>
                <a:latin typeface="Arial" panose="020B0604020202020204" pitchFamily="34" charset="0"/>
              </a:rPr>
              <a:t>Mô </a:t>
            </a:r>
            <a:r>
              <a:rPr lang="vi-VN" b="0" i="0" dirty="0" err="1">
                <a:effectLst/>
                <a:latin typeface="Arial" panose="020B0604020202020204" pitchFamily="34" charset="0"/>
              </a:rPr>
              <a:t>hình</a:t>
            </a:r>
            <a:r>
              <a:rPr lang="vi-VN" b="0" i="0" dirty="0">
                <a:effectLst/>
                <a:latin typeface="Arial" panose="020B0604020202020204" pitchFamily="34" charset="0"/>
              </a:rPr>
              <a:t> </a:t>
            </a:r>
            <a:r>
              <a:rPr lang="vi-VN" b="0" i="0" dirty="0" err="1">
                <a:effectLst/>
                <a:latin typeface="Arial" panose="020B0604020202020204" pitchFamily="34" charset="0"/>
              </a:rPr>
              <a:t>mạng</a:t>
            </a:r>
            <a:r>
              <a:rPr lang="vi-VN" b="0" i="0" dirty="0">
                <a:effectLst/>
                <a:latin typeface="Arial" panose="020B0604020202020204" pitchFamily="34" charset="0"/>
              </a:rPr>
              <a:t> </a:t>
            </a:r>
            <a:r>
              <a:rPr lang="vi-VN" b="0" i="0" dirty="0" err="1">
                <a:effectLst/>
                <a:latin typeface="Arial" panose="020B0604020202020204" pitchFamily="34" charset="0"/>
              </a:rPr>
              <a:t>neural</a:t>
            </a:r>
            <a:r>
              <a:rPr lang="vi-VN" b="0" i="0" dirty="0">
                <a:effectLst/>
                <a:latin typeface="Arial" panose="020B0604020202020204" pitchFamily="34" charset="0"/>
              </a:rPr>
              <a:t> </a:t>
            </a:r>
            <a:r>
              <a:rPr lang="vi-VN" b="0" i="0" dirty="0" err="1">
                <a:effectLst/>
                <a:latin typeface="Arial" panose="020B0604020202020204" pitchFamily="34" charset="0"/>
              </a:rPr>
              <a:t>tích</a:t>
            </a:r>
            <a:r>
              <a:rPr lang="vi-VN" b="0" i="0" dirty="0">
                <a:effectLst/>
                <a:latin typeface="Arial" panose="020B0604020202020204" pitchFamily="34" charset="0"/>
              </a:rPr>
              <a:t> </a:t>
            </a:r>
            <a:r>
              <a:rPr lang="vi-VN" b="0" i="0" dirty="0" err="1">
                <a:effectLst/>
                <a:latin typeface="Arial" panose="020B0604020202020204" pitchFamily="34" charset="0"/>
              </a:rPr>
              <a:t>chập</a:t>
            </a:r>
            <a:r>
              <a:rPr lang="vi-VN" b="0" i="0" dirty="0">
                <a:effectLst/>
                <a:latin typeface="Arial" panose="020B0604020202020204" pitchFamily="34" charset="0"/>
              </a:rPr>
              <a:t> (CNN) </a:t>
            </a:r>
            <a:r>
              <a:rPr lang="vi-VN" b="0" i="0" dirty="0" err="1">
                <a:effectLst/>
                <a:latin typeface="Arial" panose="020B0604020202020204" pitchFamily="34" charset="0"/>
              </a:rPr>
              <a:t>rất</a:t>
            </a:r>
            <a:r>
              <a:rPr lang="vi-VN" b="0" i="0" dirty="0">
                <a:effectLst/>
                <a:latin typeface="Arial" panose="020B0604020202020204" pitchFamily="34" charset="0"/>
              </a:rPr>
              <a:t> </a:t>
            </a:r>
            <a:r>
              <a:rPr lang="vi-VN" b="0" i="0" dirty="0" err="1">
                <a:effectLst/>
                <a:latin typeface="Arial" panose="020B0604020202020204" pitchFamily="34" charset="0"/>
              </a:rPr>
              <a:t>phổ</a:t>
            </a:r>
            <a:r>
              <a:rPr lang="vi-VN" b="0" i="0" dirty="0">
                <a:effectLst/>
                <a:latin typeface="Arial" panose="020B0604020202020204" pitchFamily="34" charset="0"/>
              </a:rPr>
              <a:t> </a:t>
            </a:r>
            <a:r>
              <a:rPr lang="vi-VN" b="0" i="0" dirty="0" err="1">
                <a:effectLst/>
                <a:latin typeface="Arial" panose="020B0604020202020204" pitchFamily="34" charset="0"/>
              </a:rPr>
              <a:t>biến</a:t>
            </a:r>
            <a:r>
              <a:rPr lang="vi-VN" b="0" i="0" dirty="0">
                <a:effectLst/>
                <a:latin typeface="Arial" panose="020B0604020202020204" pitchFamily="34" charset="0"/>
              </a:rPr>
              <a:t> trong </a:t>
            </a:r>
            <a:r>
              <a:rPr lang="vi-VN" b="0" i="0" dirty="0" err="1">
                <a:effectLst/>
                <a:latin typeface="Arial" panose="020B0604020202020204" pitchFamily="34" charset="0"/>
              </a:rPr>
              <a:t>các</a:t>
            </a:r>
            <a:r>
              <a:rPr lang="vi-VN" b="0" i="0" dirty="0">
                <a:effectLst/>
                <a:latin typeface="Arial" panose="020B0604020202020204" pitchFamily="34" charset="0"/>
              </a:rPr>
              <a:t> </a:t>
            </a:r>
            <a:r>
              <a:rPr lang="vi-VN" b="0" i="0" dirty="0" err="1">
                <a:effectLst/>
                <a:latin typeface="Arial" panose="020B0604020202020204" pitchFamily="34" charset="0"/>
              </a:rPr>
              <a:t>tác</a:t>
            </a:r>
            <a:r>
              <a:rPr lang="vi-VN" b="0" i="0" dirty="0">
                <a:effectLst/>
                <a:latin typeface="Arial" panose="020B0604020202020204" pitchFamily="34" charset="0"/>
              </a:rPr>
              <a:t> </a:t>
            </a:r>
            <a:r>
              <a:rPr lang="vi-VN" b="0" i="0" dirty="0" err="1">
                <a:effectLst/>
                <a:latin typeface="Arial" panose="020B0604020202020204" pitchFamily="34" charset="0"/>
              </a:rPr>
              <a:t>vụ</a:t>
            </a:r>
            <a:r>
              <a:rPr lang="vi-VN" b="0" i="0" dirty="0">
                <a:effectLst/>
                <a:latin typeface="Arial" panose="020B0604020202020204" pitchFamily="34" charset="0"/>
              </a:rPr>
              <a:t> </a:t>
            </a:r>
            <a:r>
              <a:rPr lang="vi-VN" b="0" i="0" dirty="0" err="1">
                <a:effectLst/>
                <a:latin typeface="Arial" panose="020B0604020202020204" pitchFamily="34" charset="0"/>
              </a:rPr>
              <a:t>thị</a:t>
            </a:r>
            <a:r>
              <a:rPr lang="vi-VN" b="0" i="0" dirty="0">
                <a:effectLst/>
                <a:latin typeface="Arial" panose="020B0604020202020204" pitchFamily="34" charset="0"/>
              </a:rPr>
              <a:t> </a:t>
            </a:r>
            <a:r>
              <a:rPr lang="vi-VN" b="0" i="0" dirty="0" err="1">
                <a:effectLst/>
                <a:latin typeface="Arial" panose="020B0604020202020204" pitchFamily="34" charset="0"/>
              </a:rPr>
              <a:t>giácmáy</a:t>
            </a:r>
            <a:r>
              <a:rPr lang="vi-VN" b="0" i="0" dirty="0">
                <a:effectLst/>
                <a:latin typeface="Arial" panose="020B0604020202020204" pitchFamily="34" charset="0"/>
              </a:rPr>
              <a:t> </a:t>
            </a:r>
            <a:r>
              <a:rPr lang="vi-VN" b="0" i="0" dirty="0" err="1">
                <a:effectLst/>
                <a:latin typeface="Arial" panose="020B0604020202020204" pitchFamily="34" charset="0"/>
              </a:rPr>
              <a:t>tính</a:t>
            </a:r>
            <a:r>
              <a:rPr lang="vi-VN" b="0" i="0" dirty="0">
                <a:effectLst/>
                <a:latin typeface="Arial" panose="020B0604020202020204" pitchFamily="34" charset="0"/>
              </a:rPr>
              <a:t> [8] [5] [10] như </a:t>
            </a:r>
            <a:r>
              <a:rPr lang="vi-VN" b="0" i="0" dirty="0" err="1">
                <a:effectLst/>
                <a:latin typeface="Arial" panose="020B0604020202020204" pitchFamily="34" charset="0"/>
              </a:rPr>
              <a:t>xác</a:t>
            </a:r>
            <a:r>
              <a:rPr lang="vi-VN" b="0" i="0" dirty="0">
                <a:effectLst/>
                <a:latin typeface="Arial" panose="020B0604020202020204" pitchFamily="34" charset="0"/>
              </a:rPr>
              <a:t> </a:t>
            </a:r>
            <a:r>
              <a:rPr lang="vi-VN" b="0" i="0" dirty="0" err="1">
                <a:effectLst/>
                <a:latin typeface="Arial" panose="020B0604020202020204" pitchFamily="34" charset="0"/>
              </a:rPr>
              <a:t>định</a:t>
            </a:r>
            <a:r>
              <a:rPr lang="vi-VN" b="0" i="0" dirty="0">
                <a:effectLst/>
                <a:latin typeface="Arial" panose="020B0604020202020204" pitchFamily="34" charset="0"/>
              </a:rPr>
              <a:t> xem </a:t>
            </a:r>
            <a:r>
              <a:rPr lang="vi-VN" b="0" i="0" dirty="0" err="1">
                <a:effectLst/>
                <a:latin typeface="Arial" panose="020B0604020202020204" pitchFamily="34" charset="0"/>
              </a:rPr>
              <a:t>người</a:t>
            </a:r>
            <a:r>
              <a:rPr lang="vi-VN" b="0" i="0" dirty="0">
                <a:effectLst/>
                <a:latin typeface="Arial" panose="020B0604020202020204" pitchFamily="34" charset="0"/>
              </a:rPr>
              <a:t> trong </a:t>
            </a:r>
            <a:r>
              <a:rPr lang="vi-VN" b="0" i="0" dirty="0" err="1">
                <a:effectLst/>
                <a:latin typeface="Arial" panose="020B0604020202020204" pitchFamily="34" charset="0"/>
              </a:rPr>
              <a:t>hình</a:t>
            </a:r>
            <a:r>
              <a:rPr lang="vi-VN" b="0" i="0" dirty="0">
                <a:effectLst/>
                <a:latin typeface="Arial" panose="020B0604020202020204" pitchFamily="34" charset="0"/>
              </a:rPr>
              <a:t> </a:t>
            </a:r>
            <a:r>
              <a:rPr lang="vi-VN" b="0" i="0" dirty="0" err="1">
                <a:effectLst/>
                <a:latin typeface="Arial" panose="020B0604020202020204" pitchFamily="34" charset="0"/>
              </a:rPr>
              <a:t>có</a:t>
            </a:r>
            <a:r>
              <a:rPr lang="vi-VN" b="0" i="0" dirty="0">
                <a:effectLst/>
                <a:latin typeface="Arial" panose="020B0604020202020204" pitchFamily="34" charset="0"/>
              </a:rPr>
              <a:t> mang </a:t>
            </a:r>
            <a:r>
              <a:rPr lang="vi-VN" b="0" i="0" dirty="0" err="1">
                <a:effectLst/>
                <a:latin typeface="Arial" panose="020B0604020202020204" pitchFamily="34" charset="0"/>
              </a:rPr>
              <a:t>khẩu</a:t>
            </a:r>
            <a:r>
              <a:rPr lang="vi-VN" b="0" i="0" dirty="0">
                <a:effectLst/>
                <a:latin typeface="Arial" panose="020B0604020202020204" pitchFamily="34" charset="0"/>
              </a:rPr>
              <a:t> trang </a:t>
            </a:r>
            <a:r>
              <a:rPr lang="vi-VN" b="0" i="0" dirty="0" err="1">
                <a:effectLst/>
                <a:latin typeface="Arial" panose="020B0604020202020204" pitchFamily="34" charset="0"/>
              </a:rPr>
              <a:t>haykhông</a:t>
            </a:r>
            <a:r>
              <a:rPr lang="vi-VN" b="0" i="0" dirty="0">
                <a:effectLst/>
                <a:latin typeface="Arial" panose="020B0604020202020204" pitchFamily="34" charset="0"/>
              </a:rPr>
              <a:t>. </a:t>
            </a:r>
            <a:r>
              <a:rPr lang="vi-VN" b="0" i="0" dirty="0" err="1">
                <a:effectLst/>
                <a:latin typeface="Arial" panose="020B0604020202020204" pitchFamily="34" charset="0"/>
              </a:rPr>
              <a:t>Nói</a:t>
            </a:r>
            <a:r>
              <a:rPr lang="vi-VN" b="0" i="0" dirty="0">
                <a:effectLst/>
                <a:latin typeface="Arial" panose="020B0604020202020204" pitchFamily="34" charset="0"/>
              </a:rPr>
              <a:t> </a:t>
            </a:r>
            <a:r>
              <a:rPr lang="vi-VN" b="0" i="0" dirty="0" err="1">
                <a:effectLst/>
                <a:latin typeface="Arial" panose="020B0604020202020204" pitchFamily="34" charset="0"/>
              </a:rPr>
              <a:t>ngắn</a:t>
            </a:r>
            <a:r>
              <a:rPr lang="vi-VN" b="0" i="0" dirty="0">
                <a:effectLst/>
                <a:latin typeface="Arial" panose="020B0604020202020204" pitchFamily="34" charset="0"/>
              </a:rPr>
              <a:t> </a:t>
            </a:r>
            <a:r>
              <a:rPr lang="vi-VN" b="0" i="0" dirty="0" err="1">
                <a:effectLst/>
                <a:latin typeface="Arial" panose="020B0604020202020204" pitchFamily="34" charset="0"/>
              </a:rPr>
              <a:t>gọn</a:t>
            </a:r>
            <a:r>
              <a:rPr lang="vi-VN" b="0" i="0" dirty="0">
                <a:effectLst/>
                <a:latin typeface="Arial" panose="020B0604020202020204" pitchFamily="34" charset="0"/>
              </a:rPr>
              <a:t> </a:t>
            </a:r>
            <a:r>
              <a:rPr lang="vi-VN" b="0" i="0" dirty="0" err="1">
                <a:effectLst/>
                <a:latin typeface="Arial" panose="020B0604020202020204" pitchFamily="34" charset="0"/>
              </a:rPr>
              <a:t>về</a:t>
            </a:r>
            <a:r>
              <a:rPr lang="vi-VN" b="0" i="0" dirty="0">
                <a:effectLst/>
                <a:latin typeface="Arial" panose="020B0604020202020204" pitchFamily="34" charset="0"/>
              </a:rPr>
              <a:t> </a:t>
            </a:r>
            <a:r>
              <a:rPr lang="vi-VN" b="0" i="0" dirty="0" err="1">
                <a:effectLst/>
                <a:latin typeface="Arial" panose="020B0604020202020204" pitchFamily="34" charset="0"/>
              </a:rPr>
              <a:t>mạng</a:t>
            </a:r>
            <a:r>
              <a:rPr lang="vi-VN" b="0" i="0" dirty="0">
                <a:effectLst/>
                <a:latin typeface="Arial" panose="020B0604020202020204" pitchFamily="34" charset="0"/>
              </a:rPr>
              <a:t> CNN: </a:t>
            </a:r>
            <a:r>
              <a:rPr lang="vi-VN" b="0" i="0" dirty="0" err="1">
                <a:effectLst/>
                <a:latin typeface="Arial" panose="020B0604020202020204" pitchFamily="34" charset="0"/>
              </a:rPr>
              <a:t>nó</a:t>
            </a:r>
            <a:r>
              <a:rPr lang="vi-VN" b="0" i="0" dirty="0">
                <a:effectLst/>
                <a:latin typeface="Arial" panose="020B0604020202020204" pitchFamily="34" charset="0"/>
              </a:rPr>
              <a:t> </a:t>
            </a:r>
            <a:r>
              <a:rPr lang="vi-VN" b="0" i="0" dirty="0" err="1">
                <a:effectLst/>
                <a:latin typeface="Arial" panose="020B0604020202020204" pitchFamily="34" charset="0"/>
              </a:rPr>
              <a:t>là</a:t>
            </a:r>
            <a:r>
              <a:rPr lang="vi-VN" b="0" i="0" dirty="0">
                <a:effectLst/>
                <a:latin typeface="Arial" panose="020B0604020202020204" pitchFamily="34" charset="0"/>
              </a:rPr>
              <a:t> </a:t>
            </a:r>
            <a:r>
              <a:rPr lang="vi-VN" b="0" i="0" dirty="0" err="1">
                <a:effectLst/>
                <a:latin typeface="Arial" panose="020B0604020202020204" pitchFamily="34" charset="0"/>
              </a:rPr>
              <a:t>một</a:t>
            </a:r>
            <a:r>
              <a:rPr lang="vi-VN" b="0" i="0" dirty="0">
                <a:effectLst/>
                <a:latin typeface="Arial" panose="020B0604020202020204" pitchFamily="34" charset="0"/>
              </a:rPr>
              <a:t> </a:t>
            </a:r>
            <a:r>
              <a:rPr lang="vi-VN" b="0" i="0" dirty="0" err="1">
                <a:effectLst/>
                <a:latin typeface="Arial" panose="020B0604020202020204" pitchFamily="34" charset="0"/>
              </a:rPr>
              <a:t>mạng</a:t>
            </a:r>
            <a:r>
              <a:rPr lang="vi-VN" b="0" i="0" dirty="0">
                <a:effectLst/>
                <a:latin typeface="Arial" panose="020B0604020202020204" pitchFamily="34" charset="0"/>
              </a:rPr>
              <a:t> </a:t>
            </a:r>
            <a:r>
              <a:rPr lang="vi-VN" b="0" i="0" dirty="0" err="1">
                <a:effectLst/>
                <a:latin typeface="Arial" panose="020B0604020202020204" pitchFamily="34" charset="0"/>
              </a:rPr>
              <a:t>lưới</a:t>
            </a:r>
            <a:r>
              <a:rPr lang="vi-VN" b="0" i="0" dirty="0">
                <a:effectLst/>
                <a:latin typeface="Arial" panose="020B0604020202020204" pitchFamily="34" charset="0"/>
              </a:rPr>
              <a:t> </a:t>
            </a:r>
            <a:r>
              <a:rPr lang="vi-VN" b="0" i="0" dirty="0" err="1">
                <a:effectLst/>
                <a:latin typeface="Arial" panose="020B0604020202020204" pitchFamily="34" charset="0"/>
              </a:rPr>
              <a:t>thần</a:t>
            </a:r>
            <a:r>
              <a:rPr lang="vi-VN" b="0" i="0" dirty="0">
                <a:effectLst/>
                <a:latin typeface="Arial" panose="020B0604020202020204" pitchFamily="34" charset="0"/>
              </a:rPr>
              <a:t> kinh </a:t>
            </a:r>
            <a:r>
              <a:rPr lang="vi-VN" b="0" i="0" dirty="0" err="1">
                <a:effectLst/>
                <a:latin typeface="Arial" panose="020B0604020202020204" pitchFamily="34" charset="0"/>
              </a:rPr>
              <a:t>với</a:t>
            </a:r>
            <a:r>
              <a:rPr lang="vi-VN" b="0" i="0" dirty="0">
                <a:effectLst/>
                <a:latin typeface="Arial" panose="020B0604020202020204" pitchFamily="34" charset="0"/>
              </a:rPr>
              <a:t> </a:t>
            </a:r>
            <a:r>
              <a:rPr lang="vi-VN" b="0" i="0" dirty="0" err="1">
                <a:effectLst/>
                <a:latin typeface="Arial" panose="020B0604020202020204" pitchFamily="34" charset="0"/>
              </a:rPr>
              <a:t>các</a:t>
            </a:r>
            <a:r>
              <a:rPr lang="vi-VN" b="0" i="0" dirty="0">
                <a:effectLst/>
                <a:latin typeface="Arial" panose="020B0604020202020204" pitchFamily="34" charset="0"/>
              </a:rPr>
              <a:t> </a:t>
            </a:r>
            <a:r>
              <a:rPr lang="vi-VN" b="0" i="0" dirty="0" err="1">
                <a:effectLst/>
                <a:latin typeface="Arial" panose="020B0604020202020204" pitchFamily="34" charset="0"/>
              </a:rPr>
              <a:t>lớpbổ</a:t>
            </a:r>
            <a:r>
              <a:rPr lang="vi-VN" b="0" i="0" dirty="0">
                <a:effectLst/>
                <a:latin typeface="Arial" panose="020B0604020202020204" pitchFamily="34" charset="0"/>
              </a:rPr>
              <a:t> sung ở </a:t>
            </a:r>
            <a:r>
              <a:rPr lang="vi-VN" b="0" i="0" dirty="0" err="1">
                <a:effectLst/>
                <a:latin typeface="Arial" panose="020B0604020202020204" pitchFamily="34" charset="0"/>
              </a:rPr>
              <a:t>phía</a:t>
            </a:r>
            <a:r>
              <a:rPr lang="vi-VN" b="0" i="0" dirty="0">
                <a:effectLst/>
                <a:latin typeface="Arial" panose="020B0604020202020204" pitchFamily="34" charset="0"/>
              </a:rPr>
              <a:t> </a:t>
            </a:r>
            <a:r>
              <a:rPr lang="vi-VN" b="0" i="0" dirty="0" err="1">
                <a:effectLst/>
                <a:latin typeface="Arial" panose="020B0604020202020204" pitchFamily="34" charset="0"/>
              </a:rPr>
              <a:t>trước</a:t>
            </a:r>
            <a:r>
              <a:rPr lang="vi-VN" b="0" i="0" dirty="0">
                <a:effectLst/>
                <a:latin typeface="Arial" panose="020B0604020202020204" pitchFamily="34" charset="0"/>
              </a:rPr>
              <a:t> </a:t>
            </a:r>
            <a:r>
              <a:rPr lang="vi-VN" b="0" i="0" dirty="0" err="1">
                <a:effectLst/>
                <a:latin typeface="Arial" panose="020B0604020202020204" pitchFamily="34" charset="0"/>
              </a:rPr>
              <a:t>để</a:t>
            </a:r>
            <a:r>
              <a:rPr lang="vi-VN" b="0" i="0" dirty="0">
                <a:effectLst/>
                <a:latin typeface="Arial" panose="020B0604020202020204" pitchFamily="34" charset="0"/>
              </a:rPr>
              <a:t> </a:t>
            </a:r>
            <a:r>
              <a:rPr lang="vi-VN" b="0" i="0" dirty="0" err="1">
                <a:effectLst/>
                <a:latin typeface="Arial" panose="020B0604020202020204" pitchFamily="34" charset="0"/>
              </a:rPr>
              <a:t>trích</a:t>
            </a:r>
            <a:r>
              <a:rPr lang="vi-VN" b="0" i="0" dirty="0">
                <a:effectLst/>
                <a:latin typeface="Arial" panose="020B0604020202020204" pitchFamily="34" charset="0"/>
              </a:rPr>
              <a:t> </a:t>
            </a:r>
            <a:r>
              <a:rPr lang="vi-VN" b="0" i="0" dirty="0" err="1">
                <a:effectLst/>
                <a:latin typeface="Arial" panose="020B0604020202020204" pitchFamily="34" charset="0"/>
              </a:rPr>
              <a:t>xuất</a:t>
            </a:r>
            <a:r>
              <a:rPr lang="vi-VN" b="0" i="0" dirty="0">
                <a:effectLst/>
                <a:latin typeface="Arial" panose="020B0604020202020204" pitchFamily="34" charset="0"/>
              </a:rPr>
              <a:t> </a:t>
            </a:r>
            <a:r>
              <a:rPr lang="vi-VN" b="0" i="0" dirty="0" err="1">
                <a:effectLst/>
                <a:latin typeface="Arial" panose="020B0604020202020204" pitchFamily="34" charset="0"/>
              </a:rPr>
              <a:t>các</a:t>
            </a:r>
            <a:r>
              <a:rPr lang="vi-VN" b="0" i="0" dirty="0">
                <a:effectLst/>
                <a:latin typeface="Arial" panose="020B0604020202020204" pitchFamily="34" charset="0"/>
              </a:rPr>
              <a:t> </a:t>
            </a:r>
            <a:r>
              <a:rPr lang="vi-VN" b="0" i="0" dirty="0" err="1">
                <a:effectLst/>
                <a:latin typeface="Arial" panose="020B0604020202020204" pitchFamily="34" charset="0"/>
              </a:rPr>
              <a:t>thuộc</a:t>
            </a:r>
            <a:r>
              <a:rPr lang="vi-VN" b="0" i="0" dirty="0">
                <a:effectLst/>
                <a:latin typeface="Arial" panose="020B0604020202020204" pitchFamily="34" charset="0"/>
              </a:rPr>
              <a:t> </a:t>
            </a:r>
            <a:r>
              <a:rPr lang="vi-VN" b="0" i="0" dirty="0" err="1">
                <a:effectLst/>
                <a:latin typeface="Arial" panose="020B0604020202020204" pitchFamily="34" charset="0"/>
              </a:rPr>
              <a:t>tính</a:t>
            </a:r>
            <a:r>
              <a:rPr lang="vi-VN" b="0" i="0" dirty="0">
                <a:effectLst/>
                <a:latin typeface="Arial" panose="020B0604020202020204" pitchFamily="34" charset="0"/>
              </a:rPr>
              <a:t> </a:t>
            </a:r>
            <a:r>
              <a:rPr lang="vi-VN" b="0" i="0" dirty="0" err="1">
                <a:effectLst/>
                <a:latin typeface="Arial" panose="020B0604020202020204" pitchFamily="34" charset="0"/>
              </a:rPr>
              <a:t>nhất</a:t>
            </a:r>
            <a:r>
              <a:rPr lang="vi-VN" b="0" i="0" dirty="0">
                <a:effectLst/>
                <a:latin typeface="Arial" panose="020B0604020202020204" pitchFamily="34" charset="0"/>
              </a:rPr>
              <a:t> </a:t>
            </a:r>
            <a:r>
              <a:rPr lang="vi-VN" b="0" i="0" dirty="0" err="1">
                <a:effectLst/>
                <a:latin typeface="Arial" panose="020B0604020202020204" pitchFamily="34" charset="0"/>
              </a:rPr>
              <a:t>định</a:t>
            </a:r>
            <a:r>
              <a:rPr lang="vi-VN" b="0" i="0" dirty="0">
                <a:effectLst/>
                <a:latin typeface="Arial" panose="020B0604020202020204" pitchFamily="34" charset="0"/>
              </a:rPr>
              <a:t> trong </a:t>
            </a:r>
            <a:r>
              <a:rPr lang="vi-VN" b="0" i="0" dirty="0" err="1">
                <a:effectLst/>
                <a:latin typeface="Arial" panose="020B0604020202020204" pitchFamily="34" charset="0"/>
              </a:rPr>
              <a:t>hình</a:t>
            </a:r>
            <a:r>
              <a:rPr lang="vi-VN" b="0" i="0" dirty="0">
                <a:effectLst/>
                <a:latin typeface="Arial" panose="020B0604020202020204" pitchFamily="34" charset="0"/>
              </a:rPr>
              <a:t> </a:t>
            </a:r>
            <a:r>
              <a:rPr lang="vi-VN" b="0" i="0" dirty="0" err="1">
                <a:effectLst/>
                <a:latin typeface="Arial" panose="020B0604020202020204" pitchFamily="34" charset="0"/>
              </a:rPr>
              <a:t>ảnh</a:t>
            </a:r>
            <a:r>
              <a:rPr lang="vi-VN" b="0" i="0" dirty="0">
                <a:effectLst/>
                <a:latin typeface="Arial" panose="020B0604020202020204" pitchFamily="34" charset="0"/>
              </a:rPr>
              <a:t>. </a:t>
            </a:r>
            <a:r>
              <a:rPr lang="vi-VN" b="0" i="0" dirty="0" err="1">
                <a:effectLst/>
                <a:latin typeface="Arial" panose="020B0604020202020204" pitchFamily="34" charset="0"/>
              </a:rPr>
              <a:t>Cáclớp</a:t>
            </a:r>
            <a:r>
              <a:rPr lang="vi-VN" b="0" i="0" dirty="0">
                <a:effectLst/>
                <a:latin typeface="Arial" panose="020B0604020202020204" pitchFamily="34" charset="0"/>
              </a:rPr>
              <a:t> </a:t>
            </a:r>
            <a:r>
              <a:rPr lang="vi-VN" b="0" i="0" dirty="0" err="1">
                <a:effectLst/>
                <a:latin typeface="Arial" panose="020B0604020202020204" pitchFamily="34" charset="0"/>
              </a:rPr>
              <a:t>bổ</a:t>
            </a:r>
            <a:r>
              <a:rPr lang="vi-VN" b="0" i="0" dirty="0">
                <a:effectLst/>
                <a:latin typeface="Arial" panose="020B0604020202020204" pitchFamily="34" charset="0"/>
              </a:rPr>
              <a:t> sung </a:t>
            </a:r>
            <a:r>
              <a:rPr lang="vi-VN" b="0" i="0" dirty="0" err="1">
                <a:effectLst/>
                <a:latin typeface="Arial" panose="020B0604020202020204" pitchFamily="34" charset="0"/>
              </a:rPr>
              <a:t>đó</a:t>
            </a:r>
            <a:r>
              <a:rPr lang="vi-VN" b="0" i="0" dirty="0">
                <a:effectLst/>
                <a:latin typeface="Arial" panose="020B0604020202020204" pitchFamily="34" charset="0"/>
              </a:rPr>
              <a:t> </a:t>
            </a:r>
            <a:r>
              <a:rPr lang="vi-VN" b="0" i="0" dirty="0" err="1">
                <a:effectLst/>
                <a:latin typeface="Arial" panose="020B0604020202020204" pitchFamily="34" charset="0"/>
              </a:rPr>
              <a:t>là</a:t>
            </a:r>
            <a:r>
              <a:rPr lang="vi-VN" b="0" i="0" dirty="0">
                <a:effectLst/>
                <a:latin typeface="Arial" panose="020B0604020202020204" pitchFamily="34" charset="0"/>
              </a:rPr>
              <a:t> </a:t>
            </a:r>
            <a:r>
              <a:rPr lang="vi-VN" b="0" i="0" dirty="0" err="1">
                <a:effectLst/>
                <a:latin typeface="Arial" panose="020B0604020202020204" pitchFamily="34" charset="0"/>
              </a:rPr>
              <a:t>các</a:t>
            </a:r>
            <a:r>
              <a:rPr lang="vi-VN" b="0" i="0" dirty="0">
                <a:effectLst/>
                <a:latin typeface="Arial" panose="020B0604020202020204" pitchFamily="34" charset="0"/>
              </a:rPr>
              <a:t> </a:t>
            </a:r>
            <a:r>
              <a:rPr lang="vi-VN" b="0" i="0" dirty="0" err="1">
                <a:effectLst/>
                <a:latin typeface="Arial" panose="020B0604020202020204" pitchFamily="34" charset="0"/>
              </a:rPr>
              <a:t>lớp</a:t>
            </a:r>
            <a:r>
              <a:rPr lang="vi-VN" b="0" i="0" dirty="0">
                <a:effectLst/>
                <a:latin typeface="Arial" panose="020B0604020202020204" pitchFamily="34" charset="0"/>
              </a:rPr>
              <a:t> </a:t>
            </a:r>
            <a:r>
              <a:rPr lang="vi-VN" b="0" i="0" dirty="0" err="1">
                <a:effectLst/>
                <a:latin typeface="Arial" panose="020B0604020202020204" pitchFamily="34" charset="0"/>
              </a:rPr>
              <a:t>tích</a:t>
            </a:r>
            <a:r>
              <a:rPr lang="vi-VN" b="0" i="0" dirty="0">
                <a:effectLst/>
                <a:latin typeface="Arial" panose="020B0604020202020204" pitchFamily="34" charset="0"/>
              </a:rPr>
              <a:t> </a:t>
            </a:r>
            <a:r>
              <a:rPr lang="vi-VN" b="0" i="0" dirty="0" err="1">
                <a:effectLst/>
                <a:latin typeface="Arial" panose="020B0604020202020204" pitchFamily="34" charset="0"/>
              </a:rPr>
              <a:t>chập</a:t>
            </a:r>
            <a:r>
              <a:rPr lang="vi-VN" b="0" i="0" dirty="0">
                <a:effectLst/>
                <a:latin typeface="Arial" panose="020B0604020202020204" pitchFamily="34" charset="0"/>
              </a:rPr>
              <a:t> </a:t>
            </a:r>
            <a:r>
              <a:rPr lang="vi-VN" b="0" i="0" dirty="0" err="1">
                <a:effectLst/>
                <a:latin typeface="Arial" panose="020B0604020202020204" pitchFamily="34" charset="0"/>
              </a:rPr>
              <a:t>và</a:t>
            </a:r>
            <a:r>
              <a:rPr lang="vi-VN" b="0" i="0" dirty="0">
                <a:effectLst/>
                <a:latin typeface="Arial" panose="020B0604020202020204" pitchFamily="34" charset="0"/>
              </a:rPr>
              <a:t> phân </a:t>
            </a:r>
            <a:r>
              <a:rPr lang="vi-VN" b="0" i="0" dirty="0" err="1">
                <a:effectLst/>
                <a:latin typeface="Arial" panose="020B0604020202020204" pitchFamily="34" charset="0"/>
              </a:rPr>
              <a:t>biệt</a:t>
            </a:r>
            <a:r>
              <a:rPr lang="vi-VN" b="0" i="0" dirty="0">
                <a:effectLst/>
                <a:latin typeface="Arial" panose="020B0604020202020204" pitchFamily="34" charset="0"/>
              </a:rPr>
              <a:t> </a:t>
            </a:r>
            <a:r>
              <a:rPr lang="vi-VN" b="0" i="0" dirty="0" err="1">
                <a:effectLst/>
                <a:latin typeface="Arial" panose="020B0604020202020204" pitchFamily="34" charset="0"/>
              </a:rPr>
              <a:t>các</a:t>
            </a:r>
            <a:r>
              <a:rPr lang="vi-VN" b="0" i="0" dirty="0">
                <a:effectLst/>
                <a:latin typeface="Arial" panose="020B0604020202020204" pitchFamily="34" charset="0"/>
              </a:rPr>
              <a:t> </a:t>
            </a:r>
            <a:r>
              <a:rPr lang="vi-VN" b="0" i="0" dirty="0" err="1">
                <a:effectLst/>
                <a:latin typeface="Arial" panose="020B0604020202020204" pitchFamily="34" charset="0"/>
              </a:rPr>
              <a:t>thuộc</a:t>
            </a:r>
            <a:r>
              <a:rPr lang="vi-VN" b="0" i="0" dirty="0">
                <a:effectLst/>
                <a:latin typeface="Arial" panose="020B0604020202020204" pitchFamily="34" charset="0"/>
              </a:rPr>
              <a:t> </a:t>
            </a:r>
            <a:r>
              <a:rPr lang="vi-VN" b="0" i="0" dirty="0" err="1">
                <a:effectLst/>
                <a:latin typeface="Arial" panose="020B0604020202020204" pitchFamily="34" charset="0"/>
              </a:rPr>
              <a:t>tính</a:t>
            </a:r>
            <a:r>
              <a:rPr lang="vi-VN" b="0" i="0" dirty="0">
                <a:effectLst/>
                <a:latin typeface="Arial" panose="020B0604020202020204" pitchFamily="34" charset="0"/>
              </a:rPr>
              <a:t> </a:t>
            </a:r>
            <a:r>
              <a:rPr lang="vi-VN" b="0" i="0" dirty="0" err="1">
                <a:effectLst/>
                <a:latin typeface="Arial" panose="020B0604020202020204" pitchFamily="34" charset="0"/>
              </a:rPr>
              <a:t>độc</a:t>
            </a:r>
            <a:r>
              <a:rPr lang="vi-VN" b="0" i="0" dirty="0">
                <a:effectLst/>
                <a:latin typeface="Arial" panose="020B0604020202020204" pitchFamily="34" charset="0"/>
              </a:rPr>
              <a:t> </a:t>
            </a:r>
            <a:r>
              <a:rPr lang="vi-VN" b="0" i="0" dirty="0" err="1">
                <a:effectLst/>
                <a:latin typeface="Arial" panose="020B0604020202020204" pitchFamily="34" charset="0"/>
              </a:rPr>
              <a:t>đáo</a:t>
            </a:r>
            <a:r>
              <a:rPr lang="vi-VN" b="0" i="0" dirty="0">
                <a:effectLst/>
                <a:latin typeface="Arial" panose="020B0604020202020204" pitchFamily="34" charset="0"/>
              </a:rPr>
              <a:t> </a:t>
            </a:r>
            <a:r>
              <a:rPr lang="vi-VN" b="0" i="0" dirty="0" err="1">
                <a:effectLst/>
                <a:latin typeface="Arial" panose="020B0604020202020204" pitchFamily="34" charset="0"/>
              </a:rPr>
              <a:t>mà</a:t>
            </a:r>
            <a:r>
              <a:rPr lang="vi-VN" b="0" i="0" dirty="0">
                <a:effectLst/>
                <a:latin typeface="Arial" panose="020B0604020202020204" pitchFamily="34" charset="0"/>
              </a:rPr>
              <a:t> </a:t>
            </a:r>
            <a:r>
              <a:rPr lang="vi-VN" b="0" i="0" dirty="0" err="1">
                <a:effectLst/>
                <a:latin typeface="Arial" panose="020B0604020202020204" pitchFamily="34" charset="0"/>
              </a:rPr>
              <a:t>mộthình</a:t>
            </a:r>
            <a:r>
              <a:rPr lang="vi-VN" b="0" i="0" dirty="0">
                <a:effectLst/>
                <a:latin typeface="Arial" panose="020B0604020202020204" pitchFamily="34" charset="0"/>
              </a:rPr>
              <a:t> </a:t>
            </a:r>
            <a:r>
              <a:rPr lang="vi-VN" b="0" i="0" dirty="0" err="1">
                <a:effectLst/>
                <a:latin typeface="Arial" panose="020B0604020202020204" pitchFamily="34" charset="0"/>
              </a:rPr>
              <a:t>ảnh</a:t>
            </a:r>
            <a:r>
              <a:rPr lang="vi-VN" b="0" i="0" dirty="0">
                <a:effectLst/>
                <a:latin typeface="Arial" panose="020B0604020202020204" pitchFamily="34" charset="0"/>
              </a:rPr>
              <a:t> </a:t>
            </a:r>
            <a:r>
              <a:rPr lang="vi-VN" b="0" i="0" dirty="0" err="1">
                <a:effectLst/>
                <a:latin typeface="Arial" panose="020B0604020202020204" pitchFamily="34" charset="0"/>
              </a:rPr>
              <a:t>cần</a:t>
            </a:r>
            <a:r>
              <a:rPr lang="vi-VN" b="0" i="0" dirty="0">
                <a:effectLst/>
                <a:latin typeface="Arial" panose="020B0604020202020204" pitchFamily="34" charset="0"/>
              </a:rPr>
              <a:t> </a:t>
            </a:r>
            <a:r>
              <a:rPr lang="vi-VN" b="0" i="0" dirty="0" err="1">
                <a:effectLst/>
                <a:latin typeface="Arial" panose="020B0604020202020204" pitchFamily="34" charset="0"/>
              </a:rPr>
              <a:t>phải</a:t>
            </a:r>
            <a:r>
              <a:rPr lang="vi-VN" b="0" i="0" dirty="0">
                <a:effectLst/>
                <a:latin typeface="Arial" panose="020B0604020202020204" pitchFamily="34" charset="0"/>
              </a:rPr>
              <a:t> </a:t>
            </a:r>
            <a:r>
              <a:rPr lang="vi-VN" b="0" i="0" dirty="0" err="1">
                <a:effectLst/>
                <a:latin typeface="Arial" panose="020B0604020202020204" pitchFamily="34" charset="0"/>
              </a:rPr>
              <a:t>có</a:t>
            </a:r>
            <a:endParaRPr lang="vi-VN" b="0" i="0" dirty="0">
              <a:effectLst/>
              <a:latin typeface="Arial" panose="020B0604020202020204" pitchFamily="34" charset="0"/>
            </a:endParaRPr>
          </a:p>
          <a:p>
            <a:pPr marL="171450" indent="-171450">
              <a:buFontTx/>
              <a:buChar char="-"/>
            </a:pPr>
            <a:endParaRPr lang="vi-VN" dirty="0"/>
          </a:p>
        </p:txBody>
      </p:sp>
      <p:sp>
        <p:nvSpPr>
          <p:cNvPr id="4" name="Chỗ dành sẵn cho Số hiệu Bản chiếu 3"/>
          <p:cNvSpPr>
            <a:spLocks noGrp="1"/>
          </p:cNvSpPr>
          <p:nvPr>
            <p:ph type="sldNum" sz="quarter" idx="5"/>
          </p:nvPr>
        </p:nvSpPr>
        <p:spPr/>
        <p:txBody>
          <a:bodyPr/>
          <a:lstStyle/>
          <a:p>
            <a:fld id="{48B5F4EA-8E7B-41FE-98C6-8070F5C4791B}" type="slidenum">
              <a:rPr lang="vi-VN" smtClean="0"/>
              <a:t>13</a:t>
            </a:fld>
            <a:endParaRPr lang="vi-VN"/>
          </a:p>
        </p:txBody>
      </p:sp>
    </p:spTree>
    <p:extLst>
      <p:ext uri="{BB962C8B-B14F-4D97-AF65-F5344CB8AC3E}">
        <p14:creationId xmlns:p14="http://schemas.microsoft.com/office/powerpoint/2010/main" val="1581677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dirty="0"/>
              <a:t>Qua </a:t>
            </a:r>
            <a:r>
              <a:rPr lang="vi-VN" dirty="0" err="1"/>
              <a:t>những</a:t>
            </a:r>
            <a:r>
              <a:rPr lang="vi-VN" dirty="0"/>
              <a:t> </a:t>
            </a:r>
            <a:r>
              <a:rPr lang="vi-VN" dirty="0" err="1"/>
              <a:t>model</a:t>
            </a:r>
            <a:r>
              <a:rPr lang="vi-VN" dirty="0"/>
              <a:t> </a:t>
            </a:r>
            <a:r>
              <a:rPr lang="vi-VN" dirty="0" err="1"/>
              <a:t>trước</a:t>
            </a:r>
            <a:r>
              <a:rPr lang="vi-VN" dirty="0"/>
              <a:t> </a:t>
            </a:r>
            <a:r>
              <a:rPr lang="vi-VN" dirty="0" err="1"/>
              <a:t>thì</a:t>
            </a:r>
            <a:r>
              <a:rPr lang="vi-VN" dirty="0"/>
              <a:t> </a:t>
            </a:r>
            <a:r>
              <a:rPr lang="vi-VN" dirty="0" err="1"/>
              <a:t>thấy</a:t>
            </a:r>
            <a:r>
              <a:rPr lang="vi-VN" dirty="0"/>
              <a:t> </a:t>
            </a:r>
            <a:r>
              <a:rPr lang="vi-VN" dirty="0" err="1"/>
              <a:t>được</a:t>
            </a:r>
            <a:r>
              <a:rPr lang="vi-VN" dirty="0"/>
              <a:t> </a:t>
            </a:r>
            <a:r>
              <a:rPr lang="vi-VN" dirty="0" err="1"/>
              <a:t>rằng</a:t>
            </a:r>
            <a:r>
              <a:rPr lang="vi-VN" dirty="0"/>
              <a:t> </a:t>
            </a:r>
            <a:r>
              <a:rPr lang="vi-VN" dirty="0" err="1"/>
              <a:t>model</a:t>
            </a:r>
            <a:r>
              <a:rPr lang="vi-VN" dirty="0"/>
              <a:t> CNN </a:t>
            </a:r>
            <a:r>
              <a:rPr lang="vi-VN" dirty="0" err="1"/>
              <a:t>đạt</a:t>
            </a:r>
            <a:r>
              <a:rPr lang="vi-VN" dirty="0"/>
              <a:t> </a:t>
            </a:r>
            <a:r>
              <a:rPr lang="vi-VN" dirty="0" err="1"/>
              <a:t>hiệu</a:t>
            </a:r>
            <a:r>
              <a:rPr lang="vi-VN" dirty="0"/>
              <a:t> </a:t>
            </a:r>
            <a:r>
              <a:rPr lang="vi-VN" dirty="0" err="1"/>
              <a:t>suất</a:t>
            </a:r>
            <a:r>
              <a:rPr lang="vi-VN" dirty="0"/>
              <a:t> cao </a:t>
            </a:r>
            <a:r>
              <a:rPr lang="vi-VN" dirty="0" err="1"/>
              <a:t>nhất</a:t>
            </a:r>
            <a:r>
              <a:rPr lang="vi-VN" dirty="0"/>
              <a:t> (</a:t>
            </a:r>
            <a:r>
              <a:rPr lang="vi-VN" dirty="0" err="1"/>
              <a:t>khoảng</a:t>
            </a:r>
            <a:r>
              <a:rPr lang="vi-VN" dirty="0"/>
              <a:t> 99%) – </a:t>
            </a:r>
            <a:r>
              <a:rPr lang="vi-VN" dirty="0" err="1"/>
              <a:t>đối</a:t>
            </a:r>
            <a:r>
              <a:rPr lang="vi-VN" dirty="0"/>
              <a:t> </a:t>
            </a:r>
            <a:r>
              <a:rPr lang="vi-VN" dirty="0" err="1"/>
              <a:t>với</a:t>
            </a:r>
            <a:r>
              <a:rPr lang="vi-VN" dirty="0"/>
              <a:t> </a:t>
            </a:r>
            <a:r>
              <a:rPr lang="vi-VN" dirty="0" err="1"/>
              <a:t>tập</a:t>
            </a:r>
            <a:r>
              <a:rPr lang="vi-VN" dirty="0"/>
              <a:t> </a:t>
            </a:r>
            <a:r>
              <a:rPr lang="vi-VN" dirty="0" err="1"/>
              <a:t>dữ</a:t>
            </a:r>
            <a:r>
              <a:rPr lang="vi-VN" dirty="0"/>
              <a:t> </a:t>
            </a:r>
            <a:r>
              <a:rPr lang="vi-VN" dirty="0" err="1"/>
              <a:t>liệu</a:t>
            </a:r>
            <a:r>
              <a:rPr lang="vi-VN" dirty="0"/>
              <a:t> </a:t>
            </a:r>
            <a:r>
              <a:rPr lang="vi-VN" dirty="0" err="1"/>
              <a:t>Face-Mask</a:t>
            </a:r>
            <a:r>
              <a:rPr lang="vi-VN" dirty="0"/>
              <a:t>.</a:t>
            </a:r>
          </a:p>
          <a:p>
            <a:pPr marL="171450" indent="-171450">
              <a:buFontTx/>
              <a:buChar char="-"/>
            </a:pPr>
            <a:r>
              <a:rPr lang="vi-VN" dirty="0" err="1"/>
              <a:t>Còn</a:t>
            </a:r>
            <a:r>
              <a:rPr lang="vi-VN" dirty="0"/>
              <a:t> khi </a:t>
            </a:r>
            <a:r>
              <a:rPr lang="vi-VN" dirty="0" err="1"/>
              <a:t>dùng</a:t>
            </a:r>
            <a:r>
              <a:rPr lang="vi-VN" dirty="0"/>
              <a:t> </a:t>
            </a:r>
            <a:r>
              <a:rPr lang="vi-VN" dirty="0" err="1"/>
              <a:t>bộ</a:t>
            </a:r>
            <a:r>
              <a:rPr lang="vi-VN" dirty="0"/>
              <a:t> </a:t>
            </a:r>
            <a:r>
              <a:rPr lang="vi-VN" dirty="0" err="1"/>
              <a:t>dữ</a:t>
            </a:r>
            <a:r>
              <a:rPr lang="vi-VN" dirty="0"/>
              <a:t> </a:t>
            </a:r>
            <a:r>
              <a:rPr lang="vi-VN" dirty="0" err="1"/>
              <a:t>liệu</a:t>
            </a:r>
            <a:r>
              <a:rPr lang="vi-VN" dirty="0"/>
              <a:t> </a:t>
            </a:r>
            <a:r>
              <a:rPr lang="vi-VN" dirty="0" err="1"/>
              <a:t>Test-bias</a:t>
            </a:r>
            <a:r>
              <a:rPr lang="vi-VN" dirty="0"/>
              <a:t> </a:t>
            </a:r>
            <a:r>
              <a:rPr lang="vi-VN" dirty="0" err="1"/>
              <a:t>để</a:t>
            </a:r>
            <a:r>
              <a:rPr lang="vi-VN" dirty="0"/>
              <a:t> </a:t>
            </a:r>
            <a:r>
              <a:rPr lang="vi-VN" dirty="0" err="1"/>
              <a:t>kiểm</a:t>
            </a:r>
            <a:r>
              <a:rPr lang="vi-VN" dirty="0"/>
              <a:t> tra </a:t>
            </a:r>
            <a:r>
              <a:rPr lang="vi-VN" dirty="0" err="1"/>
              <a:t>độ</a:t>
            </a:r>
            <a:r>
              <a:rPr lang="vi-VN" dirty="0"/>
              <a:t> </a:t>
            </a:r>
            <a:r>
              <a:rPr lang="vi-VN" dirty="0" err="1"/>
              <a:t>lệch</a:t>
            </a:r>
            <a:r>
              <a:rPr lang="vi-VN" dirty="0"/>
              <a:t> </a:t>
            </a:r>
            <a:r>
              <a:rPr lang="vi-VN" dirty="0" err="1"/>
              <a:t>của</a:t>
            </a:r>
            <a:r>
              <a:rPr lang="vi-VN" dirty="0"/>
              <a:t> mô </a:t>
            </a:r>
            <a:r>
              <a:rPr lang="vi-VN" dirty="0" err="1"/>
              <a:t>hình</a:t>
            </a:r>
            <a:r>
              <a:rPr lang="vi-VN" dirty="0"/>
              <a:t>. </a:t>
            </a:r>
            <a:r>
              <a:rPr lang="vi-VN" dirty="0" err="1"/>
              <a:t>Có</a:t>
            </a:r>
            <a:r>
              <a:rPr lang="vi-VN" dirty="0"/>
              <a:t> </a:t>
            </a:r>
            <a:r>
              <a:rPr lang="vi-VN" dirty="0" err="1"/>
              <a:t>vẻ</a:t>
            </a:r>
            <a:r>
              <a:rPr lang="vi-VN" dirty="0"/>
              <a:t> như mô </a:t>
            </a:r>
            <a:r>
              <a:rPr lang="vi-VN" dirty="0" err="1"/>
              <a:t>hình</a:t>
            </a:r>
            <a:r>
              <a:rPr lang="vi-VN" dirty="0"/>
              <a:t> CNN </a:t>
            </a:r>
            <a:r>
              <a:rPr lang="vi-VN" dirty="0" err="1"/>
              <a:t>đạt</a:t>
            </a:r>
            <a:r>
              <a:rPr lang="vi-VN" dirty="0"/>
              <a:t> </a:t>
            </a:r>
            <a:r>
              <a:rPr lang="vi-VN" dirty="0" err="1"/>
              <a:t>hiệu</a:t>
            </a:r>
            <a:r>
              <a:rPr lang="vi-VN" dirty="0"/>
              <a:t> </a:t>
            </a:r>
            <a:r>
              <a:rPr lang="vi-VN" dirty="0" err="1"/>
              <a:t>suất</a:t>
            </a:r>
            <a:r>
              <a:rPr lang="vi-VN" dirty="0"/>
              <a:t> </a:t>
            </a:r>
            <a:r>
              <a:rPr lang="vi-VN" dirty="0" err="1"/>
              <a:t>khá</a:t>
            </a:r>
            <a:r>
              <a:rPr lang="vi-VN" dirty="0"/>
              <a:t> </a:t>
            </a:r>
            <a:r>
              <a:rPr lang="vi-VN" dirty="0" err="1"/>
              <a:t>thấp</a:t>
            </a:r>
            <a:r>
              <a:rPr lang="vi-VN" dirty="0"/>
              <a:t> (</a:t>
            </a:r>
            <a:r>
              <a:rPr lang="vi-VN" dirty="0" err="1"/>
              <a:t>khoảng</a:t>
            </a:r>
            <a:r>
              <a:rPr lang="vi-VN" dirty="0"/>
              <a:t> 42%).  </a:t>
            </a:r>
          </a:p>
        </p:txBody>
      </p:sp>
      <p:sp>
        <p:nvSpPr>
          <p:cNvPr id="4" name="Chỗ dành sẵn cho Số hiệu Bản chiếu 3"/>
          <p:cNvSpPr>
            <a:spLocks noGrp="1"/>
          </p:cNvSpPr>
          <p:nvPr>
            <p:ph type="sldNum" sz="quarter" idx="5"/>
          </p:nvPr>
        </p:nvSpPr>
        <p:spPr/>
        <p:txBody>
          <a:bodyPr/>
          <a:lstStyle/>
          <a:p>
            <a:fld id="{48B5F4EA-8E7B-41FE-98C6-8070F5C4791B}" type="slidenum">
              <a:rPr lang="vi-VN" smtClean="0"/>
              <a:t>15</a:t>
            </a:fld>
            <a:endParaRPr lang="vi-VN"/>
          </a:p>
        </p:txBody>
      </p:sp>
    </p:spTree>
    <p:extLst>
      <p:ext uri="{BB962C8B-B14F-4D97-AF65-F5344CB8AC3E}">
        <p14:creationId xmlns:p14="http://schemas.microsoft.com/office/powerpoint/2010/main" val="1715463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b="0" i="0" noProof="1">
                <a:effectLst/>
                <a:latin typeface="Arial" panose="020B0604020202020204" pitchFamily="34" charset="0"/>
              </a:rPr>
              <a:t>Phân tích lỗi được thực hiện để phân tích các lỗi mà chúng tôi gặp phải trong hệ thống của mình bằng phân tích định lượng sử dụng ma trận nhầm lẫn của mô hình hoạt động tốt nhất. </a:t>
            </a:r>
          </a:p>
          <a:p>
            <a:pPr marL="171450" indent="-171450">
              <a:buFontTx/>
              <a:buChar char="-"/>
            </a:pPr>
            <a:r>
              <a:rPr lang="vi-VN" b="0" i="0" noProof="1">
                <a:effectLst/>
                <a:latin typeface="Arial" panose="020B0604020202020204" pitchFamily="34" charset="0"/>
              </a:rPr>
              <a:t>Chúng tôi thấy rằng khả năng hệ thống của chúng tôi phân loại nhãn IncorrectlyWornMask tốt hơn nhãn WithoutMaskvà nhãn WithMask.</a:t>
            </a:r>
          </a:p>
          <a:p>
            <a:pPr marL="171450" indent="-171450">
              <a:buFontTx/>
              <a:buChar char="-"/>
            </a:pPr>
            <a:r>
              <a:rPr lang="vi-VN" b="0" i="0" noProof="1">
                <a:effectLst/>
                <a:latin typeface="Arial" panose="020B0604020202020204" pitchFamily="34" charset="0"/>
              </a:rPr>
              <a:t>Chúng tôi đã xây dựng bộ dữ liệu Test-bias để đánh giá độ sai lệch của mô hình. chúng tôi dùng các mẫu thử nghiệm mà mô hình chưa từng thấy để đánh giá. </a:t>
            </a:r>
          </a:p>
          <a:p>
            <a:pPr marL="171450" indent="-171450">
              <a:buFontTx/>
              <a:buChar char="-"/>
            </a:pPr>
            <a:r>
              <a:rPr lang="vi-VN" b="0" i="0" noProof="1">
                <a:effectLst/>
                <a:latin typeface="Arial" panose="020B0604020202020204" pitchFamily="34" charset="0"/>
              </a:rPr>
              <a:t>Qua ma trận  nhầm lẫn của bộ dữ liệu Test-bias, thì ta thấy được kết quả khá thú vị. Độ chính xác của mô hình chỉ đạt khoảng 42%. Điều này nói lên được mô hình CNN của chúng tôi không thực sự tốt khi kiểm tra bằng tập dữ liệu Test-bias. Bởi vì tập dữ liệu đào tạo củachúng tôi không đươc xử lý tốt, có nhiều hình ảnh bị mờ và hình ảnh của nhãn IncorrectlyWornMask được photoshop khẩu trang.</a:t>
            </a:r>
            <a:endParaRPr lang="vi-VN" noProof="1"/>
          </a:p>
        </p:txBody>
      </p:sp>
      <p:sp>
        <p:nvSpPr>
          <p:cNvPr id="4" name="Chỗ dành sẵn cho Số hiệu Bản chiếu 3"/>
          <p:cNvSpPr>
            <a:spLocks noGrp="1"/>
          </p:cNvSpPr>
          <p:nvPr>
            <p:ph type="sldNum" sz="quarter" idx="5"/>
          </p:nvPr>
        </p:nvSpPr>
        <p:spPr/>
        <p:txBody>
          <a:bodyPr/>
          <a:lstStyle/>
          <a:p>
            <a:fld id="{48B5F4EA-8E7B-41FE-98C6-8070F5C4791B}" type="slidenum">
              <a:rPr lang="vi-VN" smtClean="0"/>
              <a:t>16</a:t>
            </a:fld>
            <a:endParaRPr lang="vi-VN"/>
          </a:p>
        </p:txBody>
      </p:sp>
    </p:spTree>
    <p:extLst>
      <p:ext uri="{BB962C8B-B14F-4D97-AF65-F5344CB8AC3E}">
        <p14:creationId xmlns:p14="http://schemas.microsoft.com/office/powerpoint/2010/main" val="107264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12/27/2021</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12/27/2021</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12/27/2021</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12/27/2021</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12/27/2021</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12/27/2021</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12/27/2021</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12/27/2021</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12/27/2021</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12/27/2021</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12/27/2021</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12/27/2021</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gif"/><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gif"/><Relationship Id="rId5" Type="http://schemas.openxmlformats.org/officeDocument/2006/relationships/image" Target="../media/image8.png"/><Relationship Id="rId4" Type="http://schemas.openxmlformats.org/officeDocument/2006/relationships/hyperlink" Target="https://www.kaggle.com/ashishjangra27/face-mask-12k-images-datas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BF09116-5987-43DE-9F4D-C42314E70D2A}"/>
              </a:ext>
            </a:extLst>
          </p:cNvPr>
          <p:cNvSpPr/>
          <p:nvPr/>
        </p:nvSpPr>
        <p:spPr>
          <a:xfrm>
            <a:off x="7669911" y="0"/>
            <a:ext cx="4552950"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7305371C-206B-4101-83A0-C87DE6EC5605}"/>
              </a:ext>
            </a:extLst>
          </p:cNvPr>
          <p:cNvSpPr/>
          <p:nvPr/>
        </p:nvSpPr>
        <p:spPr>
          <a:xfrm>
            <a:off x="1354741"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rgbClr val="0A1931"/>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DA61323-BC68-435E-88F1-9F58A3DAE52A}"/>
              </a:ext>
            </a:extLst>
          </p:cNvPr>
          <p:cNvSpPr/>
          <p:nvPr/>
        </p:nvSpPr>
        <p:spPr>
          <a:xfrm>
            <a:off x="1354836" y="-7144"/>
            <a:ext cx="4552950" cy="1362075"/>
          </a:xfrm>
          <a:custGeom>
            <a:avLst/>
            <a:gdLst>
              <a:gd name="connsiteX0" fmla="*/ 4546664 w 4552950"/>
              <a:gd name="connsiteY0" fmla="*/ 7144 h 1362075"/>
              <a:gd name="connsiteX1" fmla="*/ 4546664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4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4" y="7144"/>
                </a:moveTo>
                <a:lnTo>
                  <a:pt x="4546664" y="7144"/>
                </a:lnTo>
                <a:cubicBezTo>
                  <a:pt x="4546664" y="753809"/>
                  <a:pt x="3941350" y="1359122"/>
                  <a:pt x="3194685" y="1359122"/>
                </a:cubicBezTo>
                <a:lnTo>
                  <a:pt x="1359122" y="1359122"/>
                </a:lnTo>
                <a:cubicBezTo>
                  <a:pt x="612457" y="1359122"/>
                  <a:pt x="7144" y="753809"/>
                  <a:pt x="7144" y="7144"/>
                </a:cubicBezTo>
                <a:lnTo>
                  <a:pt x="7144" y="7144"/>
                </a:lnTo>
                <a:lnTo>
                  <a:pt x="4546664" y="7144"/>
                </a:lnTo>
                <a:close/>
              </a:path>
            </a:pathLst>
          </a:custGeom>
          <a:solidFill>
            <a:srgbClr val="EFEFEF"/>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E7597E5-7984-4EC2-AEE6-99D2985C339B}"/>
              </a:ext>
            </a:extLst>
          </p:cNvPr>
          <p:cNvSpPr/>
          <p:nvPr/>
        </p:nvSpPr>
        <p:spPr>
          <a:xfrm>
            <a:off x="551069" y="92519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4" y="192258"/>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DE055349-714A-4781-8A3A-7F5B04C27B2D}"/>
              </a:ext>
            </a:extLst>
          </p:cNvPr>
          <p:cNvSpPr/>
          <p:nvPr/>
        </p:nvSpPr>
        <p:spPr>
          <a:xfrm>
            <a:off x="7179374" y="598474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61132DE-F0DA-49AA-ABD4-100EFFD8E850}"/>
              </a:ext>
            </a:extLst>
          </p:cNvPr>
          <p:cNvSpPr/>
          <p:nvPr/>
        </p:nvSpPr>
        <p:spPr>
          <a:xfrm>
            <a:off x="6707791" y="67754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EF387F14-8CBB-43F7-AEB1-8617EF888788}"/>
              </a:ext>
            </a:extLst>
          </p:cNvPr>
          <p:cNvSpPr/>
          <p:nvPr/>
        </p:nvSpPr>
        <p:spPr>
          <a:xfrm>
            <a:off x="5480911" y="485737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05B1E42B-E59B-495B-AC67-1D8BDB9762C4}"/>
              </a:ext>
            </a:extLst>
          </p:cNvPr>
          <p:cNvSpPr/>
          <p:nvPr/>
        </p:nvSpPr>
        <p:spPr>
          <a:xfrm>
            <a:off x="550974" y="525122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8" y="245650"/>
                  <a:pt x="126397" y="245650"/>
                </a:cubicBezTo>
                <a:cubicBezTo>
                  <a:pt x="60535" y="245650"/>
                  <a:pt x="7144" y="192259"/>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15" name="TextBox 14">
            <a:extLst>
              <a:ext uri="{FF2B5EF4-FFF2-40B4-BE49-F238E27FC236}">
                <a16:creationId xmlns:a16="http://schemas.microsoft.com/office/drawing/2014/main" id="{155220CD-AFA7-4BF0-A678-BBDB0525C165}"/>
              </a:ext>
            </a:extLst>
          </p:cNvPr>
          <p:cNvSpPr txBox="1"/>
          <p:nvPr/>
        </p:nvSpPr>
        <p:spPr>
          <a:xfrm>
            <a:off x="487004" y="1172844"/>
            <a:ext cx="6746567" cy="3046988"/>
          </a:xfrm>
          <a:prstGeom prst="rect">
            <a:avLst/>
          </a:prstGeom>
          <a:noFill/>
        </p:spPr>
        <p:txBody>
          <a:bodyPr wrap="square" rtlCol="0" anchor="ctr">
            <a:spAutoFit/>
          </a:bodyPr>
          <a:lstStyle/>
          <a:p>
            <a:pPr algn="ctr"/>
            <a:r>
              <a:rPr lang="en-US" sz="9600" b="1" dirty="0">
                <a:solidFill>
                  <a:schemeClr val="accent2"/>
                </a:solidFill>
                <a:latin typeface="+mj-lt"/>
              </a:rPr>
              <a:t>FACE MASK DETECTION</a:t>
            </a:r>
          </a:p>
        </p:txBody>
      </p:sp>
      <p:sp>
        <p:nvSpPr>
          <p:cNvPr id="16" name="Rectangle 15">
            <a:extLst>
              <a:ext uri="{FF2B5EF4-FFF2-40B4-BE49-F238E27FC236}">
                <a16:creationId xmlns:a16="http://schemas.microsoft.com/office/drawing/2014/main" id="{430865AC-6117-4062-9E0D-35AA2109A4BD}"/>
              </a:ext>
            </a:extLst>
          </p:cNvPr>
          <p:cNvSpPr/>
          <p:nvPr/>
        </p:nvSpPr>
        <p:spPr>
          <a:xfrm>
            <a:off x="1584208" y="3891715"/>
            <a:ext cx="4552950" cy="1508105"/>
          </a:xfrm>
          <a:prstGeom prst="rect">
            <a:avLst/>
          </a:prstGeom>
        </p:spPr>
        <p:txBody>
          <a:bodyPr wrap="square" anchor="ctr">
            <a:spAutoFit/>
          </a:bodyPr>
          <a:lstStyle/>
          <a:p>
            <a:r>
              <a:rPr lang="vi-VN" sz="2300" b="1" u="sng" noProof="1">
                <a:solidFill>
                  <a:schemeClr val="accent1"/>
                </a:solidFill>
              </a:rPr>
              <a:t>Trình bày</a:t>
            </a:r>
            <a:r>
              <a:rPr lang="vi-VN" sz="2300" b="1" noProof="1">
                <a:solidFill>
                  <a:schemeClr val="accent1"/>
                </a:solidFill>
              </a:rPr>
              <a:t>: Nhóm 6</a:t>
            </a:r>
          </a:p>
          <a:p>
            <a:r>
              <a:rPr lang="vi-VN" sz="2300" b="1" u="sng" noProof="1">
                <a:solidFill>
                  <a:schemeClr val="accent1"/>
                </a:solidFill>
              </a:rPr>
              <a:t>GVHD</a:t>
            </a:r>
            <a:r>
              <a:rPr lang="vi-VN" sz="2300" b="1" noProof="1">
                <a:solidFill>
                  <a:schemeClr val="accent1"/>
                </a:solidFill>
              </a:rPr>
              <a:t>: </a:t>
            </a:r>
            <a:r>
              <a:rPr lang="vi-VN" sz="2200" b="1" noProof="1">
                <a:solidFill>
                  <a:schemeClr val="accent1"/>
                </a:solidFill>
              </a:rPr>
              <a:t>Th.S Nguyễn Văn Kiệt</a:t>
            </a:r>
          </a:p>
          <a:p>
            <a:r>
              <a:rPr lang="vi-VN" sz="2200" b="1" noProof="1">
                <a:solidFill>
                  <a:schemeClr val="accent1"/>
                </a:solidFill>
              </a:rPr>
              <a:t>	CN. Lưu Thanh Sơn</a:t>
            </a:r>
          </a:p>
          <a:p>
            <a:r>
              <a:rPr lang="vi-VN" sz="2200" b="1" noProof="1">
                <a:solidFill>
                  <a:schemeClr val="accent1"/>
                </a:solidFill>
              </a:rPr>
              <a:t>	Trợ giảng: Trần Quốc Khánh</a:t>
            </a:r>
          </a:p>
        </p:txBody>
      </p:sp>
      <p:sp>
        <p:nvSpPr>
          <p:cNvPr id="18" name="Graphic 16">
            <a:extLst>
              <a:ext uri="{FF2B5EF4-FFF2-40B4-BE49-F238E27FC236}">
                <a16:creationId xmlns:a16="http://schemas.microsoft.com/office/drawing/2014/main" id="{A261940C-C176-4222-87B8-0CC41333B014}"/>
              </a:ext>
            </a:extLst>
          </p:cNvPr>
          <p:cNvSpPr/>
          <p:nvPr/>
        </p:nvSpPr>
        <p:spPr>
          <a:xfrm>
            <a:off x="11794331"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dirty="0"/>
          </a:p>
        </p:txBody>
      </p:sp>
      <p:pic>
        <p:nvPicPr>
          <p:cNvPr id="5" name="Hình ảnh 4">
            <a:extLst>
              <a:ext uri="{FF2B5EF4-FFF2-40B4-BE49-F238E27FC236}">
                <a16:creationId xmlns:a16="http://schemas.microsoft.com/office/drawing/2014/main" id="{2E8C1237-AFF9-48E3-B4FB-5C343F5FEAE4}"/>
              </a:ext>
            </a:extLst>
          </p:cNvPr>
          <p:cNvPicPr>
            <a:picLocks noChangeAspect="1"/>
          </p:cNvPicPr>
          <p:nvPr/>
        </p:nvPicPr>
        <p:blipFill>
          <a:blip r:embed="rId2"/>
          <a:stretch>
            <a:fillRect/>
          </a:stretch>
        </p:blipFill>
        <p:spPr>
          <a:xfrm>
            <a:off x="7692188" y="1172844"/>
            <a:ext cx="4077050" cy="4390668"/>
          </a:xfrm>
          <a:prstGeom prst="rect">
            <a:avLst/>
          </a:prstGeom>
        </p:spPr>
      </p:pic>
      <p:pic>
        <p:nvPicPr>
          <p:cNvPr id="17" name="Hình ảnh 5" descr="Ảnh có chứa văn bản&#10;&#10;Mô tả được tự động tạo">
            <a:extLst>
              <a:ext uri="{FF2B5EF4-FFF2-40B4-BE49-F238E27FC236}">
                <a16:creationId xmlns:a16="http://schemas.microsoft.com/office/drawing/2014/main" id="{37095B6D-E2D4-4511-A229-9EFE39A29366}"/>
              </a:ext>
            </a:extLst>
          </p:cNvPr>
          <p:cNvPicPr>
            <a:picLocks noChangeAspect="1"/>
          </p:cNvPicPr>
          <p:nvPr/>
        </p:nvPicPr>
        <p:blipFill>
          <a:blip r:embed="rId3"/>
          <a:stretch>
            <a:fillRect/>
          </a:stretch>
        </p:blipFill>
        <p:spPr>
          <a:xfrm>
            <a:off x="8936" y="0"/>
            <a:ext cx="659110" cy="615010"/>
          </a:xfrm>
          <a:prstGeom prst="rect">
            <a:avLst/>
          </a:prstGeom>
        </p:spPr>
      </p:pic>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par>
                                <p:cTn id="46" presetID="2" presetClass="entr" presetSubtype="4"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750"/>
                                        <p:tgtEl>
                                          <p:spTgt spid="15"/>
                                        </p:tgtEl>
                                      </p:cBhvr>
                                    </p:animEffect>
                                  </p:childTnLst>
                                </p:cTn>
                              </p:par>
                              <p:par>
                                <p:cTn id="55" presetID="10" presetClass="entr" presetSubtype="0" fill="hold" grpId="0" nodeType="withEffect">
                                  <p:stCondLst>
                                    <p:cond delay="35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fade">
                                      <p:cBhvr>
                                        <p:cTn id="57" dur="750"/>
                                        <p:tgtEl>
                                          <p:spTgt spid="16">
                                            <p:txEl>
                                              <p:pRg st="0" end="0"/>
                                            </p:txEl>
                                          </p:spTgt>
                                        </p:tgtEl>
                                      </p:cBhvr>
                                    </p:animEffect>
                                  </p:childTnLst>
                                </p:cTn>
                              </p:par>
                              <p:par>
                                <p:cTn id="58" presetID="10" presetClass="entr" presetSubtype="0" fill="hold" grpId="0" nodeType="withEffect">
                                  <p:stCondLst>
                                    <p:cond delay="350"/>
                                  </p:stCondLst>
                                  <p:childTnLst>
                                    <p:set>
                                      <p:cBhvr>
                                        <p:cTn id="59" dur="1" fill="hold">
                                          <p:stCondLst>
                                            <p:cond delay="0"/>
                                          </p:stCondLst>
                                        </p:cTn>
                                        <p:tgtEl>
                                          <p:spTgt spid="16">
                                            <p:txEl>
                                              <p:pRg st="1" end="1"/>
                                            </p:txEl>
                                          </p:spTgt>
                                        </p:tgtEl>
                                        <p:attrNameLst>
                                          <p:attrName>style.visibility</p:attrName>
                                        </p:attrNameLst>
                                      </p:cBhvr>
                                      <p:to>
                                        <p:strVal val="visible"/>
                                      </p:to>
                                    </p:set>
                                    <p:animEffect transition="in" filter="fade">
                                      <p:cBhvr>
                                        <p:cTn id="60" dur="750"/>
                                        <p:tgtEl>
                                          <p:spTgt spid="16">
                                            <p:txEl>
                                              <p:pRg st="1" end="1"/>
                                            </p:txEl>
                                          </p:spTgt>
                                        </p:tgtEl>
                                      </p:cBhvr>
                                    </p:animEffect>
                                  </p:childTnLst>
                                </p:cTn>
                              </p:par>
                              <p:par>
                                <p:cTn id="61" presetID="10" presetClass="entr" presetSubtype="0" fill="hold" grpId="0" nodeType="withEffect">
                                  <p:stCondLst>
                                    <p:cond delay="350"/>
                                  </p:stCondLst>
                                  <p:childTnLst>
                                    <p:set>
                                      <p:cBhvr>
                                        <p:cTn id="62" dur="1" fill="hold">
                                          <p:stCondLst>
                                            <p:cond delay="0"/>
                                          </p:stCondLst>
                                        </p:cTn>
                                        <p:tgtEl>
                                          <p:spTgt spid="16">
                                            <p:txEl>
                                              <p:pRg st="2" end="2"/>
                                            </p:txEl>
                                          </p:spTgt>
                                        </p:tgtEl>
                                        <p:attrNameLst>
                                          <p:attrName>style.visibility</p:attrName>
                                        </p:attrNameLst>
                                      </p:cBhvr>
                                      <p:to>
                                        <p:strVal val="visible"/>
                                      </p:to>
                                    </p:set>
                                    <p:animEffect transition="in" filter="fade">
                                      <p:cBhvr>
                                        <p:cTn id="63" dur="750"/>
                                        <p:tgtEl>
                                          <p:spTgt spid="16">
                                            <p:txEl>
                                              <p:pRg st="2" end="2"/>
                                            </p:txEl>
                                          </p:spTgt>
                                        </p:tgtEl>
                                      </p:cBhvr>
                                    </p:animEffect>
                                  </p:childTnLst>
                                </p:cTn>
                              </p:par>
                              <p:par>
                                <p:cTn id="64" presetID="10" presetClass="entr" presetSubtype="0" fill="hold" grpId="0" nodeType="withEffect">
                                  <p:stCondLst>
                                    <p:cond delay="350"/>
                                  </p:stCondLst>
                                  <p:childTnLst>
                                    <p:set>
                                      <p:cBhvr>
                                        <p:cTn id="65" dur="1" fill="hold">
                                          <p:stCondLst>
                                            <p:cond delay="0"/>
                                          </p:stCondLst>
                                        </p:cTn>
                                        <p:tgtEl>
                                          <p:spTgt spid="16">
                                            <p:txEl>
                                              <p:pRg st="3" end="3"/>
                                            </p:txEl>
                                          </p:spTgt>
                                        </p:tgtEl>
                                        <p:attrNameLst>
                                          <p:attrName>style.visibility</p:attrName>
                                        </p:attrNameLst>
                                      </p:cBhvr>
                                      <p:to>
                                        <p:strVal val="visible"/>
                                      </p:to>
                                    </p:set>
                                    <p:animEffect transition="in" filter="fade">
                                      <p:cBhvr>
                                        <p:cTn id="66" dur="75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p:bldP spid="16" grpId="0" build="allAtOnce"/>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DD83F01C-59C5-469C-944B-F2633AEF508A}"/>
              </a:ext>
            </a:extLst>
          </p:cNvPr>
          <p:cNvGrpSpPr/>
          <p:nvPr/>
        </p:nvGrpSpPr>
        <p:grpSpPr>
          <a:xfrm>
            <a:off x="2870113" y="1"/>
            <a:ext cx="6515934" cy="1223682"/>
            <a:chOff x="4178300" y="-7144"/>
            <a:chExt cx="4051300" cy="1266825"/>
          </a:xfrm>
        </p:grpSpPr>
        <p:sp>
          <p:nvSpPr>
            <p:cNvPr id="5" name="Freeform: Shape 7">
              <a:extLst>
                <a:ext uri="{FF2B5EF4-FFF2-40B4-BE49-F238E27FC236}">
                  <a16:creationId xmlns:a16="http://schemas.microsoft.com/office/drawing/2014/main" id="{8F36DBBB-D4CB-4FA4-88F6-461166AD871D}"/>
                </a:ext>
              </a:extLst>
            </p:cNvPr>
            <p:cNvSpPr/>
            <p:nvPr/>
          </p:nvSpPr>
          <p:spPr>
            <a:xfrm>
              <a:off x="4178300" y="-7144"/>
              <a:ext cx="4051300"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a:p>
          </p:txBody>
        </p:sp>
        <p:sp>
          <p:nvSpPr>
            <p:cNvPr id="6" name="TextBox 31">
              <a:extLst>
                <a:ext uri="{FF2B5EF4-FFF2-40B4-BE49-F238E27FC236}">
                  <a16:creationId xmlns:a16="http://schemas.microsoft.com/office/drawing/2014/main" id="{387BB67F-FE43-439F-BA53-C25473CBF8E7}"/>
                </a:ext>
              </a:extLst>
            </p:cNvPr>
            <p:cNvSpPr txBox="1"/>
            <p:nvPr/>
          </p:nvSpPr>
          <p:spPr>
            <a:xfrm>
              <a:off x="5216752" y="69933"/>
              <a:ext cx="2000437" cy="902679"/>
            </a:xfrm>
            <a:prstGeom prst="rect">
              <a:avLst/>
            </a:prstGeom>
            <a:noFill/>
          </p:spPr>
          <p:txBody>
            <a:bodyPr wrap="none" rtlCol="0">
              <a:spAutoFit/>
            </a:bodyPr>
            <a:lstStyle/>
            <a:p>
              <a:pPr algn="ctr"/>
              <a:r>
                <a:rPr lang="en-US" sz="6000" b="1">
                  <a:solidFill>
                    <a:schemeClr val="bg1"/>
                  </a:solidFill>
                  <a:latin typeface="+mj-lt"/>
                </a:rPr>
                <a:t>Naïve Bayes</a:t>
              </a:r>
              <a:endParaRPr lang="en-US" sz="6000" b="1" noProof="1">
                <a:solidFill>
                  <a:schemeClr val="bg1"/>
                </a:solidFill>
                <a:latin typeface="+mj-lt"/>
              </a:endParaRPr>
            </a:p>
          </p:txBody>
        </p:sp>
      </p:grpSp>
      <p:sp>
        <p:nvSpPr>
          <p:cNvPr id="12" name="Freeform: Shape 26">
            <a:extLst>
              <a:ext uri="{FF2B5EF4-FFF2-40B4-BE49-F238E27FC236}">
                <a16:creationId xmlns:a16="http://schemas.microsoft.com/office/drawing/2014/main" id="{10F0CECB-E337-4F95-92A8-BB76A5DD4B4B}"/>
              </a:ext>
            </a:extLst>
          </p:cNvPr>
          <p:cNvSpPr/>
          <p:nvPr/>
        </p:nvSpPr>
        <p:spPr>
          <a:xfrm>
            <a:off x="9466903" y="1933952"/>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5"/>
            </a:solidFill>
            <a:prstDash val="solid"/>
            <a:miter/>
          </a:ln>
        </p:spPr>
        <p:txBody>
          <a:bodyPr lIns="91440" tIns="45720" rIns="91440" bIns="45720" rtlCol="0" anchor="ctr"/>
          <a:lstStyle/>
          <a:p>
            <a:pPr algn="ctr"/>
            <a:r>
              <a:rPr lang="vi-VN" sz="3200" b="1" noProof="1">
                <a:solidFill>
                  <a:schemeClr val="accent5">
                    <a:lumMod val="75000"/>
                  </a:schemeClr>
                </a:solidFill>
              </a:rPr>
              <a:t>68,02%</a:t>
            </a:r>
            <a:endParaRPr lang="en-US" sz="3200">
              <a:solidFill>
                <a:schemeClr val="accent5">
                  <a:lumMod val="75000"/>
                </a:schemeClr>
              </a:solidFill>
            </a:endParaRPr>
          </a:p>
        </p:txBody>
      </p:sp>
      <p:sp>
        <p:nvSpPr>
          <p:cNvPr id="14" name="Freeform: Shape 26">
            <a:extLst>
              <a:ext uri="{FF2B5EF4-FFF2-40B4-BE49-F238E27FC236}">
                <a16:creationId xmlns:a16="http://schemas.microsoft.com/office/drawing/2014/main" id="{D46B58E4-6A84-4D99-B3D3-4CCC79FDD865}"/>
              </a:ext>
            </a:extLst>
          </p:cNvPr>
          <p:cNvSpPr/>
          <p:nvPr/>
        </p:nvSpPr>
        <p:spPr>
          <a:xfrm>
            <a:off x="3410497" y="1933952"/>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3"/>
            </a:solidFill>
            <a:prstDash val="solid"/>
            <a:miter/>
          </a:ln>
        </p:spPr>
        <p:txBody>
          <a:bodyPr lIns="91440" tIns="45720" rIns="91440" bIns="45720" rtlCol="0" anchor="ctr"/>
          <a:lstStyle/>
          <a:p>
            <a:pPr algn="ctr"/>
            <a:r>
              <a:rPr lang="vi-VN" sz="3200" b="1" noProof="1">
                <a:solidFill>
                  <a:schemeClr val="accent3"/>
                </a:solidFill>
              </a:rPr>
              <a:t>67,97%</a:t>
            </a:r>
            <a:endParaRPr lang="en-US" sz="3200" b="1">
              <a:solidFill>
                <a:schemeClr val="accent3"/>
              </a:solidFill>
            </a:endParaRPr>
          </a:p>
        </p:txBody>
      </p:sp>
      <p:sp>
        <p:nvSpPr>
          <p:cNvPr id="16" name="Freeform: Shape 26">
            <a:extLst>
              <a:ext uri="{FF2B5EF4-FFF2-40B4-BE49-F238E27FC236}">
                <a16:creationId xmlns:a16="http://schemas.microsoft.com/office/drawing/2014/main" id="{B3597A89-05CB-49AC-B496-5DA6335F1BCE}"/>
              </a:ext>
            </a:extLst>
          </p:cNvPr>
          <p:cNvSpPr/>
          <p:nvPr/>
        </p:nvSpPr>
        <p:spPr>
          <a:xfrm>
            <a:off x="643267" y="1935162"/>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rgbClr val="FF0000"/>
            </a:solidFill>
            <a:prstDash val="solid"/>
            <a:miter/>
          </a:ln>
        </p:spPr>
        <p:txBody>
          <a:bodyPr lIns="91440" tIns="45720" rIns="91440" bIns="45720" rtlCol="0" anchor="ctr"/>
          <a:lstStyle/>
          <a:p>
            <a:pPr algn="ctr"/>
            <a:r>
              <a:rPr lang="vi-VN" sz="3200" b="1" noProof="1">
                <a:solidFill>
                  <a:srgbClr val="FF0000"/>
                </a:solidFill>
              </a:rPr>
              <a:t>78,14%</a:t>
            </a:r>
            <a:endParaRPr lang="en-US" sz="3200">
              <a:solidFill>
                <a:srgbClr val="FF0000"/>
              </a:solidFill>
            </a:endParaRPr>
          </a:p>
        </p:txBody>
      </p:sp>
      <p:sp>
        <p:nvSpPr>
          <p:cNvPr id="18" name="Freeform: Shape 26">
            <a:extLst>
              <a:ext uri="{FF2B5EF4-FFF2-40B4-BE49-F238E27FC236}">
                <a16:creationId xmlns:a16="http://schemas.microsoft.com/office/drawing/2014/main" id="{8BD1C284-B905-45C6-A546-1B8AAB39F07E}"/>
              </a:ext>
            </a:extLst>
          </p:cNvPr>
          <p:cNvSpPr/>
          <p:nvPr/>
        </p:nvSpPr>
        <p:spPr>
          <a:xfrm>
            <a:off x="6559652" y="1930928"/>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6"/>
            </a:solidFill>
            <a:prstDash val="solid"/>
            <a:miter/>
          </a:ln>
        </p:spPr>
        <p:txBody>
          <a:bodyPr lIns="91440" tIns="45720" rIns="91440" bIns="45720" rtlCol="0" anchor="ctr"/>
          <a:lstStyle/>
          <a:p>
            <a:pPr algn="ctr"/>
            <a:r>
              <a:rPr lang="vi-VN" sz="3200" b="1" noProof="1">
                <a:solidFill>
                  <a:schemeClr val="accent6"/>
                </a:solidFill>
              </a:rPr>
              <a:t>78,14%</a:t>
            </a:r>
            <a:endParaRPr lang="en-US" sz="3200">
              <a:solidFill>
                <a:schemeClr val="accent6"/>
              </a:solidFill>
            </a:endParaRPr>
          </a:p>
        </p:txBody>
      </p:sp>
      <p:sp>
        <p:nvSpPr>
          <p:cNvPr id="20" name="Hộp Văn bản 19">
            <a:extLst>
              <a:ext uri="{FF2B5EF4-FFF2-40B4-BE49-F238E27FC236}">
                <a16:creationId xmlns:a16="http://schemas.microsoft.com/office/drawing/2014/main" id="{FBFD9A60-E2E2-4924-B39A-32B22A0F1775}"/>
              </a:ext>
            </a:extLst>
          </p:cNvPr>
          <p:cNvSpPr txBox="1"/>
          <p:nvPr/>
        </p:nvSpPr>
        <p:spPr>
          <a:xfrm>
            <a:off x="214603" y="3928508"/>
            <a:ext cx="26555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800" b="1" err="1">
                <a:solidFill>
                  <a:srgbClr val="FF0000"/>
                </a:solidFill>
              </a:rPr>
              <a:t>GaussianNB</a:t>
            </a:r>
            <a:endParaRPr lang="vi-VN" sz="2800" b="1">
              <a:solidFill>
                <a:srgbClr val="FF0000"/>
              </a:solidFill>
            </a:endParaRPr>
          </a:p>
        </p:txBody>
      </p:sp>
      <p:sp>
        <p:nvSpPr>
          <p:cNvPr id="22" name="Hộp Văn bản 21">
            <a:extLst>
              <a:ext uri="{FF2B5EF4-FFF2-40B4-BE49-F238E27FC236}">
                <a16:creationId xmlns:a16="http://schemas.microsoft.com/office/drawing/2014/main" id="{A9E95776-A6B9-4E35-9316-77E0A613FD1B}"/>
              </a:ext>
            </a:extLst>
          </p:cNvPr>
          <p:cNvSpPr txBox="1"/>
          <p:nvPr/>
        </p:nvSpPr>
        <p:spPr>
          <a:xfrm>
            <a:off x="2870113" y="3928508"/>
            <a:ext cx="30183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800" b="1" err="1">
                <a:solidFill>
                  <a:srgbClr val="FFC000"/>
                </a:solidFill>
              </a:rPr>
              <a:t>MultinomialNB</a:t>
            </a:r>
            <a:endParaRPr lang="vi-VN" sz="2800"/>
          </a:p>
        </p:txBody>
      </p:sp>
      <p:sp>
        <p:nvSpPr>
          <p:cNvPr id="24" name="Hộp Văn bản 23">
            <a:extLst>
              <a:ext uri="{FF2B5EF4-FFF2-40B4-BE49-F238E27FC236}">
                <a16:creationId xmlns:a16="http://schemas.microsoft.com/office/drawing/2014/main" id="{5FA17D3A-87CE-46E6-8200-5A11E0B99CE0}"/>
              </a:ext>
            </a:extLst>
          </p:cNvPr>
          <p:cNvSpPr txBox="1"/>
          <p:nvPr/>
        </p:nvSpPr>
        <p:spPr>
          <a:xfrm>
            <a:off x="6152618" y="3928508"/>
            <a:ext cx="275979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800" b="1" err="1">
                <a:solidFill>
                  <a:srgbClr val="548235"/>
                </a:solidFill>
              </a:rPr>
              <a:t>GaussianNB</a:t>
            </a:r>
            <a:r>
              <a:rPr lang="vi-VN" sz="2800" b="1">
                <a:solidFill>
                  <a:srgbClr val="548235"/>
                </a:solidFill>
              </a:rPr>
              <a:t> </a:t>
            </a:r>
            <a:r>
              <a:rPr lang="vi-VN" sz="2800" b="1" err="1">
                <a:solidFill>
                  <a:srgbClr val="548235"/>
                </a:solidFill>
              </a:rPr>
              <a:t>with</a:t>
            </a:r>
            <a:r>
              <a:rPr lang="vi-VN" sz="2800" b="1">
                <a:solidFill>
                  <a:srgbClr val="548235"/>
                </a:solidFill>
              </a:rPr>
              <a:t> </a:t>
            </a:r>
            <a:endParaRPr lang="vi-VN" sz="2800">
              <a:solidFill>
                <a:srgbClr val="548235"/>
              </a:solidFill>
            </a:endParaRPr>
          </a:p>
          <a:p>
            <a:pPr algn="ctr"/>
            <a:r>
              <a:rPr lang="vi-VN" sz="2800" b="1" err="1">
                <a:solidFill>
                  <a:srgbClr val="548235"/>
                </a:solidFill>
              </a:rPr>
              <a:t>Hyperparameter</a:t>
            </a:r>
            <a:endParaRPr lang="vi-VN" sz="2800" b="1">
              <a:solidFill>
                <a:srgbClr val="548235"/>
              </a:solidFill>
            </a:endParaRPr>
          </a:p>
          <a:p>
            <a:pPr algn="ctr"/>
            <a:endParaRPr lang="vi-VN" sz="2800" b="1">
              <a:solidFill>
                <a:schemeClr val="accent6"/>
              </a:solidFill>
            </a:endParaRPr>
          </a:p>
          <a:p>
            <a:pPr algn="ctr"/>
            <a:r>
              <a:rPr lang="vi-VN" sz="2800" err="1">
                <a:solidFill>
                  <a:schemeClr val="accent6"/>
                </a:solidFill>
              </a:rPr>
              <a:t>Var_smoothing</a:t>
            </a:r>
            <a:endParaRPr lang="vi-VN" sz="2800">
              <a:solidFill>
                <a:schemeClr val="accent6"/>
              </a:solidFill>
            </a:endParaRPr>
          </a:p>
        </p:txBody>
      </p:sp>
      <p:sp>
        <p:nvSpPr>
          <p:cNvPr id="26" name="Hộp Văn bản 25">
            <a:extLst>
              <a:ext uri="{FF2B5EF4-FFF2-40B4-BE49-F238E27FC236}">
                <a16:creationId xmlns:a16="http://schemas.microsoft.com/office/drawing/2014/main" id="{9C5A778F-1AD8-45AE-BDCC-43B76506EED2}"/>
              </a:ext>
            </a:extLst>
          </p:cNvPr>
          <p:cNvSpPr txBox="1"/>
          <p:nvPr/>
        </p:nvSpPr>
        <p:spPr>
          <a:xfrm>
            <a:off x="8649237" y="3928508"/>
            <a:ext cx="359893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800" b="1" err="1">
                <a:solidFill>
                  <a:schemeClr val="accent5"/>
                </a:solidFill>
              </a:rPr>
              <a:t>MultinomialNB</a:t>
            </a:r>
            <a:r>
              <a:rPr lang="vi-VN" sz="2800" b="1">
                <a:solidFill>
                  <a:schemeClr val="accent5"/>
                </a:solidFill>
              </a:rPr>
              <a:t> </a:t>
            </a:r>
            <a:r>
              <a:rPr lang="vi-VN" sz="2800" b="1" err="1">
                <a:solidFill>
                  <a:schemeClr val="accent5"/>
                </a:solidFill>
              </a:rPr>
              <a:t>with</a:t>
            </a:r>
            <a:endParaRPr lang="vi-VN" sz="2800" b="1">
              <a:solidFill>
                <a:schemeClr val="accent5"/>
              </a:solidFill>
            </a:endParaRPr>
          </a:p>
          <a:p>
            <a:pPr algn="ctr"/>
            <a:r>
              <a:rPr lang="vi-VN" sz="2800" b="1" err="1">
                <a:solidFill>
                  <a:schemeClr val="accent5"/>
                </a:solidFill>
              </a:rPr>
              <a:t>Hyperparameter</a:t>
            </a:r>
            <a:r>
              <a:rPr lang="vi-VN" sz="2800" b="1">
                <a:solidFill>
                  <a:schemeClr val="accent5"/>
                </a:solidFill>
              </a:rPr>
              <a:t> </a:t>
            </a:r>
          </a:p>
          <a:p>
            <a:pPr algn="ctr"/>
            <a:endParaRPr lang="vi-VN" sz="2800" b="1">
              <a:solidFill>
                <a:schemeClr val="accent5"/>
              </a:solidFill>
            </a:endParaRPr>
          </a:p>
          <a:p>
            <a:pPr algn="ctr"/>
            <a:r>
              <a:rPr lang="vi-VN" sz="2800" err="1">
                <a:solidFill>
                  <a:schemeClr val="accent5"/>
                </a:solidFill>
              </a:rPr>
              <a:t>Alpha</a:t>
            </a:r>
            <a:endParaRPr lang="vi-VN" sz="2800">
              <a:solidFill>
                <a:schemeClr val="accent5"/>
              </a:solidFill>
            </a:endParaRPr>
          </a:p>
        </p:txBody>
      </p:sp>
      <p:pic>
        <p:nvPicPr>
          <p:cNvPr id="13" name="Hình ảnh 5" descr="Ảnh có chứa văn bản&#10;&#10;Mô tả được tự động tạo">
            <a:extLst>
              <a:ext uri="{FF2B5EF4-FFF2-40B4-BE49-F238E27FC236}">
                <a16:creationId xmlns:a16="http://schemas.microsoft.com/office/drawing/2014/main" id="{0F6FA2F8-758F-454D-849C-AF0BA11EBC2B}"/>
              </a:ext>
            </a:extLst>
          </p:cNvPr>
          <p:cNvPicPr>
            <a:picLocks noChangeAspect="1"/>
          </p:cNvPicPr>
          <p:nvPr/>
        </p:nvPicPr>
        <p:blipFill>
          <a:blip r:embed="rId2"/>
          <a:stretch>
            <a:fillRect/>
          </a:stretch>
        </p:blipFill>
        <p:spPr>
          <a:xfrm>
            <a:off x="12186" y="0"/>
            <a:ext cx="659110" cy="615010"/>
          </a:xfrm>
          <a:prstGeom prst="rect">
            <a:avLst/>
          </a:prstGeom>
        </p:spPr>
      </p:pic>
      <p:sp>
        <p:nvSpPr>
          <p:cNvPr id="15" name="TextBox 21">
            <a:extLst>
              <a:ext uri="{FF2B5EF4-FFF2-40B4-BE49-F238E27FC236}">
                <a16:creationId xmlns:a16="http://schemas.microsoft.com/office/drawing/2014/main" id="{1E21292B-6C31-414E-8B0A-422A5B35D757}"/>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sp>
        <p:nvSpPr>
          <p:cNvPr id="17" name="TextBox 21">
            <a:extLst>
              <a:ext uri="{FF2B5EF4-FFF2-40B4-BE49-F238E27FC236}">
                <a16:creationId xmlns:a16="http://schemas.microsoft.com/office/drawing/2014/main" id="{C29273FB-CC91-44FE-B7D8-5B6378A5A535}"/>
              </a:ext>
            </a:extLst>
          </p:cNvPr>
          <p:cNvSpPr txBox="1"/>
          <p:nvPr/>
        </p:nvSpPr>
        <p:spPr>
          <a:xfrm>
            <a:off x="11833024" y="6482017"/>
            <a:ext cx="358976" cy="369332"/>
          </a:xfrm>
          <a:prstGeom prst="rect">
            <a:avLst/>
          </a:prstGeom>
          <a:noFill/>
        </p:spPr>
        <p:txBody>
          <a:bodyPr wrap="square" rtlCol="0" anchor="ctr">
            <a:spAutoFit/>
          </a:bodyPr>
          <a:lstStyle/>
          <a:p>
            <a:r>
              <a:rPr lang="en-US" b="1">
                <a:solidFill>
                  <a:schemeClr val="accent1"/>
                </a:solidFill>
              </a:rPr>
              <a:t>9</a:t>
            </a:r>
          </a:p>
        </p:txBody>
      </p:sp>
    </p:spTree>
    <p:extLst>
      <p:ext uri="{BB962C8B-B14F-4D97-AF65-F5344CB8AC3E}">
        <p14:creationId xmlns:p14="http://schemas.microsoft.com/office/powerpoint/2010/main" val="298307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8" grpId="0" animBg="1"/>
      <p:bldP spid="20" grpId="0"/>
      <p:bldP spid="22" grpId="0"/>
      <p:bldP spid="24"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DD83F01C-59C5-469C-944B-F2633AEF508A}"/>
              </a:ext>
            </a:extLst>
          </p:cNvPr>
          <p:cNvGrpSpPr/>
          <p:nvPr/>
        </p:nvGrpSpPr>
        <p:grpSpPr>
          <a:xfrm>
            <a:off x="952530" y="0"/>
            <a:ext cx="10286939" cy="1371600"/>
            <a:chOff x="3713543" y="-7144"/>
            <a:chExt cx="5006859" cy="1266825"/>
          </a:xfrm>
        </p:grpSpPr>
        <p:sp>
          <p:nvSpPr>
            <p:cNvPr id="5" name="Freeform: Shape 7">
              <a:extLst>
                <a:ext uri="{FF2B5EF4-FFF2-40B4-BE49-F238E27FC236}">
                  <a16:creationId xmlns:a16="http://schemas.microsoft.com/office/drawing/2014/main" id="{8F36DBBB-D4CB-4FA4-88F6-461166AD871D}"/>
                </a:ext>
              </a:extLst>
            </p:cNvPr>
            <p:cNvSpPr/>
            <p:nvPr/>
          </p:nvSpPr>
          <p:spPr>
            <a:xfrm>
              <a:off x="4178300" y="-7144"/>
              <a:ext cx="4051300"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a:p>
          </p:txBody>
        </p:sp>
        <p:sp>
          <p:nvSpPr>
            <p:cNvPr id="6" name="TextBox 31">
              <a:extLst>
                <a:ext uri="{FF2B5EF4-FFF2-40B4-BE49-F238E27FC236}">
                  <a16:creationId xmlns:a16="http://schemas.microsoft.com/office/drawing/2014/main" id="{387BB67F-FE43-439F-BA53-C25473CBF8E7}"/>
                </a:ext>
              </a:extLst>
            </p:cNvPr>
            <p:cNvSpPr txBox="1"/>
            <p:nvPr/>
          </p:nvSpPr>
          <p:spPr>
            <a:xfrm>
              <a:off x="3713543" y="69933"/>
              <a:ext cx="5006859" cy="1015663"/>
            </a:xfrm>
            <a:prstGeom prst="rect">
              <a:avLst/>
            </a:prstGeom>
            <a:noFill/>
          </p:spPr>
          <p:txBody>
            <a:bodyPr wrap="none" rtlCol="0">
              <a:spAutoFit/>
            </a:bodyPr>
            <a:lstStyle/>
            <a:p>
              <a:pPr algn="ctr"/>
              <a:r>
                <a:rPr lang="en-US" sz="6000" b="1">
                  <a:solidFill>
                    <a:schemeClr val="bg1"/>
                  </a:solidFill>
                  <a:latin typeface="+mj-lt"/>
                </a:rPr>
                <a:t>Decision Tree Progression</a:t>
              </a:r>
            </a:p>
          </p:txBody>
        </p:sp>
      </p:grpSp>
      <p:sp>
        <p:nvSpPr>
          <p:cNvPr id="7" name="Freeform: Shape 26">
            <a:extLst>
              <a:ext uri="{FF2B5EF4-FFF2-40B4-BE49-F238E27FC236}">
                <a16:creationId xmlns:a16="http://schemas.microsoft.com/office/drawing/2014/main" id="{56B1F64C-7907-4A3A-8570-CAC00F627BFC}"/>
              </a:ext>
            </a:extLst>
          </p:cNvPr>
          <p:cNvSpPr/>
          <p:nvPr/>
        </p:nvSpPr>
        <p:spPr>
          <a:xfrm>
            <a:off x="1269640" y="1571095"/>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3"/>
            </a:solidFill>
            <a:prstDash val="solid"/>
            <a:miter/>
          </a:ln>
        </p:spPr>
        <p:txBody>
          <a:bodyPr rtlCol="0" anchor="ctr"/>
          <a:lstStyle/>
          <a:p>
            <a:pPr algn="ctr"/>
            <a:r>
              <a:rPr lang="vi-VN" sz="3200" b="1" noProof="1">
                <a:solidFill>
                  <a:schemeClr val="accent3"/>
                </a:solidFill>
              </a:rPr>
              <a:t>85,01%</a:t>
            </a:r>
            <a:endParaRPr lang="en-US" sz="3200" b="1" dirty="0">
              <a:solidFill>
                <a:schemeClr val="accent3"/>
              </a:solidFill>
            </a:endParaRPr>
          </a:p>
        </p:txBody>
      </p:sp>
      <p:sp>
        <p:nvSpPr>
          <p:cNvPr id="8" name="Rectangle 42">
            <a:extLst>
              <a:ext uri="{FF2B5EF4-FFF2-40B4-BE49-F238E27FC236}">
                <a16:creationId xmlns:a16="http://schemas.microsoft.com/office/drawing/2014/main" id="{378993F5-52E9-4D05-84A0-936A88A07630}"/>
              </a:ext>
            </a:extLst>
          </p:cNvPr>
          <p:cNvSpPr/>
          <p:nvPr/>
        </p:nvSpPr>
        <p:spPr>
          <a:xfrm>
            <a:off x="349623" y="3586145"/>
            <a:ext cx="3697941" cy="461665"/>
          </a:xfrm>
          <a:prstGeom prst="rect">
            <a:avLst/>
          </a:prstGeom>
        </p:spPr>
        <p:txBody>
          <a:bodyPr wrap="square">
            <a:spAutoFit/>
          </a:bodyPr>
          <a:lstStyle/>
          <a:p>
            <a:pPr algn="ctr"/>
            <a:r>
              <a:rPr lang="vi-VN" sz="2400" b="1" noProof="1">
                <a:solidFill>
                  <a:schemeClr val="accent3">
                    <a:lumMod val="50000"/>
                  </a:schemeClr>
                </a:solidFill>
              </a:rPr>
              <a:t>No Hyperparameter Tuning </a:t>
            </a:r>
          </a:p>
        </p:txBody>
      </p:sp>
      <p:sp>
        <p:nvSpPr>
          <p:cNvPr id="9" name="Rectangle 42">
            <a:extLst>
              <a:ext uri="{FF2B5EF4-FFF2-40B4-BE49-F238E27FC236}">
                <a16:creationId xmlns:a16="http://schemas.microsoft.com/office/drawing/2014/main" id="{8B0984D4-BDD9-42B5-B8F0-52AE99551026}"/>
              </a:ext>
            </a:extLst>
          </p:cNvPr>
          <p:cNvSpPr/>
          <p:nvPr/>
        </p:nvSpPr>
        <p:spPr>
          <a:xfrm>
            <a:off x="349623" y="4047810"/>
            <a:ext cx="3697941" cy="461665"/>
          </a:xfrm>
          <a:prstGeom prst="rect">
            <a:avLst/>
          </a:prstGeom>
        </p:spPr>
        <p:txBody>
          <a:bodyPr wrap="square">
            <a:spAutoFit/>
          </a:bodyPr>
          <a:lstStyle/>
          <a:p>
            <a:pPr algn="ctr"/>
            <a:r>
              <a:rPr lang="vi-VN" sz="2400" b="1" noProof="1">
                <a:solidFill>
                  <a:schemeClr val="accent3">
                    <a:lumMod val="75000"/>
                  </a:schemeClr>
                </a:solidFill>
              </a:rPr>
              <a:t>Fast</a:t>
            </a:r>
          </a:p>
        </p:txBody>
      </p:sp>
      <p:sp>
        <p:nvSpPr>
          <p:cNvPr id="10" name="Rectangle 42">
            <a:extLst>
              <a:ext uri="{FF2B5EF4-FFF2-40B4-BE49-F238E27FC236}">
                <a16:creationId xmlns:a16="http://schemas.microsoft.com/office/drawing/2014/main" id="{D0748D2A-C726-4A8E-806A-92A2F84A1F69}"/>
              </a:ext>
            </a:extLst>
          </p:cNvPr>
          <p:cNvSpPr/>
          <p:nvPr/>
        </p:nvSpPr>
        <p:spPr>
          <a:xfrm>
            <a:off x="349623" y="4509475"/>
            <a:ext cx="3697941" cy="461665"/>
          </a:xfrm>
          <a:prstGeom prst="rect">
            <a:avLst/>
          </a:prstGeom>
        </p:spPr>
        <p:txBody>
          <a:bodyPr wrap="square">
            <a:spAutoFit/>
          </a:bodyPr>
          <a:lstStyle/>
          <a:p>
            <a:pPr algn="ctr"/>
            <a:r>
              <a:rPr lang="vi-VN" sz="2400" b="1" noProof="1">
                <a:solidFill>
                  <a:schemeClr val="accent3">
                    <a:lumMod val="75000"/>
                  </a:schemeClr>
                </a:solidFill>
              </a:rPr>
              <a:t>Default Scikit Parameters</a:t>
            </a:r>
          </a:p>
        </p:txBody>
      </p:sp>
      <p:sp>
        <p:nvSpPr>
          <p:cNvPr id="11" name="Rectangle 42">
            <a:extLst>
              <a:ext uri="{FF2B5EF4-FFF2-40B4-BE49-F238E27FC236}">
                <a16:creationId xmlns:a16="http://schemas.microsoft.com/office/drawing/2014/main" id="{29830B5F-9126-4B5F-86E7-1D70F35C7C97}"/>
              </a:ext>
            </a:extLst>
          </p:cNvPr>
          <p:cNvSpPr/>
          <p:nvPr/>
        </p:nvSpPr>
        <p:spPr>
          <a:xfrm>
            <a:off x="349623" y="4971140"/>
            <a:ext cx="3697941" cy="461665"/>
          </a:xfrm>
          <a:prstGeom prst="rect">
            <a:avLst/>
          </a:prstGeom>
        </p:spPr>
        <p:txBody>
          <a:bodyPr wrap="square">
            <a:spAutoFit/>
          </a:bodyPr>
          <a:lstStyle/>
          <a:p>
            <a:pPr algn="ctr"/>
            <a:r>
              <a:rPr lang="vi-VN" sz="2400" b="1" noProof="1">
                <a:solidFill>
                  <a:schemeClr val="accent3">
                    <a:lumMod val="75000"/>
                  </a:schemeClr>
                </a:solidFill>
              </a:rPr>
              <a:t>Normalized </a:t>
            </a:r>
          </a:p>
        </p:txBody>
      </p:sp>
      <p:sp>
        <p:nvSpPr>
          <p:cNvPr id="12" name="Freeform: Shape 26">
            <a:extLst>
              <a:ext uri="{FF2B5EF4-FFF2-40B4-BE49-F238E27FC236}">
                <a16:creationId xmlns:a16="http://schemas.microsoft.com/office/drawing/2014/main" id="{DEFCC7D2-07D9-4108-B431-F9D6DAADBCD2}"/>
              </a:ext>
            </a:extLst>
          </p:cNvPr>
          <p:cNvSpPr/>
          <p:nvPr/>
        </p:nvSpPr>
        <p:spPr>
          <a:xfrm>
            <a:off x="5218592" y="1571095"/>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6"/>
            </a:solidFill>
            <a:prstDash val="solid"/>
            <a:miter/>
          </a:ln>
        </p:spPr>
        <p:txBody>
          <a:bodyPr rtlCol="0" anchor="ctr"/>
          <a:lstStyle/>
          <a:p>
            <a:pPr algn="ctr"/>
            <a:r>
              <a:rPr lang="vi-VN" sz="3200" b="1" noProof="1">
                <a:solidFill>
                  <a:schemeClr val="accent6"/>
                </a:solidFill>
              </a:rPr>
              <a:t>77,30%</a:t>
            </a:r>
            <a:endParaRPr lang="en-US" sz="3200" dirty="0">
              <a:solidFill>
                <a:schemeClr val="accent6"/>
              </a:solidFill>
            </a:endParaRPr>
          </a:p>
        </p:txBody>
      </p:sp>
      <p:sp>
        <p:nvSpPr>
          <p:cNvPr id="13" name="Rectangle 42">
            <a:extLst>
              <a:ext uri="{FF2B5EF4-FFF2-40B4-BE49-F238E27FC236}">
                <a16:creationId xmlns:a16="http://schemas.microsoft.com/office/drawing/2014/main" id="{BD109D57-2AC0-4616-A108-0A9CE3E032B6}"/>
              </a:ext>
            </a:extLst>
          </p:cNvPr>
          <p:cNvSpPr/>
          <p:nvPr/>
        </p:nvSpPr>
        <p:spPr>
          <a:xfrm>
            <a:off x="4298575" y="3586145"/>
            <a:ext cx="3697941" cy="830997"/>
          </a:xfrm>
          <a:prstGeom prst="rect">
            <a:avLst/>
          </a:prstGeom>
        </p:spPr>
        <p:txBody>
          <a:bodyPr wrap="square">
            <a:spAutoFit/>
          </a:bodyPr>
          <a:lstStyle/>
          <a:p>
            <a:pPr algn="ctr"/>
            <a:r>
              <a:rPr lang="vi-VN" sz="2400" b="1" noProof="1">
                <a:solidFill>
                  <a:schemeClr val="accent6">
                    <a:lumMod val="50000"/>
                  </a:schemeClr>
                </a:solidFill>
              </a:rPr>
              <a:t>Dimensionality Reduction: </a:t>
            </a:r>
          </a:p>
          <a:p>
            <a:pPr algn="ctr"/>
            <a:r>
              <a:rPr lang="vi-VN" sz="2400" b="1" noProof="1">
                <a:solidFill>
                  <a:schemeClr val="accent6">
                    <a:lumMod val="50000"/>
                  </a:schemeClr>
                </a:solidFill>
              </a:rPr>
              <a:t>PCA</a:t>
            </a:r>
          </a:p>
        </p:txBody>
      </p:sp>
      <p:sp>
        <p:nvSpPr>
          <p:cNvPr id="14" name="Rectangle 42">
            <a:extLst>
              <a:ext uri="{FF2B5EF4-FFF2-40B4-BE49-F238E27FC236}">
                <a16:creationId xmlns:a16="http://schemas.microsoft.com/office/drawing/2014/main" id="{D4787C02-015B-49D0-B5B5-5D12CE3C9036}"/>
              </a:ext>
            </a:extLst>
          </p:cNvPr>
          <p:cNvSpPr/>
          <p:nvPr/>
        </p:nvSpPr>
        <p:spPr>
          <a:xfrm>
            <a:off x="4298573" y="4408651"/>
            <a:ext cx="3697941" cy="461665"/>
          </a:xfrm>
          <a:prstGeom prst="rect">
            <a:avLst/>
          </a:prstGeom>
        </p:spPr>
        <p:txBody>
          <a:bodyPr wrap="square">
            <a:spAutoFit/>
          </a:bodyPr>
          <a:lstStyle/>
          <a:p>
            <a:pPr algn="ctr"/>
            <a:r>
              <a:rPr lang="vi-VN" sz="2400" b="1" noProof="1">
                <a:solidFill>
                  <a:schemeClr val="accent6"/>
                </a:solidFill>
              </a:rPr>
              <a:t>Fast</a:t>
            </a:r>
          </a:p>
        </p:txBody>
      </p:sp>
      <p:sp>
        <p:nvSpPr>
          <p:cNvPr id="15" name="Rectangle 42">
            <a:extLst>
              <a:ext uri="{FF2B5EF4-FFF2-40B4-BE49-F238E27FC236}">
                <a16:creationId xmlns:a16="http://schemas.microsoft.com/office/drawing/2014/main" id="{EE601E14-C74E-483A-9FC9-64174D459315}"/>
              </a:ext>
            </a:extLst>
          </p:cNvPr>
          <p:cNvSpPr/>
          <p:nvPr/>
        </p:nvSpPr>
        <p:spPr>
          <a:xfrm>
            <a:off x="4298573" y="4879058"/>
            <a:ext cx="3697941" cy="830997"/>
          </a:xfrm>
          <a:prstGeom prst="rect">
            <a:avLst/>
          </a:prstGeom>
        </p:spPr>
        <p:txBody>
          <a:bodyPr wrap="square">
            <a:spAutoFit/>
          </a:bodyPr>
          <a:lstStyle/>
          <a:p>
            <a:pPr algn="ctr"/>
            <a:r>
              <a:rPr lang="vi-VN" sz="2400" b="1" noProof="1">
                <a:solidFill>
                  <a:schemeClr val="accent6"/>
                </a:solidFill>
              </a:rPr>
              <a:t>Transformation improved accuracy</a:t>
            </a:r>
          </a:p>
        </p:txBody>
      </p:sp>
      <p:sp>
        <p:nvSpPr>
          <p:cNvPr id="16" name="Rectangle 42">
            <a:extLst>
              <a:ext uri="{FF2B5EF4-FFF2-40B4-BE49-F238E27FC236}">
                <a16:creationId xmlns:a16="http://schemas.microsoft.com/office/drawing/2014/main" id="{14B90E51-3883-4256-8A03-10896E06041B}"/>
              </a:ext>
            </a:extLst>
          </p:cNvPr>
          <p:cNvSpPr/>
          <p:nvPr/>
        </p:nvSpPr>
        <p:spPr>
          <a:xfrm>
            <a:off x="4298573" y="5692822"/>
            <a:ext cx="3697941" cy="461665"/>
          </a:xfrm>
          <a:prstGeom prst="rect">
            <a:avLst/>
          </a:prstGeom>
        </p:spPr>
        <p:txBody>
          <a:bodyPr wrap="square">
            <a:spAutoFit/>
          </a:bodyPr>
          <a:lstStyle/>
          <a:p>
            <a:pPr algn="ctr"/>
            <a:r>
              <a:rPr lang="vi-VN" sz="2400" b="1" noProof="1">
                <a:solidFill>
                  <a:schemeClr val="accent6"/>
                </a:solidFill>
              </a:rPr>
              <a:t>Normalized </a:t>
            </a:r>
          </a:p>
        </p:txBody>
      </p:sp>
      <p:sp>
        <p:nvSpPr>
          <p:cNvPr id="17" name="Freeform: Shape 26">
            <a:extLst>
              <a:ext uri="{FF2B5EF4-FFF2-40B4-BE49-F238E27FC236}">
                <a16:creationId xmlns:a16="http://schemas.microsoft.com/office/drawing/2014/main" id="{36CDD931-DBE3-4375-BC9C-B426913E0145}"/>
              </a:ext>
            </a:extLst>
          </p:cNvPr>
          <p:cNvSpPr/>
          <p:nvPr/>
        </p:nvSpPr>
        <p:spPr>
          <a:xfrm>
            <a:off x="9167546" y="1571095"/>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5"/>
            </a:solidFill>
            <a:prstDash val="solid"/>
            <a:miter/>
          </a:ln>
        </p:spPr>
        <p:txBody>
          <a:bodyPr rtlCol="0" anchor="ctr"/>
          <a:lstStyle/>
          <a:p>
            <a:pPr algn="ctr"/>
            <a:r>
              <a:rPr lang="vi-VN" sz="3200" b="1" noProof="1">
                <a:solidFill>
                  <a:schemeClr val="accent5">
                    <a:lumMod val="75000"/>
                  </a:schemeClr>
                </a:solidFill>
              </a:rPr>
              <a:t>85,37%</a:t>
            </a:r>
            <a:endParaRPr lang="en-US" sz="3200"/>
          </a:p>
        </p:txBody>
      </p:sp>
      <p:sp>
        <p:nvSpPr>
          <p:cNvPr id="18" name="Rectangle 42">
            <a:extLst>
              <a:ext uri="{FF2B5EF4-FFF2-40B4-BE49-F238E27FC236}">
                <a16:creationId xmlns:a16="http://schemas.microsoft.com/office/drawing/2014/main" id="{1A9221AA-EA69-40CA-9C84-0802044A7287}"/>
              </a:ext>
            </a:extLst>
          </p:cNvPr>
          <p:cNvSpPr/>
          <p:nvPr/>
        </p:nvSpPr>
        <p:spPr>
          <a:xfrm>
            <a:off x="8247529" y="3586145"/>
            <a:ext cx="3697941" cy="461665"/>
          </a:xfrm>
          <a:prstGeom prst="rect">
            <a:avLst/>
          </a:prstGeom>
        </p:spPr>
        <p:txBody>
          <a:bodyPr wrap="square">
            <a:spAutoFit/>
          </a:bodyPr>
          <a:lstStyle/>
          <a:p>
            <a:pPr algn="ctr"/>
            <a:r>
              <a:rPr lang="vi-VN" sz="2400" b="1" noProof="1">
                <a:solidFill>
                  <a:schemeClr val="accent5">
                    <a:lumMod val="50000"/>
                  </a:schemeClr>
                </a:solidFill>
              </a:rPr>
              <a:t>Hyperparameter Tuning </a:t>
            </a:r>
          </a:p>
        </p:txBody>
      </p:sp>
      <p:sp>
        <p:nvSpPr>
          <p:cNvPr id="19" name="Rectangle 42">
            <a:extLst>
              <a:ext uri="{FF2B5EF4-FFF2-40B4-BE49-F238E27FC236}">
                <a16:creationId xmlns:a16="http://schemas.microsoft.com/office/drawing/2014/main" id="{CB8D8C6F-9319-411E-949A-FE93BB6B28CC}"/>
              </a:ext>
            </a:extLst>
          </p:cNvPr>
          <p:cNvSpPr/>
          <p:nvPr/>
        </p:nvSpPr>
        <p:spPr>
          <a:xfrm>
            <a:off x="8247529" y="4047810"/>
            <a:ext cx="3697941" cy="461665"/>
          </a:xfrm>
          <a:prstGeom prst="rect">
            <a:avLst/>
          </a:prstGeom>
        </p:spPr>
        <p:txBody>
          <a:bodyPr wrap="square">
            <a:spAutoFit/>
          </a:bodyPr>
          <a:lstStyle/>
          <a:p>
            <a:pPr algn="ctr"/>
            <a:r>
              <a:rPr lang="vi-VN" sz="2400" b="1" noProof="1">
                <a:solidFill>
                  <a:schemeClr val="accent5">
                    <a:lumMod val="75000"/>
                  </a:schemeClr>
                </a:solidFill>
              </a:rPr>
              <a:t>Fast</a:t>
            </a:r>
          </a:p>
        </p:txBody>
      </p:sp>
      <p:sp>
        <p:nvSpPr>
          <p:cNvPr id="20" name="Rectangle 42">
            <a:extLst>
              <a:ext uri="{FF2B5EF4-FFF2-40B4-BE49-F238E27FC236}">
                <a16:creationId xmlns:a16="http://schemas.microsoft.com/office/drawing/2014/main" id="{21D40195-918B-448C-9817-966A49BC273A}"/>
              </a:ext>
            </a:extLst>
          </p:cNvPr>
          <p:cNvSpPr/>
          <p:nvPr/>
        </p:nvSpPr>
        <p:spPr>
          <a:xfrm>
            <a:off x="8247529" y="4509475"/>
            <a:ext cx="3697941" cy="1015663"/>
          </a:xfrm>
          <a:prstGeom prst="rect">
            <a:avLst/>
          </a:prstGeom>
        </p:spPr>
        <p:txBody>
          <a:bodyPr wrap="square">
            <a:spAutoFit/>
          </a:bodyPr>
          <a:lstStyle/>
          <a:p>
            <a:pPr algn="ctr"/>
            <a:r>
              <a:rPr lang="en-US" sz="2000" b="1" noProof="1">
                <a:solidFill>
                  <a:schemeClr val="accent5">
                    <a:lumMod val="75000"/>
                  </a:schemeClr>
                </a:solidFill>
              </a:rPr>
              <a:t>Gini, max depth = 10, max features </a:t>
            </a:r>
          </a:p>
          <a:p>
            <a:pPr algn="ctr"/>
            <a:r>
              <a:rPr lang="en-US" sz="2000" b="1" noProof="1">
                <a:solidFill>
                  <a:schemeClr val="accent5">
                    <a:lumMod val="75000"/>
                  </a:schemeClr>
                </a:solidFill>
              </a:rPr>
              <a:t>= 1138</a:t>
            </a:r>
            <a:endParaRPr lang="vi-VN" sz="2000" b="1" noProof="1">
              <a:solidFill>
                <a:schemeClr val="accent5">
                  <a:lumMod val="75000"/>
                </a:schemeClr>
              </a:solidFill>
            </a:endParaRPr>
          </a:p>
        </p:txBody>
      </p:sp>
      <p:sp>
        <p:nvSpPr>
          <p:cNvPr id="21" name="Rectangle 42">
            <a:extLst>
              <a:ext uri="{FF2B5EF4-FFF2-40B4-BE49-F238E27FC236}">
                <a16:creationId xmlns:a16="http://schemas.microsoft.com/office/drawing/2014/main" id="{A66BA6B5-BC58-4199-8D84-B79AAD09C05F}"/>
              </a:ext>
            </a:extLst>
          </p:cNvPr>
          <p:cNvSpPr/>
          <p:nvPr/>
        </p:nvSpPr>
        <p:spPr>
          <a:xfrm>
            <a:off x="8247529" y="5562710"/>
            <a:ext cx="3697941" cy="1015663"/>
          </a:xfrm>
          <a:prstGeom prst="rect">
            <a:avLst/>
          </a:prstGeom>
        </p:spPr>
        <p:txBody>
          <a:bodyPr wrap="square">
            <a:spAutoFit/>
          </a:bodyPr>
          <a:lstStyle/>
          <a:p>
            <a:pPr algn="ctr"/>
            <a:r>
              <a:rPr lang="en-US" sz="2000" b="1" noProof="1">
                <a:solidFill>
                  <a:schemeClr val="accent5">
                    <a:lumMod val="75000"/>
                  </a:schemeClr>
                </a:solidFill>
              </a:rPr>
              <a:t>Searching for the model’s best parameters was a ~1 hour computation</a:t>
            </a:r>
            <a:endParaRPr lang="vi-VN" sz="2000" b="1" noProof="1">
              <a:solidFill>
                <a:schemeClr val="accent5">
                  <a:lumMod val="75000"/>
                </a:schemeClr>
              </a:solidFill>
            </a:endParaRPr>
          </a:p>
        </p:txBody>
      </p:sp>
      <p:pic>
        <p:nvPicPr>
          <p:cNvPr id="22" name="Hình ảnh 5" descr="Ảnh có chứa văn bản&#10;&#10;Mô tả được tự động tạo">
            <a:extLst>
              <a:ext uri="{FF2B5EF4-FFF2-40B4-BE49-F238E27FC236}">
                <a16:creationId xmlns:a16="http://schemas.microsoft.com/office/drawing/2014/main" id="{0F655BBB-3152-4BE7-B19E-C1C673DABE38}"/>
              </a:ext>
            </a:extLst>
          </p:cNvPr>
          <p:cNvPicPr>
            <a:picLocks noChangeAspect="1"/>
          </p:cNvPicPr>
          <p:nvPr/>
        </p:nvPicPr>
        <p:blipFill>
          <a:blip r:embed="rId3"/>
          <a:stretch>
            <a:fillRect/>
          </a:stretch>
        </p:blipFill>
        <p:spPr>
          <a:xfrm>
            <a:off x="12186" y="0"/>
            <a:ext cx="659110" cy="615010"/>
          </a:xfrm>
          <a:prstGeom prst="rect">
            <a:avLst/>
          </a:prstGeom>
        </p:spPr>
      </p:pic>
      <p:sp>
        <p:nvSpPr>
          <p:cNvPr id="23" name="TextBox 21">
            <a:extLst>
              <a:ext uri="{FF2B5EF4-FFF2-40B4-BE49-F238E27FC236}">
                <a16:creationId xmlns:a16="http://schemas.microsoft.com/office/drawing/2014/main" id="{722168DE-92D6-4E32-A8B1-4F741009B2A1}"/>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sp>
        <p:nvSpPr>
          <p:cNvPr id="24" name="TextBox 21">
            <a:extLst>
              <a:ext uri="{FF2B5EF4-FFF2-40B4-BE49-F238E27FC236}">
                <a16:creationId xmlns:a16="http://schemas.microsoft.com/office/drawing/2014/main" id="{783E593D-5B5A-4F2F-9E0B-7C06DD298DB2}"/>
              </a:ext>
            </a:extLst>
          </p:cNvPr>
          <p:cNvSpPr txBox="1"/>
          <p:nvPr/>
        </p:nvSpPr>
        <p:spPr>
          <a:xfrm>
            <a:off x="11725835" y="6482017"/>
            <a:ext cx="466165" cy="369332"/>
          </a:xfrm>
          <a:prstGeom prst="rect">
            <a:avLst/>
          </a:prstGeom>
          <a:noFill/>
        </p:spPr>
        <p:txBody>
          <a:bodyPr wrap="square" rtlCol="0" anchor="ctr">
            <a:spAutoFit/>
          </a:bodyPr>
          <a:lstStyle/>
          <a:p>
            <a:r>
              <a:rPr lang="en-US" b="1">
                <a:solidFill>
                  <a:schemeClr val="accent1"/>
                </a:solidFill>
              </a:rPr>
              <a:t>10</a:t>
            </a:r>
          </a:p>
        </p:txBody>
      </p:sp>
    </p:spTree>
    <p:extLst>
      <p:ext uri="{BB962C8B-B14F-4D97-AF65-F5344CB8AC3E}">
        <p14:creationId xmlns:p14="http://schemas.microsoft.com/office/powerpoint/2010/main" val="171082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par>
                          <p:cTn id="47" fill="hold">
                            <p:stCondLst>
                              <p:cond delay="1500"/>
                            </p:stCondLst>
                            <p:childTnLst>
                              <p:par>
                                <p:cTn id="48" presetID="10" presetClass="entr" presetSubtype="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2" grpId="0" animBg="1"/>
      <p:bldP spid="13" grpId="0"/>
      <p:bldP spid="14" grpId="0"/>
      <p:bldP spid="15" grpId="0"/>
      <p:bldP spid="16" grpId="0"/>
      <p:bldP spid="17" grpId="0" animBg="1"/>
      <p:bldP spid="18" grpId="0"/>
      <p:bldP spid="19"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DD83F01C-59C5-469C-944B-F2633AEF508A}"/>
              </a:ext>
            </a:extLst>
          </p:cNvPr>
          <p:cNvGrpSpPr/>
          <p:nvPr/>
        </p:nvGrpSpPr>
        <p:grpSpPr>
          <a:xfrm>
            <a:off x="1953329" y="0"/>
            <a:ext cx="8232399" cy="1331259"/>
            <a:chOff x="4178300" y="-7144"/>
            <a:chExt cx="4051300" cy="1266825"/>
          </a:xfrm>
        </p:grpSpPr>
        <p:sp>
          <p:nvSpPr>
            <p:cNvPr id="5" name="Freeform: Shape 7">
              <a:extLst>
                <a:ext uri="{FF2B5EF4-FFF2-40B4-BE49-F238E27FC236}">
                  <a16:creationId xmlns:a16="http://schemas.microsoft.com/office/drawing/2014/main" id="{8F36DBBB-D4CB-4FA4-88F6-461166AD871D}"/>
                </a:ext>
              </a:extLst>
            </p:cNvPr>
            <p:cNvSpPr/>
            <p:nvPr/>
          </p:nvSpPr>
          <p:spPr>
            <a:xfrm>
              <a:off x="4178300" y="-7144"/>
              <a:ext cx="4051300"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a:p>
          </p:txBody>
        </p:sp>
        <p:sp>
          <p:nvSpPr>
            <p:cNvPr id="6" name="TextBox 31">
              <a:extLst>
                <a:ext uri="{FF2B5EF4-FFF2-40B4-BE49-F238E27FC236}">
                  <a16:creationId xmlns:a16="http://schemas.microsoft.com/office/drawing/2014/main" id="{387BB67F-FE43-439F-BA53-C25473CBF8E7}"/>
                </a:ext>
              </a:extLst>
            </p:cNvPr>
            <p:cNvSpPr txBox="1"/>
            <p:nvPr/>
          </p:nvSpPr>
          <p:spPr>
            <a:xfrm>
              <a:off x="5804323" y="69933"/>
              <a:ext cx="825310" cy="966504"/>
            </a:xfrm>
            <a:prstGeom prst="rect">
              <a:avLst/>
            </a:prstGeom>
            <a:noFill/>
          </p:spPr>
          <p:txBody>
            <a:bodyPr wrap="none" rtlCol="0">
              <a:spAutoFit/>
            </a:bodyPr>
            <a:lstStyle/>
            <a:p>
              <a:pPr algn="ctr"/>
              <a:r>
                <a:rPr lang="en-US" sz="6000" b="1">
                  <a:solidFill>
                    <a:schemeClr val="bg1"/>
                  </a:solidFill>
                  <a:latin typeface="+mj-lt"/>
                </a:rPr>
                <a:t>SVM</a:t>
              </a:r>
            </a:p>
          </p:txBody>
        </p:sp>
      </p:grpSp>
      <p:sp>
        <p:nvSpPr>
          <p:cNvPr id="2" name="Freeform: Shape 26">
            <a:extLst>
              <a:ext uri="{FF2B5EF4-FFF2-40B4-BE49-F238E27FC236}">
                <a16:creationId xmlns:a16="http://schemas.microsoft.com/office/drawing/2014/main" id="{A4BBAB78-0C6D-49F1-89E8-21D4092DD90D}"/>
              </a:ext>
            </a:extLst>
          </p:cNvPr>
          <p:cNvSpPr/>
          <p:nvPr/>
        </p:nvSpPr>
        <p:spPr>
          <a:xfrm>
            <a:off x="613473" y="1719262"/>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3"/>
            </a:solidFill>
            <a:prstDash val="solid"/>
            <a:miter/>
          </a:ln>
        </p:spPr>
        <p:txBody>
          <a:bodyPr lIns="91440" tIns="45720" rIns="91440" bIns="45720" rtlCol="0" anchor="ctr"/>
          <a:lstStyle/>
          <a:p>
            <a:pPr algn="ctr"/>
            <a:r>
              <a:rPr lang="vi-VN" sz="3200" b="1" noProof="1">
                <a:solidFill>
                  <a:schemeClr val="accent3"/>
                </a:solidFill>
              </a:rPr>
              <a:t>96,28%</a:t>
            </a:r>
            <a:endParaRPr lang="en-US" sz="3200" b="1">
              <a:solidFill>
                <a:schemeClr val="accent3"/>
              </a:solidFill>
            </a:endParaRPr>
          </a:p>
        </p:txBody>
      </p:sp>
      <p:sp>
        <p:nvSpPr>
          <p:cNvPr id="3" name="Freeform: Shape 26">
            <a:extLst>
              <a:ext uri="{FF2B5EF4-FFF2-40B4-BE49-F238E27FC236}">
                <a16:creationId xmlns:a16="http://schemas.microsoft.com/office/drawing/2014/main" id="{A36F9E60-F836-496F-A915-C79526CB1FB3}"/>
              </a:ext>
            </a:extLst>
          </p:cNvPr>
          <p:cNvSpPr/>
          <p:nvPr/>
        </p:nvSpPr>
        <p:spPr>
          <a:xfrm>
            <a:off x="3482926" y="3433761"/>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6"/>
            </a:solidFill>
            <a:prstDash val="solid"/>
            <a:miter/>
          </a:ln>
        </p:spPr>
        <p:txBody>
          <a:bodyPr lIns="91440" tIns="45720" rIns="91440" bIns="45720" rtlCol="0" anchor="ctr"/>
          <a:lstStyle/>
          <a:p>
            <a:pPr algn="ctr"/>
            <a:r>
              <a:rPr lang="vi-VN" sz="3200" b="1" noProof="1">
                <a:solidFill>
                  <a:schemeClr val="accent6"/>
                </a:solidFill>
              </a:rPr>
              <a:t>95,16%</a:t>
            </a:r>
            <a:endParaRPr lang="en-US" sz="3200">
              <a:solidFill>
                <a:schemeClr val="accent6"/>
              </a:solidFill>
            </a:endParaRPr>
          </a:p>
        </p:txBody>
      </p:sp>
      <p:sp>
        <p:nvSpPr>
          <p:cNvPr id="10" name="Freeform: Shape 26">
            <a:extLst>
              <a:ext uri="{FF2B5EF4-FFF2-40B4-BE49-F238E27FC236}">
                <a16:creationId xmlns:a16="http://schemas.microsoft.com/office/drawing/2014/main" id="{0E623384-134B-4728-A36F-B767667A78C4}"/>
              </a:ext>
            </a:extLst>
          </p:cNvPr>
          <p:cNvSpPr/>
          <p:nvPr/>
        </p:nvSpPr>
        <p:spPr>
          <a:xfrm>
            <a:off x="6511130" y="1803928"/>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5"/>
            </a:solidFill>
            <a:prstDash val="solid"/>
            <a:miter/>
          </a:ln>
        </p:spPr>
        <p:txBody>
          <a:bodyPr lIns="91440" tIns="45720" rIns="91440" bIns="45720" rtlCol="0" anchor="ctr"/>
          <a:lstStyle/>
          <a:p>
            <a:pPr algn="ctr"/>
            <a:r>
              <a:rPr lang="vi-VN" sz="3200" b="1" noProof="1">
                <a:solidFill>
                  <a:schemeClr val="accent5">
                    <a:lumMod val="75000"/>
                  </a:schemeClr>
                </a:solidFill>
              </a:rPr>
              <a:t>95,02%</a:t>
            </a:r>
            <a:endParaRPr lang="en-US" sz="3200">
              <a:solidFill>
                <a:schemeClr val="accent5">
                  <a:lumMod val="75000"/>
                </a:schemeClr>
              </a:solidFill>
            </a:endParaRPr>
          </a:p>
        </p:txBody>
      </p:sp>
      <p:sp>
        <p:nvSpPr>
          <p:cNvPr id="12" name="Freeform: Shape 26">
            <a:extLst>
              <a:ext uri="{FF2B5EF4-FFF2-40B4-BE49-F238E27FC236}">
                <a16:creationId xmlns:a16="http://schemas.microsoft.com/office/drawing/2014/main" id="{3A8481D8-E15B-493D-AFE8-E0A9749049CB}"/>
              </a:ext>
            </a:extLst>
          </p:cNvPr>
          <p:cNvSpPr/>
          <p:nvPr/>
        </p:nvSpPr>
        <p:spPr>
          <a:xfrm>
            <a:off x="9561993" y="3490912"/>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rgbClr val="FF0000"/>
            </a:solidFill>
            <a:prstDash val="solid"/>
            <a:miter/>
          </a:ln>
        </p:spPr>
        <p:txBody>
          <a:bodyPr lIns="91440" tIns="45720" rIns="91440" bIns="45720" rtlCol="0" anchor="ctr"/>
          <a:lstStyle/>
          <a:p>
            <a:pPr algn="ctr"/>
            <a:r>
              <a:rPr lang="vi-VN" sz="3200" b="1" noProof="1">
                <a:solidFill>
                  <a:srgbClr val="FF0000"/>
                </a:solidFill>
              </a:rPr>
              <a:t>93,81%</a:t>
            </a:r>
            <a:endParaRPr lang="en-US" sz="3200">
              <a:solidFill>
                <a:srgbClr val="FF0000"/>
              </a:solidFill>
            </a:endParaRPr>
          </a:p>
        </p:txBody>
      </p:sp>
      <p:sp>
        <p:nvSpPr>
          <p:cNvPr id="15" name="Hộp Văn bản 14">
            <a:extLst>
              <a:ext uri="{FF2B5EF4-FFF2-40B4-BE49-F238E27FC236}">
                <a16:creationId xmlns:a16="http://schemas.microsoft.com/office/drawing/2014/main" id="{F7E1A783-F615-4BB9-83EA-88778426190D}"/>
              </a:ext>
            </a:extLst>
          </p:cNvPr>
          <p:cNvSpPr txBox="1"/>
          <p:nvPr/>
        </p:nvSpPr>
        <p:spPr>
          <a:xfrm>
            <a:off x="215900" y="3771900"/>
            <a:ext cx="257386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a:solidFill>
                  <a:srgbClr val="A37300"/>
                </a:solidFill>
              </a:rPr>
              <a:t>100% </a:t>
            </a:r>
            <a:r>
              <a:rPr lang="vi-VN" sz="2400" b="1" err="1">
                <a:solidFill>
                  <a:srgbClr val="A37300"/>
                </a:solidFill>
              </a:rPr>
              <a:t>using</a:t>
            </a:r>
            <a:r>
              <a:rPr lang="vi-VN" sz="2400" b="1">
                <a:solidFill>
                  <a:srgbClr val="A37300"/>
                </a:solidFill>
              </a:rPr>
              <a:t> </a:t>
            </a:r>
            <a:r>
              <a:rPr lang="vi-VN" sz="2400" b="1" err="1">
                <a:solidFill>
                  <a:srgbClr val="A37300"/>
                </a:solidFill>
              </a:rPr>
              <a:t>of</a:t>
            </a:r>
            <a:r>
              <a:rPr lang="vi-VN" sz="2400" b="1">
                <a:solidFill>
                  <a:srgbClr val="A37300"/>
                </a:solidFill>
              </a:rPr>
              <a:t> the </a:t>
            </a:r>
            <a:r>
              <a:rPr lang="vi-VN" sz="2400" b="1" err="1">
                <a:solidFill>
                  <a:srgbClr val="A37300"/>
                </a:solidFill>
              </a:rPr>
              <a:t>dataset</a:t>
            </a:r>
            <a:endParaRPr lang="vi-VN" sz="2400"/>
          </a:p>
        </p:txBody>
      </p:sp>
      <p:sp>
        <p:nvSpPr>
          <p:cNvPr id="16" name="Hộp Văn bản 15">
            <a:extLst>
              <a:ext uri="{FF2B5EF4-FFF2-40B4-BE49-F238E27FC236}">
                <a16:creationId xmlns:a16="http://schemas.microsoft.com/office/drawing/2014/main" id="{F5F7A28D-3765-4618-B157-2CD05C51AAD5}"/>
              </a:ext>
            </a:extLst>
          </p:cNvPr>
          <p:cNvSpPr txBox="1"/>
          <p:nvPr/>
        </p:nvSpPr>
        <p:spPr>
          <a:xfrm>
            <a:off x="3052232" y="5539315"/>
            <a:ext cx="257386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a:solidFill>
                  <a:schemeClr val="accent6"/>
                </a:solidFill>
              </a:rPr>
              <a:t>75% </a:t>
            </a:r>
            <a:r>
              <a:rPr lang="vi-VN" sz="2400" b="1" err="1">
                <a:solidFill>
                  <a:schemeClr val="accent6"/>
                </a:solidFill>
              </a:rPr>
              <a:t>using</a:t>
            </a:r>
            <a:r>
              <a:rPr lang="vi-VN" sz="2400" b="1">
                <a:solidFill>
                  <a:schemeClr val="accent6"/>
                </a:solidFill>
              </a:rPr>
              <a:t> </a:t>
            </a:r>
            <a:r>
              <a:rPr lang="vi-VN" sz="2400" b="1" err="1">
                <a:solidFill>
                  <a:schemeClr val="accent6"/>
                </a:solidFill>
              </a:rPr>
              <a:t>of</a:t>
            </a:r>
            <a:r>
              <a:rPr lang="vi-VN" sz="2400" b="1">
                <a:solidFill>
                  <a:schemeClr val="accent6"/>
                </a:solidFill>
              </a:rPr>
              <a:t> the </a:t>
            </a:r>
            <a:r>
              <a:rPr lang="vi-VN" sz="2400" b="1" err="1">
                <a:solidFill>
                  <a:schemeClr val="accent6"/>
                </a:solidFill>
              </a:rPr>
              <a:t>dataset</a:t>
            </a:r>
            <a:endParaRPr lang="vi-VN" sz="2400">
              <a:solidFill>
                <a:schemeClr val="accent6"/>
              </a:solidFill>
            </a:endParaRPr>
          </a:p>
        </p:txBody>
      </p:sp>
      <p:sp>
        <p:nvSpPr>
          <p:cNvPr id="17" name="Hộp Văn bản 16">
            <a:extLst>
              <a:ext uri="{FF2B5EF4-FFF2-40B4-BE49-F238E27FC236}">
                <a16:creationId xmlns:a16="http://schemas.microsoft.com/office/drawing/2014/main" id="{1EDE0C9E-DA84-4A95-8EDB-2B11585026A1}"/>
              </a:ext>
            </a:extLst>
          </p:cNvPr>
          <p:cNvSpPr txBox="1"/>
          <p:nvPr/>
        </p:nvSpPr>
        <p:spPr>
          <a:xfrm>
            <a:off x="6100233" y="3814233"/>
            <a:ext cx="257386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a:solidFill>
                  <a:schemeClr val="accent2">
                    <a:lumMod val="75000"/>
                  </a:schemeClr>
                </a:solidFill>
              </a:rPr>
              <a:t>50% </a:t>
            </a:r>
            <a:r>
              <a:rPr lang="vi-VN" sz="2400" b="1" err="1">
                <a:solidFill>
                  <a:schemeClr val="accent2">
                    <a:lumMod val="75000"/>
                  </a:schemeClr>
                </a:solidFill>
              </a:rPr>
              <a:t>using</a:t>
            </a:r>
            <a:r>
              <a:rPr lang="vi-VN" sz="2400" b="1">
                <a:solidFill>
                  <a:schemeClr val="accent2">
                    <a:lumMod val="75000"/>
                  </a:schemeClr>
                </a:solidFill>
              </a:rPr>
              <a:t> </a:t>
            </a:r>
            <a:r>
              <a:rPr lang="vi-VN" sz="2400" b="1" err="1">
                <a:solidFill>
                  <a:schemeClr val="accent2">
                    <a:lumMod val="75000"/>
                  </a:schemeClr>
                </a:solidFill>
              </a:rPr>
              <a:t>of</a:t>
            </a:r>
            <a:r>
              <a:rPr lang="vi-VN" sz="2400" b="1">
                <a:solidFill>
                  <a:schemeClr val="accent2">
                    <a:lumMod val="75000"/>
                  </a:schemeClr>
                </a:solidFill>
              </a:rPr>
              <a:t> the </a:t>
            </a:r>
            <a:r>
              <a:rPr lang="vi-VN" sz="2400" b="1" err="1">
                <a:solidFill>
                  <a:schemeClr val="accent2">
                    <a:lumMod val="75000"/>
                  </a:schemeClr>
                </a:solidFill>
              </a:rPr>
              <a:t>dataset</a:t>
            </a:r>
            <a:endParaRPr lang="vi-VN" sz="2400">
              <a:solidFill>
                <a:schemeClr val="accent2">
                  <a:lumMod val="75000"/>
                </a:schemeClr>
              </a:solidFill>
            </a:endParaRPr>
          </a:p>
        </p:txBody>
      </p:sp>
      <p:sp>
        <p:nvSpPr>
          <p:cNvPr id="18" name="Hộp Văn bản 17">
            <a:extLst>
              <a:ext uri="{FF2B5EF4-FFF2-40B4-BE49-F238E27FC236}">
                <a16:creationId xmlns:a16="http://schemas.microsoft.com/office/drawing/2014/main" id="{664EEC39-0461-4E5E-AEA8-A0FA0013B411}"/>
              </a:ext>
            </a:extLst>
          </p:cNvPr>
          <p:cNvSpPr txBox="1"/>
          <p:nvPr/>
        </p:nvSpPr>
        <p:spPr>
          <a:xfrm>
            <a:off x="9116483" y="5539316"/>
            <a:ext cx="257386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a:solidFill>
                  <a:srgbClr val="C00000"/>
                </a:solidFill>
              </a:rPr>
              <a:t>25% </a:t>
            </a:r>
            <a:r>
              <a:rPr lang="vi-VN" sz="2400" b="1" err="1">
                <a:solidFill>
                  <a:srgbClr val="C00000"/>
                </a:solidFill>
              </a:rPr>
              <a:t>using</a:t>
            </a:r>
            <a:r>
              <a:rPr lang="vi-VN" sz="2400" b="1">
                <a:solidFill>
                  <a:srgbClr val="C00000"/>
                </a:solidFill>
              </a:rPr>
              <a:t> </a:t>
            </a:r>
            <a:r>
              <a:rPr lang="vi-VN" sz="2400" b="1" err="1">
                <a:solidFill>
                  <a:srgbClr val="C00000"/>
                </a:solidFill>
              </a:rPr>
              <a:t>of</a:t>
            </a:r>
            <a:r>
              <a:rPr lang="vi-VN" sz="2400" b="1">
                <a:solidFill>
                  <a:srgbClr val="C00000"/>
                </a:solidFill>
              </a:rPr>
              <a:t> the </a:t>
            </a:r>
            <a:r>
              <a:rPr lang="vi-VN" sz="2400" b="1" err="1">
                <a:solidFill>
                  <a:srgbClr val="C00000"/>
                </a:solidFill>
              </a:rPr>
              <a:t>dataset</a:t>
            </a:r>
            <a:endParaRPr lang="vi-VN" sz="2400">
              <a:solidFill>
                <a:srgbClr val="C00000"/>
              </a:solidFill>
            </a:endParaRPr>
          </a:p>
        </p:txBody>
      </p:sp>
      <p:pic>
        <p:nvPicPr>
          <p:cNvPr id="13" name="Hình ảnh 5" descr="Ảnh có chứa văn bản&#10;&#10;Mô tả được tự động tạo">
            <a:extLst>
              <a:ext uri="{FF2B5EF4-FFF2-40B4-BE49-F238E27FC236}">
                <a16:creationId xmlns:a16="http://schemas.microsoft.com/office/drawing/2014/main" id="{4CF90424-A097-4EE6-81E3-6173089E61CB}"/>
              </a:ext>
            </a:extLst>
          </p:cNvPr>
          <p:cNvPicPr>
            <a:picLocks noChangeAspect="1"/>
          </p:cNvPicPr>
          <p:nvPr/>
        </p:nvPicPr>
        <p:blipFill>
          <a:blip r:embed="rId3"/>
          <a:stretch>
            <a:fillRect/>
          </a:stretch>
        </p:blipFill>
        <p:spPr>
          <a:xfrm>
            <a:off x="12186" y="0"/>
            <a:ext cx="659110" cy="615010"/>
          </a:xfrm>
          <a:prstGeom prst="rect">
            <a:avLst/>
          </a:prstGeom>
        </p:spPr>
      </p:pic>
      <p:sp>
        <p:nvSpPr>
          <p:cNvPr id="14" name="TextBox 21">
            <a:extLst>
              <a:ext uri="{FF2B5EF4-FFF2-40B4-BE49-F238E27FC236}">
                <a16:creationId xmlns:a16="http://schemas.microsoft.com/office/drawing/2014/main" id="{5F6256E5-5E90-42CF-84E2-054A2558570E}"/>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sp>
        <p:nvSpPr>
          <p:cNvPr id="19" name="TextBox 21">
            <a:extLst>
              <a:ext uri="{FF2B5EF4-FFF2-40B4-BE49-F238E27FC236}">
                <a16:creationId xmlns:a16="http://schemas.microsoft.com/office/drawing/2014/main" id="{ADD65674-B8FD-462B-A9D8-4EC4E2B6DD07}"/>
              </a:ext>
            </a:extLst>
          </p:cNvPr>
          <p:cNvSpPr txBox="1"/>
          <p:nvPr/>
        </p:nvSpPr>
        <p:spPr>
          <a:xfrm>
            <a:off x="11725835" y="6482017"/>
            <a:ext cx="466165" cy="369332"/>
          </a:xfrm>
          <a:prstGeom prst="rect">
            <a:avLst/>
          </a:prstGeom>
          <a:noFill/>
        </p:spPr>
        <p:txBody>
          <a:bodyPr wrap="square" rtlCol="0" anchor="ctr">
            <a:spAutoFit/>
          </a:bodyPr>
          <a:lstStyle/>
          <a:p>
            <a:r>
              <a:rPr lang="en-US" b="1">
                <a:solidFill>
                  <a:schemeClr val="accent1"/>
                </a:solidFill>
              </a:rPr>
              <a:t>11</a:t>
            </a:r>
          </a:p>
        </p:txBody>
      </p:sp>
    </p:spTree>
    <p:extLst>
      <p:ext uri="{BB962C8B-B14F-4D97-AF65-F5344CB8AC3E}">
        <p14:creationId xmlns:p14="http://schemas.microsoft.com/office/powerpoint/2010/main" val="329363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arn(inVertic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2" grpId="0" animBg="1"/>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DD83F01C-59C5-469C-944B-F2633AEF508A}"/>
              </a:ext>
            </a:extLst>
          </p:cNvPr>
          <p:cNvGrpSpPr/>
          <p:nvPr/>
        </p:nvGrpSpPr>
        <p:grpSpPr>
          <a:xfrm>
            <a:off x="3759223" y="0"/>
            <a:ext cx="4673552" cy="1183341"/>
            <a:chOff x="4178300" y="-7144"/>
            <a:chExt cx="4051300" cy="1266825"/>
          </a:xfrm>
        </p:grpSpPr>
        <p:sp>
          <p:nvSpPr>
            <p:cNvPr id="5" name="Freeform: Shape 7">
              <a:extLst>
                <a:ext uri="{FF2B5EF4-FFF2-40B4-BE49-F238E27FC236}">
                  <a16:creationId xmlns:a16="http://schemas.microsoft.com/office/drawing/2014/main" id="{8F36DBBB-D4CB-4FA4-88F6-461166AD871D}"/>
                </a:ext>
              </a:extLst>
            </p:cNvPr>
            <p:cNvSpPr/>
            <p:nvPr/>
          </p:nvSpPr>
          <p:spPr>
            <a:xfrm>
              <a:off x="4178300" y="-7144"/>
              <a:ext cx="4051300"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a:p>
          </p:txBody>
        </p:sp>
        <p:sp>
          <p:nvSpPr>
            <p:cNvPr id="6" name="TextBox 31">
              <a:extLst>
                <a:ext uri="{FF2B5EF4-FFF2-40B4-BE49-F238E27FC236}">
                  <a16:creationId xmlns:a16="http://schemas.microsoft.com/office/drawing/2014/main" id="{387BB67F-FE43-439F-BA53-C25473CBF8E7}"/>
                </a:ext>
              </a:extLst>
            </p:cNvPr>
            <p:cNvSpPr txBox="1"/>
            <p:nvPr/>
          </p:nvSpPr>
          <p:spPr>
            <a:xfrm>
              <a:off x="5822073" y="69933"/>
              <a:ext cx="789811" cy="966504"/>
            </a:xfrm>
            <a:prstGeom prst="rect">
              <a:avLst/>
            </a:prstGeom>
            <a:noFill/>
          </p:spPr>
          <p:txBody>
            <a:bodyPr wrap="none" rtlCol="0">
              <a:spAutoFit/>
            </a:bodyPr>
            <a:lstStyle/>
            <a:p>
              <a:pPr algn="ctr"/>
              <a:r>
                <a:rPr lang="en-US" sz="6000" b="1">
                  <a:solidFill>
                    <a:schemeClr val="bg1"/>
                  </a:solidFill>
                  <a:latin typeface="+mj-lt"/>
                </a:rPr>
                <a:t>CNN</a:t>
              </a:r>
            </a:p>
          </p:txBody>
        </p:sp>
      </p:grpSp>
      <p:pic>
        <p:nvPicPr>
          <p:cNvPr id="7" name="Chỗ dành sẵn cho Hình ảnh 27">
            <a:extLst>
              <a:ext uri="{FF2B5EF4-FFF2-40B4-BE49-F238E27FC236}">
                <a16:creationId xmlns:a16="http://schemas.microsoft.com/office/drawing/2014/main" id="{CC94A2A5-0F35-432B-954F-93A4A9A0F8D0}"/>
              </a:ext>
            </a:extLst>
          </p:cNvPr>
          <p:cNvPicPr>
            <a:picLocks noChangeAspect="1"/>
          </p:cNvPicPr>
          <p:nvPr/>
        </p:nvPicPr>
        <p:blipFill>
          <a:blip r:embed="rId3">
            <a:extLst>
              <a:ext uri="{28A0092B-C50C-407E-A947-70E740481C1C}">
                <a14:useLocalDpi xmlns:a14="http://schemas.microsoft.com/office/drawing/2010/main" val="0"/>
              </a:ext>
            </a:extLst>
          </a:blip>
          <a:srcRect l="7" r="7"/>
          <a:stretch/>
        </p:blipFill>
        <p:spPr>
          <a:xfrm>
            <a:off x="1785104" y="3429000"/>
            <a:ext cx="9562970" cy="3105086"/>
          </a:xfrm>
          <a:prstGeom prst="roundRect">
            <a:avLst>
              <a:gd name="adj" fmla="val 0"/>
            </a:avLst>
          </a:prstGeom>
          <a:solidFill>
            <a:schemeClr val="accent3"/>
          </a:solidFill>
        </p:spPr>
      </p:pic>
      <p:sp>
        <p:nvSpPr>
          <p:cNvPr id="8" name="Rectangle 1">
            <a:extLst>
              <a:ext uri="{FF2B5EF4-FFF2-40B4-BE49-F238E27FC236}">
                <a16:creationId xmlns:a16="http://schemas.microsoft.com/office/drawing/2014/main" id="{E11C7003-D243-48EC-A708-D0F65553A74E}"/>
              </a:ext>
            </a:extLst>
          </p:cNvPr>
          <p:cNvSpPr/>
          <p:nvPr/>
        </p:nvSpPr>
        <p:spPr>
          <a:xfrm>
            <a:off x="1879164" y="1618444"/>
            <a:ext cx="7506883" cy="1692771"/>
          </a:xfrm>
          <a:prstGeom prst="rect">
            <a:avLst/>
          </a:prstGeom>
        </p:spPr>
        <p:txBody>
          <a:bodyPr wrap="square">
            <a:spAutoFit/>
          </a:bodyPr>
          <a:lstStyle/>
          <a:p>
            <a:r>
              <a:rPr lang="vi-VN" sz="2400" b="1" noProof="1">
                <a:solidFill>
                  <a:schemeClr val="accent1"/>
                </a:solidFill>
              </a:rPr>
              <a:t>Gồm 6 lớp: 3 lớp Convolution và 3 lớp Max-pooling.</a:t>
            </a:r>
          </a:p>
          <a:p>
            <a:pPr marL="342900" indent="-342900">
              <a:buFontTx/>
              <a:buChar char="-"/>
            </a:pPr>
            <a:r>
              <a:rPr lang="vi-VN" sz="2000" b="1" noProof="1">
                <a:solidFill>
                  <a:schemeClr val="accent1"/>
                </a:solidFill>
              </a:rPr>
              <a:t>Conv2d parmas: filters=[8, 16, 32]; kernel_size=3; activation=’relu’</a:t>
            </a:r>
          </a:p>
          <a:p>
            <a:pPr marL="342900" indent="-342900">
              <a:buFontTx/>
              <a:buChar char="-"/>
            </a:pPr>
            <a:r>
              <a:rPr lang="fr-FR" sz="2000" b="1" noProof="1">
                <a:solidFill>
                  <a:schemeClr val="accent1"/>
                </a:solidFill>
              </a:rPr>
              <a:t>Dense: [512, 256, 128]</a:t>
            </a:r>
            <a:endParaRPr lang="vi-VN" sz="2000" b="1" noProof="1">
              <a:solidFill>
                <a:schemeClr val="accent1"/>
              </a:solidFill>
            </a:endParaRPr>
          </a:p>
          <a:p>
            <a:pPr marL="342900" indent="-342900">
              <a:buFontTx/>
              <a:buChar char="-"/>
            </a:pPr>
            <a:r>
              <a:rPr lang="vi-VN" sz="2000" b="1" noProof="1">
                <a:solidFill>
                  <a:schemeClr val="accent1"/>
                </a:solidFill>
              </a:rPr>
              <a:t>Dropout layer: 0.3</a:t>
            </a:r>
          </a:p>
          <a:p>
            <a:pPr marL="342900" indent="-342900">
              <a:buFontTx/>
              <a:buChar char="-"/>
            </a:pPr>
            <a:r>
              <a:rPr lang="vi-VN" sz="2000" b="1" noProof="1">
                <a:solidFill>
                  <a:schemeClr val="accent1"/>
                </a:solidFill>
              </a:rPr>
              <a:t>Dense: 3; activation='softmax' </a:t>
            </a:r>
          </a:p>
        </p:txBody>
      </p:sp>
      <p:pic>
        <p:nvPicPr>
          <p:cNvPr id="9" name="Hình ảnh 5" descr="Ảnh có chứa văn bản&#10;&#10;Mô tả được tự động tạo">
            <a:extLst>
              <a:ext uri="{FF2B5EF4-FFF2-40B4-BE49-F238E27FC236}">
                <a16:creationId xmlns:a16="http://schemas.microsoft.com/office/drawing/2014/main" id="{9B53D661-BD9C-4A04-A228-D031BDEFB818}"/>
              </a:ext>
            </a:extLst>
          </p:cNvPr>
          <p:cNvPicPr>
            <a:picLocks noChangeAspect="1"/>
          </p:cNvPicPr>
          <p:nvPr/>
        </p:nvPicPr>
        <p:blipFill>
          <a:blip r:embed="rId4"/>
          <a:stretch>
            <a:fillRect/>
          </a:stretch>
        </p:blipFill>
        <p:spPr>
          <a:xfrm>
            <a:off x="12186" y="0"/>
            <a:ext cx="659110" cy="615010"/>
          </a:xfrm>
          <a:prstGeom prst="rect">
            <a:avLst/>
          </a:prstGeom>
        </p:spPr>
      </p:pic>
      <p:sp>
        <p:nvSpPr>
          <p:cNvPr id="10" name="TextBox 21">
            <a:extLst>
              <a:ext uri="{FF2B5EF4-FFF2-40B4-BE49-F238E27FC236}">
                <a16:creationId xmlns:a16="http://schemas.microsoft.com/office/drawing/2014/main" id="{919184CF-4E6C-4C1F-BC51-A9C573CA01F7}"/>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sp>
        <p:nvSpPr>
          <p:cNvPr id="11" name="TextBox 21">
            <a:extLst>
              <a:ext uri="{FF2B5EF4-FFF2-40B4-BE49-F238E27FC236}">
                <a16:creationId xmlns:a16="http://schemas.microsoft.com/office/drawing/2014/main" id="{3EB63DDA-A0DC-4DAB-B0AC-4E30F80CED73}"/>
              </a:ext>
            </a:extLst>
          </p:cNvPr>
          <p:cNvSpPr txBox="1"/>
          <p:nvPr/>
        </p:nvSpPr>
        <p:spPr>
          <a:xfrm>
            <a:off x="11725835" y="6482017"/>
            <a:ext cx="466165" cy="369332"/>
          </a:xfrm>
          <a:prstGeom prst="rect">
            <a:avLst/>
          </a:prstGeom>
          <a:noFill/>
        </p:spPr>
        <p:txBody>
          <a:bodyPr wrap="square" rtlCol="0" anchor="ctr">
            <a:spAutoFit/>
          </a:bodyPr>
          <a:lstStyle/>
          <a:p>
            <a:r>
              <a:rPr lang="en-US" b="1">
                <a:solidFill>
                  <a:schemeClr val="accent1"/>
                </a:solidFill>
              </a:rPr>
              <a:t>12</a:t>
            </a:r>
          </a:p>
        </p:txBody>
      </p:sp>
    </p:spTree>
    <p:extLst>
      <p:ext uri="{BB962C8B-B14F-4D97-AF65-F5344CB8AC3E}">
        <p14:creationId xmlns:p14="http://schemas.microsoft.com/office/powerpoint/2010/main" val="270416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25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25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25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left)">
                                      <p:cBhvr>
                                        <p:cTn id="27" dur="25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250"/>
                                        <p:tgtEl>
                                          <p:spTgt spid="8">
                                            <p:txEl>
                                              <p:pRg st="4" end="4"/>
                                            </p:txEl>
                                          </p:spTgt>
                                        </p:tgtEl>
                                      </p:cBhvr>
                                    </p:animEffect>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1">
            <a:extLst>
              <a:ext uri="{FF2B5EF4-FFF2-40B4-BE49-F238E27FC236}">
                <a16:creationId xmlns:a16="http://schemas.microsoft.com/office/drawing/2014/main" id="{997D5CB2-0FCF-4BA0-B4E0-1A8E2D8CC5D2}"/>
              </a:ext>
            </a:extLst>
          </p:cNvPr>
          <p:cNvSpPr txBox="1"/>
          <p:nvPr/>
        </p:nvSpPr>
        <p:spPr>
          <a:xfrm>
            <a:off x="3694492" y="69933"/>
            <a:ext cx="5044971" cy="1015663"/>
          </a:xfrm>
          <a:prstGeom prst="rect">
            <a:avLst/>
          </a:prstGeom>
          <a:noFill/>
        </p:spPr>
        <p:txBody>
          <a:bodyPr wrap="none" rtlCol="0">
            <a:spAutoFit/>
          </a:bodyPr>
          <a:lstStyle/>
          <a:p>
            <a:pPr algn="ctr"/>
            <a:r>
              <a:rPr lang="vi-VN" sz="6000" b="1" noProof="1">
                <a:solidFill>
                  <a:schemeClr val="accent2"/>
                </a:solidFill>
                <a:latin typeface="+mj-lt"/>
              </a:rPr>
              <a:t>Độ đo đánh giá</a:t>
            </a:r>
          </a:p>
        </p:txBody>
      </p:sp>
      <p:pic>
        <p:nvPicPr>
          <p:cNvPr id="9" name="Hình ảnh 8">
            <a:extLst>
              <a:ext uri="{FF2B5EF4-FFF2-40B4-BE49-F238E27FC236}">
                <a16:creationId xmlns:a16="http://schemas.microsoft.com/office/drawing/2014/main" id="{1EC213A3-9221-49EE-9F26-47E37D8FE59F}"/>
              </a:ext>
            </a:extLst>
          </p:cNvPr>
          <p:cNvPicPr>
            <a:picLocks noChangeAspect="1"/>
          </p:cNvPicPr>
          <p:nvPr/>
        </p:nvPicPr>
        <p:blipFill>
          <a:blip r:embed="rId2"/>
          <a:stretch>
            <a:fillRect/>
          </a:stretch>
        </p:blipFill>
        <p:spPr>
          <a:xfrm>
            <a:off x="1862897" y="1085596"/>
            <a:ext cx="8466205" cy="5130606"/>
          </a:xfrm>
          <a:prstGeom prst="rect">
            <a:avLst/>
          </a:prstGeom>
        </p:spPr>
      </p:pic>
      <p:sp>
        <p:nvSpPr>
          <p:cNvPr id="11" name="TextBox 21">
            <a:extLst>
              <a:ext uri="{FF2B5EF4-FFF2-40B4-BE49-F238E27FC236}">
                <a16:creationId xmlns:a16="http://schemas.microsoft.com/office/drawing/2014/main" id="{9F1FE9CB-2EEF-4C3A-9ED7-EFBD1956647C}"/>
              </a:ext>
            </a:extLst>
          </p:cNvPr>
          <p:cNvSpPr txBox="1"/>
          <p:nvPr/>
        </p:nvSpPr>
        <p:spPr>
          <a:xfrm>
            <a:off x="11725835" y="6482017"/>
            <a:ext cx="466165" cy="369332"/>
          </a:xfrm>
          <a:prstGeom prst="rect">
            <a:avLst/>
          </a:prstGeom>
          <a:noFill/>
        </p:spPr>
        <p:txBody>
          <a:bodyPr wrap="square" rtlCol="0" anchor="ctr">
            <a:spAutoFit/>
          </a:bodyPr>
          <a:lstStyle/>
          <a:p>
            <a:r>
              <a:rPr lang="en-US" b="1" dirty="0">
                <a:solidFill>
                  <a:schemeClr val="accent1"/>
                </a:solidFill>
              </a:rPr>
              <a:t>13</a:t>
            </a:r>
          </a:p>
        </p:txBody>
      </p:sp>
    </p:spTree>
    <p:extLst>
      <p:ext uri="{BB962C8B-B14F-4D97-AF65-F5344CB8AC3E}">
        <p14:creationId xmlns:p14="http://schemas.microsoft.com/office/powerpoint/2010/main" val="258973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DD83F01C-59C5-469C-944B-F2633AEF508A}"/>
              </a:ext>
            </a:extLst>
          </p:cNvPr>
          <p:cNvGrpSpPr/>
          <p:nvPr/>
        </p:nvGrpSpPr>
        <p:grpSpPr>
          <a:xfrm>
            <a:off x="2687168" y="0"/>
            <a:ext cx="6817659" cy="1266825"/>
            <a:chOff x="4178300" y="-7144"/>
            <a:chExt cx="4051300" cy="1266825"/>
          </a:xfrm>
        </p:grpSpPr>
        <p:sp>
          <p:nvSpPr>
            <p:cNvPr id="5" name="Freeform: Shape 7">
              <a:extLst>
                <a:ext uri="{FF2B5EF4-FFF2-40B4-BE49-F238E27FC236}">
                  <a16:creationId xmlns:a16="http://schemas.microsoft.com/office/drawing/2014/main" id="{8F36DBBB-D4CB-4FA4-88F6-461166AD871D}"/>
                </a:ext>
              </a:extLst>
            </p:cNvPr>
            <p:cNvSpPr/>
            <p:nvPr/>
          </p:nvSpPr>
          <p:spPr>
            <a:xfrm>
              <a:off x="4178300" y="-7144"/>
              <a:ext cx="4051300"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a:p>
          </p:txBody>
        </p:sp>
        <p:sp>
          <p:nvSpPr>
            <p:cNvPr id="6" name="TextBox 31">
              <a:extLst>
                <a:ext uri="{FF2B5EF4-FFF2-40B4-BE49-F238E27FC236}">
                  <a16:creationId xmlns:a16="http://schemas.microsoft.com/office/drawing/2014/main" id="{387BB67F-FE43-439F-BA53-C25473CBF8E7}"/>
                </a:ext>
              </a:extLst>
            </p:cNvPr>
            <p:cNvSpPr txBox="1"/>
            <p:nvPr/>
          </p:nvSpPr>
          <p:spPr>
            <a:xfrm>
              <a:off x="5437669" y="69933"/>
              <a:ext cx="1558621" cy="1015663"/>
            </a:xfrm>
            <a:prstGeom prst="rect">
              <a:avLst/>
            </a:prstGeom>
            <a:noFill/>
          </p:spPr>
          <p:txBody>
            <a:bodyPr wrap="none" rtlCol="0">
              <a:spAutoFit/>
            </a:bodyPr>
            <a:lstStyle/>
            <a:p>
              <a:pPr algn="ctr"/>
              <a:r>
                <a:rPr lang="vi-VN" sz="6000" b="1" dirty="0">
                  <a:solidFill>
                    <a:schemeClr val="bg1"/>
                  </a:solidFill>
                  <a:latin typeface="+mj-lt"/>
                </a:rPr>
                <a:t>Kết quả</a:t>
              </a:r>
              <a:endParaRPr lang="en-US" sz="6000" b="1" dirty="0">
                <a:solidFill>
                  <a:schemeClr val="bg1"/>
                </a:solidFill>
                <a:latin typeface="+mj-lt"/>
              </a:endParaRPr>
            </a:p>
          </p:txBody>
        </p:sp>
      </p:grpSp>
      <p:pic>
        <p:nvPicPr>
          <p:cNvPr id="12" name="Hình ảnh 5" descr="Ảnh có chứa văn bản&#10;&#10;Mô tả được tự động tạo">
            <a:extLst>
              <a:ext uri="{FF2B5EF4-FFF2-40B4-BE49-F238E27FC236}">
                <a16:creationId xmlns:a16="http://schemas.microsoft.com/office/drawing/2014/main" id="{5EC5A07B-6BE0-4592-8A95-873E3B2AB2A3}"/>
              </a:ext>
            </a:extLst>
          </p:cNvPr>
          <p:cNvPicPr>
            <a:picLocks noChangeAspect="1"/>
          </p:cNvPicPr>
          <p:nvPr/>
        </p:nvPicPr>
        <p:blipFill>
          <a:blip r:embed="rId3"/>
          <a:stretch>
            <a:fillRect/>
          </a:stretch>
        </p:blipFill>
        <p:spPr>
          <a:xfrm>
            <a:off x="12186" y="0"/>
            <a:ext cx="659110" cy="615010"/>
          </a:xfrm>
          <a:prstGeom prst="rect">
            <a:avLst/>
          </a:prstGeom>
        </p:spPr>
      </p:pic>
      <p:sp>
        <p:nvSpPr>
          <p:cNvPr id="13" name="TextBox 21">
            <a:extLst>
              <a:ext uri="{FF2B5EF4-FFF2-40B4-BE49-F238E27FC236}">
                <a16:creationId xmlns:a16="http://schemas.microsoft.com/office/drawing/2014/main" id="{8F323CED-B29F-4296-9A14-0893AFBB3506}"/>
              </a:ext>
            </a:extLst>
          </p:cNvPr>
          <p:cNvSpPr txBox="1"/>
          <p:nvPr/>
        </p:nvSpPr>
        <p:spPr>
          <a:xfrm>
            <a:off x="-81007" y="6497892"/>
            <a:ext cx="2182963" cy="369332"/>
          </a:xfrm>
          <a:prstGeom prst="rect">
            <a:avLst/>
          </a:prstGeom>
          <a:noFill/>
        </p:spPr>
        <p:txBody>
          <a:bodyPr wrap="square" rtlCol="0" anchor="ctr">
            <a:spAutoFit/>
          </a:bodyPr>
          <a:lstStyle/>
          <a:p>
            <a:r>
              <a:rPr lang="en-US" b="1" dirty="0">
                <a:solidFill>
                  <a:schemeClr val="accent1"/>
                </a:solidFill>
              </a:rPr>
              <a:t>DS102.M13.CNCL</a:t>
            </a:r>
          </a:p>
        </p:txBody>
      </p:sp>
      <p:sp>
        <p:nvSpPr>
          <p:cNvPr id="15" name="TextBox 21">
            <a:extLst>
              <a:ext uri="{FF2B5EF4-FFF2-40B4-BE49-F238E27FC236}">
                <a16:creationId xmlns:a16="http://schemas.microsoft.com/office/drawing/2014/main" id="{2FB23E09-9B63-4256-A074-E3F285B74505}"/>
              </a:ext>
            </a:extLst>
          </p:cNvPr>
          <p:cNvSpPr txBox="1"/>
          <p:nvPr/>
        </p:nvSpPr>
        <p:spPr>
          <a:xfrm>
            <a:off x="11725835" y="6482017"/>
            <a:ext cx="466165" cy="369332"/>
          </a:xfrm>
          <a:prstGeom prst="rect">
            <a:avLst/>
          </a:prstGeom>
          <a:noFill/>
        </p:spPr>
        <p:txBody>
          <a:bodyPr wrap="square" rtlCol="0" anchor="ctr">
            <a:spAutoFit/>
          </a:bodyPr>
          <a:lstStyle/>
          <a:p>
            <a:r>
              <a:rPr lang="en-US" b="1" dirty="0">
                <a:solidFill>
                  <a:schemeClr val="accent1"/>
                </a:solidFill>
              </a:rPr>
              <a:t>14</a:t>
            </a:r>
          </a:p>
        </p:txBody>
      </p:sp>
      <p:pic>
        <p:nvPicPr>
          <p:cNvPr id="3" name="Hình ảnh 2">
            <a:extLst>
              <a:ext uri="{FF2B5EF4-FFF2-40B4-BE49-F238E27FC236}">
                <a16:creationId xmlns:a16="http://schemas.microsoft.com/office/drawing/2014/main" id="{7EF01ADC-15A1-4A97-B354-BBEB82DCC757}"/>
              </a:ext>
            </a:extLst>
          </p:cNvPr>
          <p:cNvPicPr>
            <a:picLocks noChangeAspect="1"/>
          </p:cNvPicPr>
          <p:nvPr/>
        </p:nvPicPr>
        <p:blipFill>
          <a:blip r:embed="rId4"/>
          <a:stretch>
            <a:fillRect/>
          </a:stretch>
        </p:blipFill>
        <p:spPr>
          <a:xfrm>
            <a:off x="2292546" y="1452351"/>
            <a:ext cx="7606908" cy="4676621"/>
          </a:xfrm>
          <a:prstGeom prst="rect">
            <a:avLst/>
          </a:prstGeom>
        </p:spPr>
      </p:pic>
      <p:sp>
        <p:nvSpPr>
          <p:cNvPr id="10" name="Hộp Văn bản 9">
            <a:extLst>
              <a:ext uri="{FF2B5EF4-FFF2-40B4-BE49-F238E27FC236}">
                <a16:creationId xmlns:a16="http://schemas.microsoft.com/office/drawing/2014/main" id="{D766C0EE-97C3-40AD-9804-26C6C048E0F9}"/>
              </a:ext>
            </a:extLst>
          </p:cNvPr>
          <p:cNvSpPr txBox="1"/>
          <p:nvPr/>
        </p:nvSpPr>
        <p:spPr>
          <a:xfrm>
            <a:off x="2756490" y="5960281"/>
            <a:ext cx="67228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b="1" noProof="1">
                <a:solidFill>
                  <a:srgbClr val="122C56"/>
                </a:solidFill>
              </a:rPr>
              <a:t>Kết quả đánh giá của bộ dữ liệu Face-Mask phát hiện người đeo khẩu trang, không đeo khẩu trang và đeo khẩu trang sai cách</a:t>
            </a:r>
          </a:p>
        </p:txBody>
      </p:sp>
    </p:spTree>
    <p:extLst>
      <p:ext uri="{BB962C8B-B14F-4D97-AF65-F5344CB8AC3E}">
        <p14:creationId xmlns:p14="http://schemas.microsoft.com/office/powerpoint/2010/main" val="186846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1">
            <a:extLst>
              <a:ext uri="{FF2B5EF4-FFF2-40B4-BE49-F238E27FC236}">
                <a16:creationId xmlns:a16="http://schemas.microsoft.com/office/drawing/2014/main" id="{D262771B-DBFB-44CA-BAB4-0CF0D0FEA285}"/>
              </a:ext>
            </a:extLst>
          </p:cNvPr>
          <p:cNvSpPr txBox="1"/>
          <p:nvPr/>
        </p:nvSpPr>
        <p:spPr>
          <a:xfrm>
            <a:off x="4633846" y="69933"/>
            <a:ext cx="3166252" cy="1015663"/>
          </a:xfrm>
          <a:prstGeom prst="rect">
            <a:avLst/>
          </a:prstGeom>
          <a:noFill/>
        </p:spPr>
        <p:txBody>
          <a:bodyPr wrap="none" rtlCol="0">
            <a:spAutoFit/>
          </a:bodyPr>
          <a:lstStyle/>
          <a:p>
            <a:pPr algn="ctr"/>
            <a:r>
              <a:rPr lang="vi-VN" sz="6000" b="1" noProof="1">
                <a:solidFill>
                  <a:schemeClr val="accent1"/>
                </a:solidFill>
                <a:latin typeface="+mj-lt"/>
              </a:rPr>
              <a:t>Phân tích</a:t>
            </a:r>
            <a:endParaRPr lang="vi-VN" sz="6000" b="1" noProof="1">
              <a:solidFill>
                <a:schemeClr val="accent2"/>
              </a:solidFill>
              <a:latin typeface="+mj-lt"/>
            </a:endParaRPr>
          </a:p>
        </p:txBody>
      </p:sp>
      <p:pic>
        <p:nvPicPr>
          <p:cNvPr id="8" name="Hình ảnh 5" descr="Ảnh có chứa văn bản&#10;&#10;Mô tả được tự động tạo">
            <a:extLst>
              <a:ext uri="{FF2B5EF4-FFF2-40B4-BE49-F238E27FC236}">
                <a16:creationId xmlns:a16="http://schemas.microsoft.com/office/drawing/2014/main" id="{F435FD36-6912-40BA-ACA1-40FECD9BD306}"/>
              </a:ext>
            </a:extLst>
          </p:cNvPr>
          <p:cNvPicPr>
            <a:picLocks noChangeAspect="1"/>
          </p:cNvPicPr>
          <p:nvPr/>
        </p:nvPicPr>
        <p:blipFill>
          <a:blip r:embed="rId3"/>
          <a:stretch>
            <a:fillRect/>
          </a:stretch>
        </p:blipFill>
        <p:spPr>
          <a:xfrm>
            <a:off x="12186" y="0"/>
            <a:ext cx="659110" cy="615010"/>
          </a:xfrm>
          <a:prstGeom prst="rect">
            <a:avLst/>
          </a:prstGeom>
        </p:spPr>
      </p:pic>
      <p:pic>
        <p:nvPicPr>
          <p:cNvPr id="2" name="Picture 2">
            <a:extLst>
              <a:ext uri="{FF2B5EF4-FFF2-40B4-BE49-F238E27FC236}">
                <a16:creationId xmlns:a16="http://schemas.microsoft.com/office/drawing/2014/main" id="{65270036-EC59-48B1-8A21-0BB99FC0E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13625" y="1071643"/>
            <a:ext cx="3798888" cy="36606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Ảnh có chứa quảng trường&#10;&#10;Mô tả được tự động tạo">
            <a:extLst>
              <a:ext uri="{FF2B5EF4-FFF2-40B4-BE49-F238E27FC236}">
                <a16:creationId xmlns:a16="http://schemas.microsoft.com/office/drawing/2014/main" id="{0B69DA5A-7B44-46D2-9CBB-DB227D3855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5652" y="1054070"/>
            <a:ext cx="3813457" cy="3679775"/>
          </a:xfrm>
          <a:prstGeom prst="rect">
            <a:avLst/>
          </a:prstGeom>
          <a:noFill/>
          <a:extLst>
            <a:ext uri="{909E8E84-426E-40DD-AFC4-6F175D3DCCD1}">
              <a14:hiddenFill xmlns:a14="http://schemas.microsoft.com/office/drawing/2010/main">
                <a:solidFill>
                  <a:srgbClr val="FFFFFF"/>
                </a:solidFill>
              </a14:hiddenFill>
            </a:ext>
          </a:extLst>
        </p:spPr>
      </p:pic>
      <p:sp>
        <p:nvSpPr>
          <p:cNvPr id="9" name="Hộp Văn bản 8">
            <a:extLst>
              <a:ext uri="{FF2B5EF4-FFF2-40B4-BE49-F238E27FC236}">
                <a16:creationId xmlns:a16="http://schemas.microsoft.com/office/drawing/2014/main" id="{7D20A026-75B4-435D-8055-6EE88337F8D5}"/>
              </a:ext>
            </a:extLst>
          </p:cNvPr>
          <p:cNvSpPr txBox="1"/>
          <p:nvPr/>
        </p:nvSpPr>
        <p:spPr>
          <a:xfrm>
            <a:off x="1587280" y="865248"/>
            <a:ext cx="2754313" cy="461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err="1">
                <a:solidFill>
                  <a:srgbClr val="122C56"/>
                </a:solidFill>
              </a:rPr>
              <a:t>Face-Mask</a:t>
            </a:r>
            <a:endParaRPr lang="vi-VN" sz="2400" b="1">
              <a:solidFill>
                <a:srgbClr val="122C56"/>
              </a:solidFill>
            </a:endParaRPr>
          </a:p>
        </p:txBody>
      </p:sp>
      <p:sp>
        <p:nvSpPr>
          <p:cNvPr id="10" name="Hộp Văn bản 9">
            <a:extLst>
              <a:ext uri="{FF2B5EF4-FFF2-40B4-BE49-F238E27FC236}">
                <a16:creationId xmlns:a16="http://schemas.microsoft.com/office/drawing/2014/main" id="{0C510936-D84C-4190-95E2-EA5A0DEBEB8A}"/>
              </a:ext>
            </a:extLst>
          </p:cNvPr>
          <p:cNvSpPr txBox="1"/>
          <p:nvPr/>
        </p:nvSpPr>
        <p:spPr>
          <a:xfrm>
            <a:off x="7770350" y="865248"/>
            <a:ext cx="2754313" cy="461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err="1">
                <a:solidFill>
                  <a:srgbClr val="122C56"/>
                </a:solidFill>
              </a:rPr>
              <a:t>Test-bias</a:t>
            </a:r>
            <a:endParaRPr lang="vi-VN" sz="2400" b="1">
              <a:solidFill>
                <a:srgbClr val="122C56"/>
              </a:solidFill>
            </a:endParaRPr>
          </a:p>
        </p:txBody>
      </p:sp>
      <p:sp>
        <p:nvSpPr>
          <p:cNvPr id="11" name="Hộp Văn bản 10">
            <a:extLst>
              <a:ext uri="{FF2B5EF4-FFF2-40B4-BE49-F238E27FC236}">
                <a16:creationId xmlns:a16="http://schemas.microsoft.com/office/drawing/2014/main" id="{8BDC9996-802B-4DB5-8D88-D56ADC25A851}"/>
              </a:ext>
            </a:extLst>
          </p:cNvPr>
          <p:cNvSpPr txBox="1"/>
          <p:nvPr/>
        </p:nvSpPr>
        <p:spPr>
          <a:xfrm>
            <a:off x="1432951" y="4887450"/>
            <a:ext cx="2754313" cy="461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dirty="0">
                <a:solidFill>
                  <a:srgbClr val="122C56"/>
                </a:solidFill>
              </a:rPr>
              <a:t>F1-score = ~ 99%</a:t>
            </a:r>
          </a:p>
        </p:txBody>
      </p:sp>
      <p:sp>
        <p:nvSpPr>
          <p:cNvPr id="12" name="Hộp Văn bản 11">
            <a:extLst>
              <a:ext uri="{FF2B5EF4-FFF2-40B4-BE49-F238E27FC236}">
                <a16:creationId xmlns:a16="http://schemas.microsoft.com/office/drawing/2014/main" id="{C377DE60-DC26-44DB-9302-0F0681A37F19}"/>
              </a:ext>
            </a:extLst>
          </p:cNvPr>
          <p:cNvSpPr txBox="1"/>
          <p:nvPr/>
        </p:nvSpPr>
        <p:spPr>
          <a:xfrm>
            <a:off x="7770090" y="4887449"/>
            <a:ext cx="2754313" cy="461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dirty="0">
                <a:solidFill>
                  <a:srgbClr val="122C56"/>
                </a:solidFill>
              </a:rPr>
              <a:t>F1-score = </a:t>
            </a:r>
            <a:r>
              <a:rPr lang="vi-VN" sz="2400" b="1">
                <a:solidFill>
                  <a:srgbClr val="122C56"/>
                </a:solidFill>
              </a:rPr>
              <a:t>~ 47%</a:t>
            </a:r>
            <a:endParaRPr lang="vi-VN" sz="2400" b="1" dirty="0">
              <a:solidFill>
                <a:srgbClr val="122C56"/>
              </a:solidFill>
            </a:endParaRPr>
          </a:p>
        </p:txBody>
      </p:sp>
      <p:sp>
        <p:nvSpPr>
          <p:cNvPr id="13" name="TextBox 21">
            <a:extLst>
              <a:ext uri="{FF2B5EF4-FFF2-40B4-BE49-F238E27FC236}">
                <a16:creationId xmlns:a16="http://schemas.microsoft.com/office/drawing/2014/main" id="{852463EE-42D2-4AAD-A7F2-82D18A003A0D}"/>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pic>
        <p:nvPicPr>
          <p:cNvPr id="5" name="Hình ảnh 4">
            <a:extLst>
              <a:ext uri="{FF2B5EF4-FFF2-40B4-BE49-F238E27FC236}">
                <a16:creationId xmlns:a16="http://schemas.microsoft.com/office/drawing/2014/main" id="{38673335-3063-4B2D-81AB-B899B4002FC0}"/>
              </a:ext>
            </a:extLst>
          </p:cNvPr>
          <p:cNvPicPr>
            <a:picLocks noChangeAspect="1"/>
          </p:cNvPicPr>
          <p:nvPr/>
        </p:nvPicPr>
        <p:blipFill>
          <a:blip r:embed="rId6"/>
          <a:stretch>
            <a:fillRect/>
          </a:stretch>
        </p:blipFill>
        <p:spPr>
          <a:xfrm>
            <a:off x="720143" y="1985399"/>
            <a:ext cx="2475615" cy="2464613"/>
          </a:xfrm>
          <a:prstGeom prst="rect">
            <a:avLst/>
          </a:prstGeom>
        </p:spPr>
      </p:pic>
      <p:pic>
        <p:nvPicPr>
          <p:cNvPr id="15" name="Hình ảnh 14">
            <a:extLst>
              <a:ext uri="{FF2B5EF4-FFF2-40B4-BE49-F238E27FC236}">
                <a16:creationId xmlns:a16="http://schemas.microsoft.com/office/drawing/2014/main" id="{40ACE884-679E-4BEA-BF80-DE0863F272F1}"/>
              </a:ext>
            </a:extLst>
          </p:cNvPr>
          <p:cNvPicPr>
            <a:picLocks noChangeAspect="1"/>
          </p:cNvPicPr>
          <p:nvPr/>
        </p:nvPicPr>
        <p:blipFill>
          <a:blip r:embed="rId7"/>
          <a:stretch>
            <a:fillRect/>
          </a:stretch>
        </p:blipFill>
        <p:spPr>
          <a:xfrm>
            <a:off x="3401220" y="1960705"/>
            <a:ext cx="2475615" cy="2470891"/>
          </a:xfrm>
          <a:prstGeom prst="rect">
            <a:avLst/>
          </a:prstGeom>
        </p:spPr>
      </p:pic>
      <p:sp>
        <p:nvSpPr>
          <p:cNvPr id="16" name="Hộp Văn bản 15">
            <a:extLst>
              <a:ext uri="{FF2B5EF4-FFF2-40B4-BE49-F238E27FC236}">
                <a16:creationId xmlns:a16="http://schemas.microsoft.com/office/drawing/2014/main" id="{820B297C-CAD8-4114-BEFA-9AC0BD44F9EE}"/>
              </a:ext>
            </a:extLst>
          </p:cNvPr>
          <p:cNvSpPr txBox="1"/>
          <p:nvPr/>
        </p:nvSpPr>
        <p:spPr>
          <a:xfrm>
            <a:off x="2024063" y="4502863"/>
            <a:ext cx="2754313" cy="461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err="1">
                <a:solidFill>
                  <a:srgbClr val="122C56"/>
                </a:solidFill>
              </a:rPr>
              <a:t>Face-Mask</a:t>
            </a:r>
            <a:endParaRPr lang="vi-VN" sz="2400" b="1">
              <a:solidFill>
                <a:srgbClr val="122C56"/>
              </a:solidFill>
            </a:endParaRPr>
          </a:p>
        </p:txBody>
      </p:sp>
      <p:pic>
        <p:nvPicPr>
          <p:cNvPr id="18" name="Hình ảnh 17">
            <a:extLst>
              <a:ext uri="{FF2B5EF4-FFF2-40B4-BE49-F238E27FC236}">
                <a16:creationId xmlns:a16="http://schemas.microsoft.com/office/drawing/2014/main" id="{D1DFA0A3-2978-43E7-A73A-86B76C9DC5B2}"/>
              </a:ext>
            </a:extLst>
          </p:cNvPr>
          <p:cNvPicPr>
            <a:picLocks noChangeAspect="1"/>
          </p:cNvPicPr>
          <p:nvPr/>
        </p:nvPicPr>
        <p:blipFill>
          <a:blip r:embed="rId8"/>
          <a:stretch>
            <a:fillRect/>
          </a:stretch>
        </p:blipFill>
        <p:spPr>
          <a:xfrm>
            <a:off x="6744892" y="1641971"/>
            <a:ext cx="2110412" cy="2772151"/>
          </a:xfrm>
          <a:prstGeom prst="rect">
            <a:avLst/>
          </a:prstGeom>
        </p:spPr>
      </p:pic>
      <p:pic>
        <p:nvPicPr>
          <p:cNvPr id="20" name="Hình ảnh 19">
            <a:extLst>
              <a:ext uri="{FF2B5EF4-FFF2-40B4-BE49-F238E27FC236}">
                <a16:creationId xmlns:a16="http://schemas.microsoft.com/office/drawing/2014/main" id="{9C8AD37F-AD9E-42F6-BF29-C366075D625F}"/>
              </a:ext>
            </a:extLst>
          </p:cNvPr>
          <p:cNvPicPr>
            <a:picLocks noChangeAspect="1"/>
          </p:cNvPicPr>
          <p:nvPr/>
        </p:nvPicPr>
        <p:blipFill>
          <a:blip r:embed="rId9"/>
          <a:stretch>
            <a:fillRect/>
          </a:stretch>
        </p:blipFill>
        <p:spPr>
          <a:xfrm>
            <a:off x="9353724" y="1420639"/>
            <a:ext cx="2076740" cy="3029373"/>
          </a:xfrm>
          <a:prstGeom prst="rect">
            <a:avLst/>
          </a:prstGeom>
        </p:spPr>
      </p:pic>
      <p:sp>
        <p:nvSpPr>
          <p:cNvPr id="21" name="Hộp Văn bản 20">
            <a:extLst>
              <a:ext uri="{FF2B5EF4-FFF2-40B4-BE49-F238E27FC236}">
                <a16:creationId xmlns:a16="http://schemas.microsoft.com/office/drawing/2014/main" id="{807E8217-84AD-4728-8027-5798B05F7CA6}"/>
              </a:ext>
            </a:extLst>
          </p:cNvPr>
          <p:cNvSpPr txBox="1"/>
          <p:nvPr/>
        </p:nvSpPr>
        <p:spPr>
          <a:xfrm>
            <a:off x="7633287" y="4475007"/>
            <a:ext cx="2754313" cy="461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err="1">
                <a:solidFill>
                  <a:srgbClr val="122C56"/>
                </a:solidFill>
              </a:rPr>
              <a:t>Test-bias</a:t>
            </a:r>
            <a:endParaRPr lang="vi-VN" sz="2400" b="1">
              <a:solidFill>
                <a:srgbClr val="122C56"/>
              </a:solidFill>
            </a:endParaRPr>
          </a:p>
        </p:txBody>
      </p:sp>
      <p:sp>
        <p:nvSpPr>
          <p:cNvPr id="19" name="TextBox 21">
            <a:extLst>
              <a:ext uri="{FF2B5EF4-FFF2-40B4-BE49-F238E27FC236}">
                <a16:creationId xmlns:a16="http://schemas.microsoft.com/office/drawing/2014/main" id="{D666A3EF-CBCA-4953-BDBF-AE5D8C6AFBFA}"/>
              </a:ext>
            </a:extLst>
          </p:cNvPr>
          <p:cNvSpPr txBox="1"/>
          <p:nvPr/>
        </p:nvSpPr>
        <p:spPr>
          <a:xfrm>
            <a:off x="11725835" y="6482017"/>
            <a:ext cx="466165" cy="369332"/>
          </a:xfrm>
          <a:prstGeom prst="rect">
            <a:avLst/>
          </a:prstGeom>
          <a:noFill/>
        </p:spPr>
        <p:txBody>
          <a:bodyPr wrap="square" rtlCol="0" anchor="ctr">
            <a:spAutoFit/>
          </a:bodyPr>
          <a:lstStyle/>
          <a:p>
            <a:r>
              <a:rPr lang="en-US" b="1" dirty="0">
                <a:solidFill>
                  <a:schemeClr val="accent1"/>
                </a:solidFill>
              </a:rPr>
              <a:t>15</a:t>
            </a:r>
          </a:p>
        </p:txBody>
      </p:sp>
    </p:spTree>
    <p:extLst>
      <p:ext uri="{BB962C8B-B14F-4D97-AF65-F5344CB8AC3E}">
        <p14:creationId xmlns:p14="http://schemas.microsoft.com/office/powerpoint/2010/main" val="2916888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xit" presetSubtype="0" fill="hold" grpId="1" nodeType="clickEffect">
                                  <p:stCondLst>
                                    <p:cond delay="0"/>
                                  </p:stCondLst>
                                  <p:childTnLst>
                                    <p:animEffect transition="out" filter="fade">
                                      <p:cBhvr>
                                        <p:cTn id="40" dur="1000"/>
                                        <p:tgtEl>
                                          <p:spTgt spid="9"/>
                                        </p:tgtEl>
                                      </p:cBhvr>
                                    </p:animEffect>
                                    <p:anim calcmode="lin" valueType="num">
                                      <p:cBhvr>
                                        <p:cTn id="41" dur="1000"/>
                                        <p:tgtEl>
                                          <p:spTgt spid="9"/>
                                        </p:tgtEl>
                                        <p:attrNameLst>
                                          <p:attrName>ppt_x</p:attrName>
                                        </p:attrNameLst>
                                      </p:cBhvr>
                                      <p:tavLst>
                                        <p:tav tm="0">
                                          <p:val>
                                            <p:strVal val="ppt_x"/>
                                          </p:val>
                                        </p:tav>
                                        <p:tav tm="100000">
                                          <p:val>
                                            <p:strVal val="ppt_x"/>
                                          </p:val>
                                        </p:tav>
                                      </p:tavLst>
                                    </p:anim>
                                    <p:anim calcmode="lin" valueType="num">
                                      <p:cBhvr>
                                        <p:cTn id="42" dur="100" decel="100000"/>
                                        <p:tgtEl>
                                          <p:spTgt spid="9"/>
                                        </p:tgtEl>
                                        <p:attrNameLst>
                                          <p:attrName>ppt_y</p:attrName>
                                        </p:attrNameLst>
                                      </p:cBhvr>
                                      <p:tavLst>
                                        <p:tav tm="0">
                                          <p:val>
                                            <p:strVal val="ppt_y"/>
                                          </p:val>
                                        </p:tav>
                                        <p:tav tm="100000">
                                          <p:val>
                                            <p:strVal val="ppt_y-.03"/>
                                          </p:val>
                                        </p:tav>
                                      </p:tavLst>
                                    </p:anim>
                                    <p:anim calcmode="lin" valueType="num">
                                      <p:cBhvr>
                                        <p:cTn id="43" dur="900" accel="100000">
                                          <p:stCondLst>
                                            <p:cond delay="100"/>
                                          </p:stCondLst>
                                        </p:cTn>
                                        <p:tgtEl>
                                          <p:spTgt spid="9"/>
                                        </p:tgtEl>
                                        <p:attrNameLst>
                                          <p:attrName>ppt_y</p:attrName>
                                        </p:attrNameLst>
                                      </p:cBhvr>
                                      <p:tavLst>
                                        <p:tav tm="0">
                                          <p:val>
                                            <p:strVal val="ppt_y"/>
                                          </p:val>
                                        </p:tav>
                                        <p:tav tm="100000">
                                          <p:val>
                                            <p:strVal val="ppt_y+1"/>
                                          </p:val>
                                        </p:tav>
                                      </p:tavLst>
                                    </p:anim>
                                    <p:set>
                                      <p:cBhvr>
                                        <p:cTn id="44" dur="1" fill="hold">
                                          <p:stCondLst>
                                            <p:cond delay="999"/>
                                          </p:stCondLst>
                                        </p:cTn>
                                        <p:tgtEl>
                                          <p:spTgt spid="9"/>
                                        </p:tgtEl>
                                        <p:attrNameLst>
                                          <p:attrName>style.visibility</p:attrName>
                                        </p:attrNameLst>
                                      </p:cBhvr>
                                      <p:to>
                                        <p:strVal val="hidden"/>
                                      </p:to>
                                    </p:set>
                                  </p:childTnLst>
                                </p:cTn>
                              </p:par>
                              <p:par>
                                <p:cTn id="45" presetID="37" presetClass="exit" presetSubtype="0" fill="hold" nodeType="withEffect">
                                  <p:stCondLst>
                                    <p:cond delay="0"/>
                                  </p:stCondLst>
                                  <p:childTnLst>
                                    <p:animEffect transition="out" filter="fade">
                                      <p:cBhvr>
                                        <p:cTn id="46" dur="1000"/>
                                        <p:tgtEl>
                                          <p:spTgt spid="6"/>
                                        </p:tgtEl>
                                      </p:cBhvr>
                                    </p:animEffect>
                                    <p:anim calcmode="lin" valueType="num">
                                      <p:cBhvr>
                                        <p:cTn id="47" dur="1000"/>
                                        <p:tgtEl>
                                          <p:spTgt spid="6"/>
                                        </p:tgtEl>
                                        <p:attrNameLst>
                                          <p:attrName>ppt_x</p:attrName>
                                        </p:attrNameLst>
                                      </p:cBhvr>
                                      <p:tavLst>
                                        <p:tav tm="0">
                                          <p:val>
                                            <p:strVal val="ppt_x"/>
                                          </p:val>
                                        </p:tav>
                                        <p:tav tm="100000">
                                          <p:val>
                                            <p:strVal val="ppt_x"/>
                                          </p:val>
                                        </p:tav>
                                      </p:tavLst>
                                    </p:anim>
                                    <p:anim calcmode="lin" valueType="num">
                                      <p:cBhvr>
                                        <p:cTn id="48" dur="100" decel="100000"/>
                                        <p:tgtEl>
                                          <p:spTgt spid="6"/>
                                        </p:tgtEl>
                                        <p:attrNameLst>
                                          <p:attrName>ppt_y</p:attrName>
                                        </p:attrNameLst>
                                      </p:cBhvr>
                                      <p:tavLst>
                                        <p:tav tm="0">
                                          <p:val>
                                            <p:strVal val="ppt_y"/>
                                          </p:val>
                                        </p:tav>
                                        <p:tav tm="100000">
                                          <p:val>
                                            <p:strVal val="ppt_y-.03"/>
                                          </p:val>
                                        </p:tav>
                                      </p:tavLst>
                                    </p:anim>
                                    <p:anim calcmode="lin" valueType="num">
                                      <p:cBhvr>
                                        <p:cTn id="49" dur="900" accel="100000">
                                          <p:stCondLst>
                                            <p:cond delay="100"/>
                                          </p:stCondLst>
                                        </p:cTn>
                                        <p:tgtEl>
                                          <p:spTgt spid="6"/>
                                        </p:tgtEl>
                                        <p:attrNameLst>
                                          <p:attrName>ppt_y</p:attrName>
                                        </p:attrNameLst>
                                      </p:cBhvr>
                                      <p:tavLst>
                                        <p:tav tm="0">
                                          <p:val>
                                            <p:strVal val="ppt_y"/>
                                          </p:val>
                                        </p:tav>
                                        <p:tav tm="100000">
                                          <p:val>
                                            <p:strVal val="ppt_y+1"/>
                                          </p:val>
                                        </p:tav>
                                      </p:tavLst>
                                    </p:anim>
                                    <p:set>
                                      <p:cBhvr>
                                        <p:cTn id="50" dur="1" fill="hold">
                                          <p:stCondLst>
                                            <p:cond delay="999"/>
                                          </p:stCondLst>
                                        </p:cTn>
                                        <p:tgtEl>
                                          <p:spTgt spid="6"/>
                                        </p:tgtEl>
                                        <p:attrNameLst>
                                          <p:attrName>style.visibility</p:attrName>
                                        </p:attrNameLst>
                                      </p:cBhvr>
                                      <p:to>
                                        <p:strVal val="hidden"/>
                                      </p:to>
                                    </p:set>
                                  </p:childTnLst>
                                </p:cTn>
                              </p:par>
                              <p:par>
                                <p:cTn id="51" presetID="37" presetClass="exit" presetSubtype="0" fill="hold" grpId="1" nodeType="withEffect">
                                  <p:stCondLst>
                                    <p:cond delay="0"/>
                                  </p:stCondLst>
                                  <p:childTnLst>
                                    <p:animEffect transition="out" filter="fade">
                                      <p:cBhvr>
                                        <p:cTn id="52" dur="1000"/>
                                        <p:tgtEl>
                                          <p:spTgt spid="11"/>
                                        </p:tgtEl>
                                      </p:cBhvr>
                                    </p:animEffect>
                                    <p:anim calcmode="lin" valueType="num">
                                      <p:cBhvr>
                                        <p:cTn id="53" dur="1000"/>
                                        <p:tgtEl>
                                          <p:spTgt spid="11"/>
                                        </p:tgtEl>
                                        <p:attrNameLst>
                                          <p:attrName>ppt_x</p:attrName>
                                        </p:attrNameLst>
                                      </p:cBhvr>
                                      <p:tavLst>
                                        <p:tav tm="0">
                                          <p:val>
                                            <p:strVal val="ppt_x"/>
                                          </p:val>
                                        </p:tav>
                                        <p:tav tm="100000">
                                          <p:val>
                                            <p:strVal val="ppt_x"/>
                                          </p:val>
                                        </p:tav>
                                      </p:tavLst>
                                    </p:anim>
                                    <p:anim calcmode="lin" valueType="num">
                                      <p:cBhvr>
                                        <p:cTn id="54" dur="100" decel="100000"/>
                                        <p:tgtEl>
                                          <p:spTgt spid="11"/>
                                        </p:tgtEl>
                                        <p:attrNameLst>
                                          <p:attrName>ppt_y</p:attrName>
                                        </p:attrNameLst>
                                      </p:cBhvr>
                                      <p:tavLst>
                                        <p:tav tm="0">
                                          <p:val>
                                            <p:strVal val="ppt_y"/>
                                          </p:val>
                                        </p:tav>
                                        <p:tav tm="100000">
                                          <p:val>
                                            <p:strVal val="ppt_y-.03"/>
                                          </p:val>
                                        </p:tav>
                                      </p:tavLst>
                                    </p:anim>
                                    <p:anim calcmode="lin" valueType="num">
                                      <p:cBhvr>
                                        <p:cTn id="55" dur="900" accel="100000">
                                          <p:stCondLst>
                                            <p:cond delay="100"/>
                                          </p:stCondLst>
                                        </p:cTn>
                                        <p:tgtEl>
                                          <p:spTgt spid="11"/>
                                        </p:tgtEl>
                                        <p:attrNameLst>
                                          <p:attrName>ppt_y</p:attrName>
                                        </p:attrNameLst>
                                      </p:cBhvr>
                                      <p:tavLst>
                                        <p:tav tm="0">
                                          <p:val>
                                            <p:strVal val="ppt_y"/>
                                          </p:val>
                                        </p:tav>
                                        <p:tav tm="100000">
                                          <p:val>
                                            <p:strVal val="ppt_y+1"/>
                                          </p:val>
                                        </p:tav>
                                      </p:tavLst>
                                    </p:anim>
                                    <p:set>
                                      <p:cBhvr>
                                        <p:cTn id="56" dur="1" fill="hold">
                                          <p:stCondLst>
                                            <p:cond delay="999"/>
                                          </p:stCondLst>
                                        </p:cTn>
                                        <p:tgtEl>
                                          <p:spTgt spid="11"/>
                                        </p:tgtEl>
                                        <p:attrNameLst>
                                          <p:attrName>style.visibility</p:attrName>
                                        </p:attrNameLst>
                                      </p:cBhvr>
                                      <p:to>
                                        <p:strVal val="hidden"/>
                                      </p:to>
                                    </p:set>
                                  </p:childTnLst>
                                </p:cTn>
                              </p:par>
                              <p:par>
                                <p:cTn id="57" presetID="37" presetClass="exit" presetSubtype="0" fill="hold" grpId="1" nodeType="withEffect">
                                  <p:stCondLst>
                                    <p:cond delay="0"/>
                                  </p:stCondLst>
                                  <p:childTnLst>
                                    <p:animEffect transition="out" filter="fade">
                                      <p:cBhvr>
                                        <p:cTn id="58" dur="1000"/>
                                        <p:tgtEl>
                                          <p:spTgt spid="10"/>
                                        </p:tgtEl>
                                      </p:cBhvr>
                                    </p:animEffect>
                                    <p:anim calcmode="lin" valueType="num">
                                      <p:cBhvr>
                                        <p:cTn id="59" dur="1000"/>
                                        <p:tgtEl>
                                          <p:spTgt spid="10"/>
                                        </p:tgtEl>
                                        <p:attrNameLst>
                                          <p:attrName>ppt_x</p:attrName>
                                        </p:attrNameLst>
                                      </p:cBhvr>
                                      <p:tavLst>
                                        <p:tav tm="0">
                                          <p:val>
                                            <p:strVal val="ppt_x"/>
                                          </p:val>
                                        </p:tav>
                                        <p:tav tm="100000">
                                          <p:val>
                                            <p:strVal val="ppt_x"/>
                                          </p:val>
                                        </p:tav>
                                      </p:tavLst>
                                    </p:anim>
                                    <p:anim calcmode="lin" valueType="num">
                                      <p:cBhvr>
                                        <p:cTn id="60" dur="100" decel="100000"/>
                                        <p:tgtEl>
                                          <p:spTgt spid="10"/>
                                        </p:tgtEl>
                                        <p:attrNameLst>
                                          <p:attrName>ppt_y</p:attrName>
                                        </p:attrNameLst>
                                      </p:cBhvr>
                                      <p:tavLst>
                                        <p:tav tm="0">
                                          <p:val>
                                            <p:strVal val="ppt_y"/>
                                          </p:val>
                                        </p:tav>
                                        <p:tav tm="100000">
                                          <p:val>
                                            <p:strVal val="ppt_y-.03"/>
                                          </p:val>
                                        </p:tav>
                                      </p:tavLst>
                                    </p:anim>
                                    <p:anim calcmode="lin" valueType="num">
                                      <p:cBhvr>
                                        <p:cTn id="61" dur="900" accel="100000">
                                          <p:stCondLst>
                                            <p:cond delay="100"/>
                                          </p:stCondLst>
                                        </p:cTn>
                                        <p:tgtEl>
                                          <p:spTgt spid="10"/>
                                        </p:tgtEl>
                                        <p:attrNameLst>
                                          <p:attrName>ppt_y</p:attrName>
                                        </p:attrNameLst>
                                      </p:cBhvr>
                                      <p:tavLst>
                                        <p:tav tm="0">
                                          <p:val>
                                            <p:strVal val="ppt_y"/>
                                          </p:val>
                                        </p:tav>
                                        <p:tav tm="100000">
                                          <p:val>
                                            <p:strVal val="ppt_y+1"/>
                                          </p:val>
                                        </p:tav>
                                      </p:tavLst>
                                    </p:anim>
                                    <p:set>
                                      <p:cBhvr>
                                        <p:cTn id="62" dur="1" fill="hold">
                                          <p:stCondLst>
                                            <p:cond delay="999"/>
                                          </p:stCondLst>
                                        </p:cTn>
                                        <p:tgtEl>
                                          <p:spTgt spid="10"/>
                                        </p:tgtEl>
                                        <p:attrNameLst>
                                          <p:attrName>style.visibility</p:attrName>
                                        </p:attrNameLst>
                                      </p:cBhvr>
                                      <p:to>
                                        <p:strVal val="hidden"/>
                                      </p:to>
                                    </p:set>
                                  </p:childTnLst>
                                </p:cTn>
                              </p:par>
                              <p:par>
                                <p:cTn id="63" presetID="37" presetClass="exit" presetSubtype="0" fill="hold" nodeType="withEffect">
                                  <p:stCondLst>
                                    <p:cond delay="0"/>
                                  </p:stCondLst>
                                  <p:childTnLst>
                                    <p:animEffect transition="out" filter="fade">
                                      <p:cBhvr>
                                        <p:cTn id="64" dur="1000"/>
                                        <p:tgtEl>
                                          <p:spTgt spid="2"/>
                                        </p:tgtEl>
                                      </p:cBhvr>
                                    </p:animEffect>
                                    <p:anim calcmode="lin" valueType="num">
                                      <p:cBhvr>
                                        <p:cTn id="65" dur="1000"/>
                                        <p:tgtEl>
                                          <p:spTgt spid="2"/>
                                        </p:tgtEl>
                                        <p:attrNameLst>
                                          <p:attrName>ppt_x</p:attrName>
                                        </p:attrNameLst>
                                      </p:cBhvr>
                                      <p:tavLst>
                                        <p:tav tm="0">
                                          <p:val>
                                            <p:strVal val="ppt_x"/>
                                          </p:val>
                                        </p:tav>
                                        <p:tav tm="100000">
                                          <p:val>
                                            <p:strVal val="ppt_x"/>
                                          </p:val>
                                        </p:tav>
                                      </p:tavLst>
                                    </p:anim>
                                    <p:anim calcmode="lin" valueType="num">
                                      <p:cBhvr>
                                        <p:cTn id="66" dur="100" decel="100000"/>
                                        <p:tgtEl>
                                          <p:spTgt spid="2"/>
                                        </p:tgtEl>
                                        <p:attrNameLst>
                                          <p:attrName>ppt_y</p:attrName>
                                        </p:attrNameLst>
                                      </p:cBhvr>
                                      <p:tavLst>
                                        <p:tav tm="0">
                                          <p:val>
                                            <p:strVal val="ppt_y"/>
                                          </p:val>
                                        </p:tav>
                                        <p:tav tm="100000">
                                          <p:val>
                                            <p:strVal val="ppt_y-.03"/>
                                          </p:val>
                                        </p:tav>
                                      </p:tavLst>
                                    </p:anim>
                                    <p:anim calcmode="lin" valueType="num">
                                      <p:cBhvr>
                                        <p:cTn id="67" dur="900" accel="100000">
                                          <p:stCondLst>
                                            <p:cond delay="100"/>
                                          </p:stCondLst>
                                        </p:cTn>
                                        <p:tgtEl>
                                          <p:spTgt spid="2"/>
                                        </p:tgtEl>
                                        <p:attrNameLst>
                                          <p:attrName>ppt_y</p:attrName>
                                        </p:attrNameLst>
                                      </p:cBhvr>
                                      <p:tavLst>
                                        <p:tav tm="0">
                                          <p:val>
                                            <p:strVal val="ppt_y"/>
                                          </p:val>
                                        </p:tav>
                                        <p:tav tm="100000">
                                          <p:val>
                                            <p:strVal val="ppt_y+1"/>
                                          </p:val>
                                        </p:tav>
                                      </p:tavLst>
                                    </p:anim>
                                    <p:set>
                                      <p:cBhvr>
                                        <p:cTn id="68" dur="1" fill="hold">
                                          <p:stCondLst>
                                            <p:cond delay="999"/>
                                          </p:stCondLst>
                                        </p:cTn>
                                        <p:tgtEl>
                                          <p:spTgt spid="2"/>
                                        </p:tgtEl>
                                        <p:attrNameLst>
                                          <p:attrName>style.visibility</p:attrName>
                                        </p:attrNameLst>
                                      </p:cBhvr>
                                      <p:to>
                                        <p:strVal val="hidden"/>
                                      </p:to>
                                    </p:set>
                                  </p:childTnLst>
                                </p:cTn>
                              </p:par>
                              <p:par>
                                <p:cTn id="69" presetID="37" presetClass="exit" presetSubtype="0" fill="hold" grpId="1" nodeType="withEffect">
                                  <p:stCondLst>
                                    <p:cond delay="0"/>
                                  </p:stCondLst>
                                  <p:childTnLst>
                                    <p:animEffect transition="out" filter="fade">
                                      <p:cBhvr>
                                        <p:cTn id="70" dur="1000"/>
                                        <p:tgtEl>
                                          <p:spTgt spid="12"/>
                                        </p:tgtEl>
                                      </p:cBhvr>
                                    </p:animEffect>
                                    <p:anim calcmode="lin" valueType="num">
                                      <p:cBhvr>
                                        <p:cTn id="71" dur="1000"/>
                                        <p:tgtEl>
                                          <p:spTgt spid="12"/>
                                        </p:tgtEl>
                                        <p:attrNameLst>
                                          <p:attrName>ppt_x</p:attrName>
                                        </p:attrNameLst>
                                      </p:cBhvr>
                                      <p:tavLst>
                                        <p:tav tm="0">
                                          <p:val>
                                            <p:strVal val="ppt_x"/>
                                          </p:val>
                                        </p:tav>
                                        <p:tav tm="100000">
                                          <p:val>
                                            <p:strVal val="ppt_x"/>
                                          </p:val>
                                        </p:tav>
                                      </p:tavLst>
                                    </p:anim>
                                    <p:anim calcmode="lin" valueType="num">
                                      <p:cBhvr>
                                        <p:cTn id="72" dur="100" decel="100000"/>
                                        <p:tgtEl>
                                          <p:spTgt spid="12"/>
                                        </p:tgtEl>
                                        <p:attrNameLst>
                                          <p:attrName>ppt_y</p:attrName>
                                        </p:attrNameLst>
                                      </p:cBhvr>
                                      <p:tavLst>
                                        <p:tav tm="0">
                                          <p:val>
                                            <p:strVal val="ppt_y"/>
                                          </p:val>
                                        </p:tav>
                                        <p:tav tm="100000">
                                          <p:val>
                                            <p:strVal val="ppt_y-.03"/>
                                          </p:val>
                                        </p:tav>
                                      </p:tavLst>
                                    </p:anim>
                                    <p:anim calcmode="lin" valueType="num">
                                      <p:cBhvr>
                                        <p:cTn id="73" dur="900" accel="100000">
                                          <p:stCondLst>
                                            <p:cond delay="100"/>
                                          </p:stCondLst>
                                        </p:cTn>
                                        <p:tgtEl>
                                          <p:spTgt spid="12"/>
                                        </p:tgtEl>
                                        <p:attrNameLst>
                                          <p:attrName>ppt_y</p:attrName>
                                        </p:attrNameLst>
                                      </p:cBhvr>
                                      <p:tavLst>
                                        <p:tav tm="0">
                                          <p:val>
                                            <p:strVal val="ppt_y"/>
                                          </p:val>
                                        </p:tav>
                                        <p:tav tm="100000">
                                          <p:val>
                                            <p:strVal val="ppt_y+1"/>
                                          </p:val>
                                        </p:tav>
                                      </p:tavLst>
                                    </p:anim>
                                    <p:set>
                                      <p:cBhvr>
                                        <p:cTn id="74" dur="1" fill="hold">
                                          <p:stCondLst>
                                            <p:cond delay="999"/>
                                          </p:stCondLst>
                                        </p:cTn>
                                        <p:tgtEl>
                                          <p:spTgt spid="12"/>
                                        </p:tgtEl>
                                        <p:attrNameLst>
                                          <p:attrName>style.visibility</p:attrName>
                                        </p:attrNameLst>
                                      </p:cBhvr>
                                      <p:to>
                                        <p:strVal val="hidden"/>
                                      </p:to>
                                    </p:set>
                                  </p:childTnLst>
                                </p:cTn>
                              </p:par>
                              <p:par>
                                <p:cTn id="75" presetID="42" presetClass="entr" presetSubtype="0" fill="hold"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anim calcmode="lin" valueType="num">
                                      <p:cBhvr>
                                        <p:cTn id="78" dur="1000" fill="hold"/>
                                        <p:tgtEl>
                                          <p:spTgt spid="5"/>
                                        </p:tgtEl>
                                        <p:attrNameLst>
                                          <p:attrName>ppt_x</p:attrName>
                                        </p:attrNameLst>
                                      </p:cBhvr>
                                      <p:tavLst>
                                        <p:tav tm="0">
                                          <p:val>
                                            <p:strVal val="#ppt_x"/>
                                          </p:val>
                                        </p:tav>
                                        <p:tav tm="100000">
                                          <p:val>
                                            <p:strVal val="#ppt_x"/>
                                          </p:val>
                                        </p:tav>
                                      </p:tavLst>
                                    </p:anim>
                                    <p:anim calcmode="lin" valueType="num">
                                      <p:cBhvr>
                                        <p:cTn id="79" dur="1000" fill="hold"/>
                                        <p:tgtEl>
                                          <p:spTgt spid="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fade">
                                      <p:cBhvr>
                                        <p:cTn id="82" dur="1000"/>
                                        <p:tgtEl>
                                          <p:spTgt spid="15"/>
                                        </p:tgtEl>
                                      </p:cBhvr>
                                    </p:animEffect>
                                    <p:anim calcmode="lin" valueType="num">
                                      <p:cBhvr>
                                        <p:cTn id="83" dur="1000" fill="hold"/>
                                        <p:tgtEl>
                                          <p:spTgt spid="15"/>
                                        </p:tgtEl>
                                        <p:attrNameLst>
                                          <p:attrName>ppt_x</p:attrName>
                                        </p:attrNameLst>
                                      </p:cBhvr>
                                      <p:tavLst>
                                        <p:tav tm="0">
                                          <p:val>
                                            <p:strVal val="#ppt_x"/>
                                          </p:val>
                                        </p:tav>
                                        <p:tav tm="100000">
                                          <p:val>
                                            <p:strVal val="#ppt_x"/>
                                          </p:val>
                                        </p:tav>
                                      </p:tavLst>
                                    </p:anim>
                                    <p:anim calcmode="lin" valueType="num">
                                      <p:cBhvr>
                                        <p:cTn id="84" dur="1000" fill="hold"/>
                                        <p:tgtEl>
                                          <p:spTgt spid="1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1000"/>
                                        <p:tgtEl>
                                          <p:spTgt spid="16"/>
                                        </p:tgtEl>
                                      </p:cBhvr>
                                    </p:animEffect>
                                    <p:anim calcmode="lin" valueType="num">
                                      <p:cBhvr>
                                        <p:cTn id="88" dur="1000" fill="hold"/>
                                        <p:tgtEl>
                                          <p:spTgt spid="16"/>
                                        </p:tgtEl>
                                        <p:attrNameLst>
                                          <p:attrName>ppt_x</p:attrName>
                                        </p:attrNameLst>
                                      </p:cBhvr>
                                      <p:tavLst>
                                        <p:tav tm="0">
                                          <p:val>
                                            <p:strVal val="#ppt_x"/>
                                          </p:val>
                                        </p:tav>
                                        <p:tav tm="100000">
                                          <p:val>
                                            <p:strVal val="#ppt_x"/>
                                          </p:val>
                                        </p:tav>
                                      </p:tavLst>
                                    </p:anim>
                                    <p:anim calcmode="lin" valueType="num">
                                      <p:cBhvr>
                                        <p:cTn id="89" dur="1000" fill="hold"/>
                                        <p:tgtEl>
                                          <p:spTgt spid="16"/>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1000"/>
                                        <p:tgtEl>
                                          <p:spTgt spid="20"/>
                                        </p:tgtEl>
                                      </p:cBhvr>
                                    </p:animEffect>
                                    <p:anim calcmode="lin" valueType="num">
                                      <p:cBhvr>
                                        <p:cTn id="93" dur="1000" fill="hold"/>
                                        <p:tgtEl>
                                          <p:spTgt spid="20"/>
                                        </p:tgtEl>
                                        <p:attrNameLst>
                                          <p:attrName>ppt_x</p:attrName>
                                        </p:attrNameLst>
                                      </p:cBhvr>
                                      <p:tavLst>
                                        <p:tav tm="0">
                                          <p:val>
                                            <p:strVal val="#ppt_x"/>
                                          </p:val>
                                        </p:tav>
                                        <p:tav tm="100000">
                                          <p:val>
                                            <p:strVal val="#ppt_x"/>
                                          </p:val>
                                        </p:tav>
                                      </p:tavLst>
                                    </p:anim>
                                    <p:anim calcmode="lin" valueType="num">
                                      <p:cBhvr>
                                        <p:cTn id="94" dur="1000" fill="hold"/>
                                        <p:tgtEl>
                                          <p:spTgt spid="20"/>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fade">
                                      <p:cBhvr>
                                        <p:cTn id="97" dur="1000"/>
                                        <p:tgtEl>
                                          <p:spTgt spid="18"/>
                                        </p:tgtEl>
                                      </p:cBhvr>
                                    </p:animEffect>
                                    <p:anim calcmode="lin" valueType="num">
                                      <p:cBhvr>
                                        <p:cTn id="98" dur="1000" fill="hold"/>
                                        <p:tgtEl>
                                          <p:spTgt spid="18"/>
                                        </p:tgtEl>
                                        <p:attrNameLst>
                                          <p:attrName>ppt_x</p:attrName>
                                        </p:attrNameLst>
                                      </p:cBhvr>
                                      <p:tavLst>
                                        <p:tav tm="0">
                                          <p:val>
                                            <p:strVal val="#ppt_x"/>
                                          </p:val>
                                        </p:tav>
                                        <p:tav tm="100000">
                                          <p:val>
                                            <p:strVal val="#ppt_x"/>
                                          </p:val>
                                        </p:tav>
                                      </p:tavLst>
                                    </p:anim>
                                    <p:anim calcmode="lin" valueType="num">
                                      <p:cBhvr>
                                        <p:cTn id="99" dur="1000" fill="hold"/>
                                        <p:tgtEl>
                                          <p:spTgt spid="1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1000"/>
                                        <p:tgtEl>
                                          <p:spTgt spid="21"/>
                                        </p:tgtEl>
                                      </p:cBhvr>
                                    </p:animEffect>
                                    <p:anim calcmode="lin" valueType="num">
                                      <p:cBhvr>
                                        <p:cTn id="103" dur="1000" fill="hold"/>
                                        <p:tgtEl>
                                          <p:spTgt spid="21"/>
                                        </p:tgtEl>
                                        <p:attrNameLst>
                                          <p:attrName>ppt_x</p:attrName>
                                        </p:attrNameLst>
                                      </p:cBhvr>
                                      <p:tavLst>
                                        <p:tav tm="0">
                                          <p:val>
                                            <p:strVal val="#ppt_x"/>
                                          </p:val>
                                        </p:tav>
                                        <p:tav tm="100000">
                                          <p:val>
                                            <p:strVal val="#ppt_x"/>
                                          </p:val>
                                        </p:tav>
                                      </p:tavLst>
                                    </p:anim>
                                    <p:anim calcmode="lin" valueType="num">
                                      <p:cBhvr>
                                        <p:cTn id="10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9" grpId="1"/>
      <p:bldP spid="10" grpId="0"/>
      <p:bldP spid="10" grpId="1"/>
      <p:bldP spid="11" grpId="0"/>
      <p:bldP spid="11" grpId="1"/>
      <p:bldP spid="12" grpId="0"/>
      <p:bldP spid="12" grpId="1"/>
      <p:bldP spid="16"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D10BBD29-E26D-4DC4-AA36-9E917733ADF2}"/>
              </a:ext>
            </a:extLst>
          </p:cNvPr>
          <p:cNvGrpSpPr/>
          <p:nvPr/>
        </p:nvGrpSpPr>
        <p:grpSpPr>
          <a:xfrm>
            <a:off x="4623149" y="2458974"/>
            <a:ext cx="2825020" cy="2868263"/>
            <a:chOff x="4623149" y="2458974"/>
            <a:chExt cx="2825020" cy="2868263"/>
          </a:xfrm>
        </p:grpSpPr>
        <p:grpSp>
          <p:nvGrpSpPr>
            <p:cNvPr id="26" name="Group 25">
              <a:extLst>
                <a:ext uri="{FF2B5EF4-FFF2-40B4-BE49-F238E27FC236}">
                  <a16:creationId xmlns:a16="http://schemas.microsoft.com/office/drawing/2014/main" id="{55C84584-59D0-404C-9118-C5E4522DD1A0}"/>
                </a:ext>
              </a:extLst>
            </p:cNvPr>
            <p:cNvGrpSpPr/>
            <p:nvPr/>
          </p:nvGrpSpPr>
          <p:grpSpPr>
            <a:xfrm>
              <a:off x="4700301" y="2545365"/>
              <a:ext cx="2671762" cy="2696433"/>
              <a:chOff x="4700301" y="2545365"/>
              <a:chExt cx="2671762" cy="2696433"/>
            </a:xfrm>
          </p:grpSpPr>
          <p:sp>
            <p:nvSpPr>
              <p:cNvPr id="13" name="Freeform: Shape 12">
                <a:extLst>
                  <a:ext uri="{FF2B5EF4-FFF2-40B4-BE49-F238E27FC236}">
                    <a16:creationId xmlns:a16="http://schemas.microsoft.com/office/drawing/2014/main" id="{5CE6A726-B200-4A3C-AC94-09D437B612C9}"/>
                  </a:ext>
                </a:extLst>
              </p:cNvPr>
              <p:cNvSpPr/>
              <p:nvPr/>
            </p:nvSpPr>
            <p:spPr>
              <a:xfrm>
                <a:off x="4700301" y="3228784"/>
                <a:ext cx="523875" cy="619125"/>
              </a:xfrm>
              <a:custGeom>
                <a:avLst/>
                <a:gdLst>
                  <a:gd name="connsiteX0" fmla="*/ 524542 w 523875"/>
                  <a:gd name="connsiteY0" fmla="*/ 211455 h 619125"/>
                  <a:gd name="connsiteX1" fmla="*/ 415766 w 523875"/>
                  <a:gd name="connsiteY1" fmla="*/ 617791 h 619125"/>
                  <a:gd name="connsiteX2" fmla="*/ 7144 w 523875"/>
                  <a:gd name="connsiteY2" fmla="*/ 617791 h 619125"/>
                  <a:gd name="connsiteX3" fmla="*/ 170593 w 523875"/>
                  <a:gd name="connsiteY3" fmla="*/ 7144 h 619125"/>
                  <a:gd name="connsiteX4" fmla="*/ 524542 w 523875"/>
                  <a:gd name="connsiteY4" fmla="*/ 211455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524542" y="211455"/>
                    </a:moveTo>
                    <a:cubicBezTo>
                      <a:pt x="455390" y="330994"/>
                      <a:pt x="415766" y="469773"/>
                      <a:pt x="415766" y="617791"/>
                    </a:cubicBezTo>
                    <a:lnTo>
                      <a:pt x="7144" y="617791"/>
                    </a:lnTo>
                    <a:cubicBezTo>
                      <a:pt x="7144" y="395288"/>
                      <a:pt x="66580" y="186785"/>
                      <a:pt x="170593" y="7144"/>
                    </a:cubicBezTo>
                    <a:lnTo>
                      <a:pt x="524542" y="211455"/>
                    </a:lnTo>
                    <a:close/>
                  </a:path>
                </a:pathLst>
              </a:custGeom>
              <a:solidFill>
                <a:srgbClr val="6C7583"/>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A40B16-2901-4D0A-A185-FD75B2DB61B1}"/>
                  </a:ext>
                </a:extLst>
              </p:cNvPr>
              <p:cNvSpPr/>
              <p:nvPr/>
            </p:nvSpPr>
            <p:spPr>
              <a:xfrm>
                <a:off x="5383815" y="2545365"/>
                <a:ext cx="619125" cy="523875"/>
              </a:xfrm>
              <a:custGeom>
                <a:avLst/>
                <a:gdLst>
                  <a:gd name="connsiteX0" fmla="*/ 617696 w 619125"/>
                  <a:gd name="connsiteY0" fmla="*/ 7144 h 523875"/>
                  <a:gd name="connsiteX1" fmla="*/ 617696 w 619125"/>
                  <a:gd name="connsiteY1" fmla="*/ 415766 h 523875"/>
                  <a:gd name="connsiteX2" fmla="*/ 211455 w 619125"/>
                  <a:gd name="connsiteY2" fmla="*/ 524542 h 523875"/>
                  <a:gd name="connsiteX3" fmla="*/ 7144 w 619125"/>
                  <a:gd name="connsiteY3" fmla="*/ 170593 h 523875"/>
                  <a:gd name="connsiteX4" fmla="*/ 617696 w 619125"/>
                  <a:gd name="connsiteY4" fmla="*/ 7144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617696" y="7144"/>
                    </a:moveTo>
                    <a:lnTo>
                      <a:pt x="617696" y="415766"/>
                    </a:lnTo>
                    <a:cubicBezTo>
                      <a:pt x="469773" y="415766"/>
                      <a:pt x="330898" y="455295"/>
                      <a:pt x="211455" y="524542"/>
                    </a:cubicBezTo>
                    <a:lnTo>
                      <a:pt x="7144" y="170593"/>
                    </a:lnTo>
                    <a:cubicBezTo>
                      <a:pt x="186690" y="66675"/>
                      <a:pt x="395287" y="7144"/>
                      <a:pt x="617696" y="7144"/>
                    </a:cubicBezTo>
                    <a:close/>
                  </a:path>
                </a:pathLst>
              </a:custGeom>
              <a:solidFill>
                <a:srgbClr val="FFDF9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91C9C5E-5ED9-4F90-98F0-649769562F1D}"/>
                  </a:ext>
                </a:extLst>
              </p:cNvPr>
              <p:cNvSpPr/>
              <p:nvPr/>
            </p:nvSpPr>
            <p:spPr>
              <a:xfrm>
                <a:off x="6515862" y="2734341"/>
                <a:ext cx="657225" cy="657225"/>
              </a:xfrm>
              <a:custGeom>
                <a:avLst/>
                <a:gdLst>
                  <a:gd name="connsiteX0" fmla="*/ 658558 w 657225"/>
                  <a:gd name="connsiteY0" fmla="*/ 454247 h 657225"/>
                  <a:gd name="connsiteX1" fmla="*/ 304609 w 657225"/>
                  <a:gd name="connsiteY1" fmla="*/ 658558 h 657225"/>
                  <a:gd name="connsiteX2" fmla="*/ 7144 w 657225"/>
                  <a:gd name="connsiteY2" fmla="*/ 361093 h 657225"/>
                  <a:gd name="connsiteX3" fmla="*/ 211455 w 657225"/>
                  <a:gd name="connsiteY3" fmla="*/ 7144 h 657225"/>
                  <a:gd name="connsiteX4" fmla="*/ 658558 w 657225"/>
                  <a:gd name="connsiteY4" fmla="*/ 454247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658558" y="454247"/>
                    </a:moveTo>
                    <a:lnTo>
                      <a:pt x="304609" y="658558"/>
                    </a:lnTo>
                    <a:cubicBezTo>
                      <a:pt x="233363" y="535305"/>
                      <a:pt x="130493" y="432435"/>
                      <a:pt x="7144" y="361093"/>
                    </a:cubicBezTo>
                    <a:lnTo>
                      <a:pt x="211455" y="7144"/>
                    </a:lnTo>
                    <a:cubicBezTo>
                      <a:pt x="396907" y="114300"/>
                      <a:pt x="551402" y="268891"/>
                      <a:pt x="658558" y="454247"/>
                    </a:cubicBezTo>
                    <a:close/>
                  </a:path>
                </a:pathLst>
              </a:custGeom>
              <a:solidFill>
                <a:srgbClr val="749CE9"/>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FBA53-5298-47D4-91E3-422F40681200}"/>
                  </a:ext>
                </a:extLst>
              </p:cNvPr>
              <p:cNvSpPr/>
              <p:nvPr/>
            </p:nvSpPr>
            <p:spPr>
              <a:xfrm>
                <a:off x="6848188" y="3941254"/>
                <a:ext cx="523875" cy="619125"/>
              </a:xfrm>
              <a:custGeom>
                <a:avLst/>
                <a:gdLst>
                  <a:gd name="connsiteX0" fmla="*/ 7144 w 523875"/>
                  <a:gd name="connsiteY0" fmla="*/ 413480 h 619125"/>
                  <a:gd name="connsiteX1" fmla="*/ 115920 w 523875"/>
                  <a:gd name="connsiteY1" fmla="*/ 7144 h 619125"/>
                  <a:gd name="connsiteX2" fmla="*/ 524542 w 523875"/>
                  <a:gd name="connsiteY2" fmla="*/ 7144 h 619125"/>
                  <a:gd name="connsiteX3" fmla="*/ 361093 w 523875"/>
                  <a:gd name="connsiteY3" fmla="*/ 617792 h 619125"/>
                  <a:gd name="connsiteX4" fmla="*/ 7144 w 523875"/>
                  <a:gd name="connsiteY4" fmla="*/ 413480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7144" y="413480"/>
                    </a:moveTo>
                    <a:cubicBezTo>
                      <a:pt x="76295" y="293942"/>
                      <a:pt x="115920" y="155162"/>
                      <a:pt x="115920" y="7144"/>
                    </a:cubicBezTo>
                    <a:lnTo>
                      <a:pt x="524542" y="7144"/>
                    </a:lnTo>
                    <a:cubicBezTo>
                      <a:pt x="524542" y="229648"/>
                      <a:pt x="465106" y="438150"/>
                      <a:pt x="361093" y="617792"/>
                    </a:cubicBezTo>
                    <a:lnTo>
                      <a:pt x="7144" y="413480"/>
                    </a:lnTo>
                    <a:close/>
                  </a:path>
                </a:pathLst>
              </a:custGeom>
              <a:solidFill>
                <a:srgbClr val="6C758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634E309-95DA-4EA6-A836-2ECC2CDBE61B}"/>
                  </a:ext>
                </a:extLst>
              </p:cNvPr>
              <p:cNvSpPr/>
              <p:nvPr/>
            </p:nvSpPr>
            <p:spPr>
              <a:xfrm>
                <a:off x="6071520" y="4717923"/>
                <a:ext cx="619125" cy="523875"/>
              </a:xfrm>
              <a:custGeom>
                <a:avLst/>
                <a:gdLst>
                  <a:gd name="connsiteX0" fmla="*/ 7144 w 619125"/>
                  <a:gd name="connsiteY0" fmla="*/ 524542 h 523875"/>
                  <a:gd name="connsiteX1" fmla="*/ 7144 w 619125"/>
                  <a:gd name="connsiteY1" fmla="*/ 115919 h 523875"/>
                  <a:gd name="connsiteX2" fmla="*/ 413385 w 619125"/>
                  <a:gd name="connsiteY2" fmla="*/ 7144 h 523875"/>
                  <a:gd name="connsiteX3" fmla="*/ 617697 w 619125"/>
                  <a:gd name="connsiteY3" fmla="*/ 361093 h 523875"/>
                  <a:gd name="connsiteX4" fmla="*/ 7144 w 619125"/>
                  <a:gd name="connsiteY4" fmla="*/ 524542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7144" y="524542"/>
                    </a:moveTo>
                    <a:lnTo>
                      <a:pt x="7144" y="115919"/>
                    </a:lnTo>
                    <a:cubicBezTo>
                      <a:pt x="155067" y="115919"/>
                      <a:pt x="293941" y="76390"/>
                      <a:pt x="413385" y="7144"/>
                    </a:cubicBezTo>
                    <a:lnTo>
                      <a:pt x="617697" y="361093"/>
                    </a:lnTo>
                    <a:cubicBezTo>
                      <a:pt x="438055" y="465106"/>
                      <a:pt x="229553" y="524542"/>
                      <a:pt x="7144" y="524542"/>
                    </a:cubicBezTo>
                    <a:close/>
                  </a:path>
                </a:pathLst>
              </a:custGeom>
              <a:solidFill>
                <a:srgbClr val="FFDF9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C660A7F-6014-451B-ADE7-0981574B3211}"/>
                  </a:ext>
                </a:extLst>
              </p:cNvPr>
              <p:cNvSpPr/>
              <p:nvPr/>
            </p:nvSpPr>
            <p:spPr>
              <a:xfrm>
                <a:off x="4898516" y="4395025"/>
                <a:ext cx="657225" cy="657225"/>
              </a:xfrm>
              <a:custGeom>
                <a:avLst/>
                <a:gdLst>
                  <a:gd name="connsiteX0" fmla="*/ 7144 w 657225"/>
                  <a:gd name="connsiteY0" fmla="*/ 211455 h 657225"/>
                  <a:gd name="connsiteX1" fmla="*/ 361093 w 657225"/>
                  <a:gd name="connsiteY1" fmla="*/ 7144 h 657225"/>
                  <a:gd name="connsiteX2" fmla="*/ 658558 w 657225"/>
                  <a:gd name="connsiteY2" fmla="*/ 304609 h 657225"/>
                  <a:gd name="connsiteX3" fmla="*/ 454247 w 657225"/>
                  <a:gd name="connsiteY3" fmla="*/ 658558 h 657225"/>
                  <a:gd name="connsiteX4" fmla="*/ 7144 w 657225"/>
                  <a:gd name="connsiteY4" fmla="*/ 211455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7144" y="211455"/>
                    </a:moveTo>
                    <a:lnTo>
                      <a:pt x="361093" y="7144"/>
                    </a:lnTo>
                    <a:cubicBezTo>
                      <a:pt x="432340" y="130397"/>
                      <a:pt x="535210" y="233267"/>
                      <a:pt x="658558" y="304609"/>
                    </a:cubicBezTo>
                    <a:lnTo>
                      <a:pt x="454247" y="658558"/>
                    </a:lnTo>
                    <a:cubicBezTo>
                      <a:pt x="268891" y="551307"/>
                      <a:pt x="114395" y="396716"/>
                      <a:pt x="7144" y="211455"/>
                    </a:cubicBezTo>
                    <a:close/>
                  </a:path>
                </a:pathLst>
              </a:custGeom>
              <a:solidFill>
                <a:srgbClr val="749CE9"/>
              </a:solidFill>
              <a:ln w="9525" cap="flat">
                <a:noFill/>
                <a:prstDash val="solid"/>
                <a:miter/>
              </a:ln>
            </p:spPr>
            <p:txBody>
              <a:bodyPr rtlCol="0" anchor="ctr"/>
              <a:lstStyle/>
              <a:p>
                <a:endParaRPr lang="en-US"/>
              </a:p>
            </p:txBody>
          </p:sp>
        </p:grpSp>
        <p:grpSp>
          <p:nvGrpSpPr>
            <p:cNvPr id="25" name="Group 24">
              <a:extLst>
                <a:ext uri="{FF2B5EF4-FFF2-40B4-BE49-F238E27FC236}">
                  <a16:creationId xmlns:a16="http://schemas.microsoft.com/office/drawing/2014/main" id="{CC37FB34-306E-4C9C-AB53-8242D7F4BD86}"/>
                </a:ext>
              </a:extLst>
            </p:cNvPr>
            <p:cNvGrpSpPr/>
            <p:nvPr/>
          </p:nvGrpSpPr>
          <p:grpSpPr>
            <a:xfrm>
              <a:off x="4623149" y="2458974"/>
              <a:ext cx="2825020" cy="2868263"/>
              <a:chOff x="4623149" y="2458974"/>
              <a:chExt cx="2825020" cy="2868263"/>
            </a:xfrm>
          </p:grpSpPr>
          <p:sp>
            <p:nvSpPr>
              <p:cNvPr id="16" name="Freeform: Shape 15">
                <a:extLst>
                  <a:ext uri="{FF2B5EF4-FFF2-40B4-BE49-F238E27FC236}">
                    <a16:creationId xmlns:a16="http://schemas.microsoft.com/office/drawing/2014/main" id="{7F9521EB-7F91-442E-9924-EBB2BBD0D717}"/>
                  </a:ext>
                </a:extLst>
              </p:cNvPr>
              <p:cNvSpPr/>
              <p:nvPr/>
            </p:nvSpPr>
            <p:spPr>
              <a:xfrm>
                <a:off x="4780788" y="2625851"/>
                <a:ext cx="876300" cy="876300"/>
              </a:xfrm>
              <a:custGeom>
                <a:avLst/>
                <a:gdLst>
                  <a:gd name="connsiteX0" fmla="*/ 875633 w 876300"/>
                  <a:gd name="connsiteY0" fmla="*/ 479012 h 876300"/>
                  <a:gd name="connsiteX1" fmla="*/ 479012 w 876300"/>
                  <a:gd name="connsiteY1" fmla="*/ 875633 h 876300"/>
                  <a:gd name="connsiteX2" fmla="*/ 7144 w 876300"/>
                  <a:gd name="connsiteY2" fmla="*/ 603218 h 876300"/>
                  <a:gd name="connsiteX3" fmla="*/ 603218 w 876300"/>
                  <a:gd name="connsiteY3" fmla="*/ 7144 h 876300"/>
                  <a:gd name="connsiteX4" fmla="*/ 875633 w 876300"/>
                  <a:gd name="connsiteY4" fmla="*/ 479012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875633" y="479012"/>
                    </a:moveTo>
                    <a:cubicBezTo>
                      <a:pt x="711232" y="574072"/>
                      <a:pt x="574167" y="711232"/>
                      <a:pt x="479012" y="875633"/>
                    </a:cubicBezTo>
                    <a:lnTo>
                      <a:pt x="7144" y="603218"/>
                    </a:lnTo>
                    <a:cubicBezTo>
                      <a:pt x="150114" y="356140"/>
                      <a:pt x="356140" y="150019"/>
                      <a:pt x="603218" y="7144"/>
                    </a:cubicBezTo>
                    <a:lnTo>
                      <a:pt x="875633" y="479012"/>
                    </a:lnTo>
                    <a:close/>
                  </a:path>
                </a:pathLst>
              </a:custGeom>
              <a:solidFill>
                <a:srgbClr val="0A193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9C4F98D-E359-4D6F-810E-4A2D835AC844}"/>
                  </a:ext>
                </a:extLst>
              </p:cNvPr>
              <p:cNvSpPr/>
              <p:nvPr/>
            </p:nvSpPr>
            <p:spPr>
              <a:xfrm>
                <a:off x="5960364" y="2458974"/>
                <a:ext cx="819150" cy="695325"/>
              </a:xfrm>
              <a:custGeom>
                <a:avLst/>
                <a:gdLst>
                  <a:gd name="connsiteX0" fmla="*/ 821341 w 819150"/>
                  <a:gd name="connsiteY0" fmla="*/ 225076 h 695325"/>
                  <a:gd name="connsiteX1" fmla="*/ 548926 w 819150"/>
                  <a:gd name="connsiteY1" fmla="*/ 696944 h 695325"/>
                  <a:gd name="connsiteX2" fmla="*/ 7144 w 819150"/>
                  <a:gd name="connsiteY2" fmla="*/ 551974 h 695325"/>
                  <a:gd name="connsiteX3" fmla="*/ 7144 w 819150"/>
                  <a:gd name="connsiteY3" fmla="*/ 7144 h 695325"/>
                  <a:gd name="connsiteX4" fmla="*/ 821341 w 819150"/>
                  <a:gd name="connsiteY4" fmla="*/ 225076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821341" y="225076"/>
                    </a:moveTo>
                    <a:lnTo>
                      <a:pt x="548926" y="696944"/>
                    </a:lnTo>
                    <a:cubicBezTo>
                      <a:pt x="389572" y="604742"/>
                      <a:pt x="204501" y="551974"/>
                      <a:pt x="7144" y="551974"/>
                    </a:cubicBezTo>
                    <a:lnTo>
                      <a:pt x="7144" y="7144"/>
                    </a:lnTo>
                    <a:cubicBezTo>
                      <a:pt x="303752" y="7144"/>
                      <a:pt x="581787" y="86487"/>
                      <a:pt x="821341" y="22507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76A82CC-FCAE-4E81-9509-92B7B1344CF3}"/>
                  </a:ext>
                </a:extLst>
              </p:cNvPr>
              <p:cNvSpPr/>
              <p:nvPr/>
            </p:nvSpPr>
            <p:spPr>
              <a:xfrm>
                <a:off x="6752844" y="3127152"/>
                <a:ext cx="695325" cy="819150"/>
              </a:xfrm>
              <a:custGeom>
                <a:avLst/>
                <a:gdLst>
                  <a:gd name="connsiteX0" fmla="*/ 696944 w 695325"/>
                  <a:gd name="connsiteY0" fmla="*/ 821341 h 819150"/>
                  <a:gd name="connsiteX1" fmla="*/ 152114 w 695325"/>
                  <a:gd name="connsiteY1" fmla="*/ 821341 h 819150"/>
                  <a:gd name="connsiteX2" fmla="*/ 7144 w 695325"/>
                  <a:gd name="connsiteY2" fmla="*/ 279559 h 819150"/>
                  <a:gd name="connsiteX3" fmla="*/ 479012 w 695325"/>
                  <a:gd name="connsiteY3" fmla="*/ 7144 h 819150"/>
                  <a:gd name="connsiteX4" fmla="*/ 696944 w 695325"/>
                  <a:gd name="connsiteY4" fmla="*/ 821341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696944" y="821341"/>
                    </a:moveTo>
                    <a:lnTo>
                      <a:pt x="152114" y="821341"/>
                    </a:lnTo>
                    <a:cubicBezTo>
                      <a:pt x="152114" y="623983"/>
                      <a:pt x="99346" y="438912"/>
                      <a:pt x="7144" y="279559"/>
                    </a:cubicBezTo>
                    <a:lnTo>
                      <a:pt x="479012" y="7144"/>
                    </a:lnTo>
                    <a:cubicBezTo>
                      <a:pt x="617696" y="246602"/>
                      <a:pt x="696944" y="524732"/>
                      <a:pt x="696944" y="821341"/>
                    </a:cubicBezTo>
                    <a:close/>
                  </a:path>
                </a:pathLst>
              </a:custGeom>
              <a:solidFill>
                <a:srgbClr val="185ADB"/>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B2D695F-2723-40B8-98AD-6E79B851BCF9}"/>
                  </a:ext>
                </a:extLst>
              </p:cNvPr>
              <p:cNvSpPr/>
              <p:nvPr/>
            </p:nvSpPr>
            <p:spPr>
              <a:xfrm>
                <a:off x="6416611" y="4286440"/>
                <a:ext cx="876300" cy="876300"/>
              </a:xfrm>
              <a:custGeom>
                <a:avLst/>
                <a:gdLst>
                  <a:gd name="connsiteX0" fmla="*/ 7144 w 876300"/>
                  <a:gd name="connsiteY0" fmla="*/ 403765 h 876300"/>
                  <a:gd name="connsiteX1" fmla="*/ 403765 w 876300"/>
                  <a:gd name="connsiteY1" fmla="*/ 7144 h 876300"/>
                  <a:gd name="connsiteX2" fmla="*/ 875634 w 876300"/>
                  <a:gd name="connsiteY2" fmla="*/ 279559 h 876300"/>
                  <a:gd name="connsiteX3" fmla="*/ 279559 w 876300"/>
                  <a:gd name="connsiteY3" fmla="*/ 875634 h 876300"/>
                  <a:gd name="connsiteX4" fmla="*/ 7144 w 876300"/>
                  <a:gd name="connsiteY4" fmla="*/ 403765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7144" y="403765"/>
                    </a:moveTo>
                    <a:cubicBezTo>
                      <a:pt x="171545" y="308705"/>
                      <a:pt x="308610" y="171545"/>
                      <a:pt x="403765" y="7144"/>
                    </a:cubicBezTo>
                    <a:lnTo>
                      <a:pt x="875634" y="279559"/>
                    </a:lnTo>
                    <a:cubicBezTo>
                      <a:pt x="732663" y="526637"/>
                      <a:pt x="526638" y="732759"/>
                      <a:pt x="279559" y="875634"/>
                    </a:cubicBezTo>
                    <a:lnTo>
                      <a:pt x="7144" y="403765"/>
                    </a:lnTo>
                    <a:close/>
                  </a:path>
                </a:pathLst>
              </a:custGeom>
              <a:solidFill>
                <a:srgbClr val="0A193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A932812-2DDD-447B-A501-40D53336EE86}"/>
                  </a:ext>
                </a:extLst>
              </p:cNvPr>
              <p:cNvSpPr/>
              <p:nvPr/>
            </p:nvSpPr>
            <p:spPr>
              <a:xfrm>
                <a:off x="5291327" y="4631912"/>
                <a:ext cx="819150" cy="695325"/>
              </a:xfrm>
              <a:custGeom>
                <a:avLst/>
                <a:gdLst>
                  <a:gd name="connsiteX0" fmla="*/ 7144 w 819150"/>
                  <a:gd name="connsiteY0" fmla="*/ 479012 h 695325"/>
                  <a:gd name="connsiteX1" fmla="*/ 279559 w 819150"/>
                  <a:gd name="connsiteY1" fmla="*/ 7144 h 695325"/>
                  <a:gd name="connsiteX2" fmla="*/ 821341 w 819150"/>
                  <a:gd name="connsiteY2" fmla="*/ 152114 h 695325"/>
                  <a:gd name="connsiteX3" fmla="*/ 821341 w 819150"/>
                  <a:gd name="connsiteY3" fmla="*/ 696944 h 695325"/>
                  <a:gd name="connsiteX4" fmla="*/ 7144 w 819150"/>
                  <a:gd name="connsiteY4" fmla="*/ 479012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7144" y="479012"/>
                    </a:moveTo>
                    <a:lnTo>
                      <a:pt x="279559" y="7144"/>
                    </a:lnTo>
                    <a:cubicBezTo>
                      <a:pt x="438912" y="99346"/>
                      <a:pt x="623983" y="152114"/>
                      <a:pt x="821341" y="152114"/>
                    </a:cubicBezTo>
                    <a:lnTo>
                      <a:pt x="821341" y="696944"/>
                    </a:lnTo>
                    <a:cubicBezTo>
                      <a:pt x="524732" y="696944"/>
                      <a:pt x="246697" y="617601"/>
                      <a:pt x="7144" y="479012"/>
                    </a:cubicBezTo>
                    <a:close/>
                  </a:path>
                </a:pathLst>
              </a:custGeom>
              <a:solidFill>
                <a:srgbClr val="FFC947"/>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442EC63-8D04-4E10-B274-E6622FC9929E}"/>
                  </a:ext>
                </a:extLst>
              </p:cNvPr>
              <p:cNvSpPr/>
              <p:nvPr/>
            </p:nvSpPr>
            <p:spPr>
              <a:xfrm>
                <a:off x="4623149" y="3839432"/>
                <a:ext cx="695325" cy="819150"/>
              </a:xfrm>
              <a:custGeom>
                <a:avLst/>
                <a:gdLst>
                  <a:gd name="connsiteX0" fmla="*/ 7144 w 695325"/>
                  <a:gd name="connsiteY0" fmla="*/ 7144 h 819150"/>
                  <a:gd name="connsiteX1" fmla="*/ 551974 w 695325"/>
                  <a:gd name="connsiteY1" fmla="*/ 7144 h 819150"/>
                  <a:gd name="connsiteX2" fmla="*/ 696944 w 695325"/>
                  <a:gd name="connsiteY2" fmla="*/ 548926 h 819150"/>
                  <a:gd name="connsiteX3" fmla="*/ 225076 w 695325"/>
                  <a:gd name="connsiteY3" fmla="*/ 821341 h 819150"/>
                  <a:gd name="connsiteX4" fmla="*/ 7144 w 695325"/>
                  <a:gd name="connsiteY4" fmla="*/ 7144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7144" y="7144"/>
                    </a:moveTo>
                    <a:lnTo>
                      <a:pt x="551974" y="7144"/>
                    </a:lnTo>
                    <a:cubicBezTo>
                      <a:pt x="551974" y="204502"/>
                      <a:pt x="604742" y="389572"/>
                      <a:pt x="696944" y="548926"/>
                    </a:cubicBezTo>
                    <a:lnTo>
                      <a:pt x="225076" y="821341"/>
                    </a:lnTo>
                    <a:cubicBezTo>
                      <a:pt x="86487" y="581787"/>
                      <a:pt x="7144" y="303752"/>
                      <a:pt x="7144" y="7144"/>
                    </a:cubicBezTo>
                    <a:close/>
                  </a:path>
                </a:pathLst>
              </a:custGeom>
              <a:solidFill>
                <a:srgbClr val="185ADB"/>
              </a:solidFill>
              <a:ln w="9525" cap="flat">
                <a:noFill/>
                <a:prstDash val="solid"/>
                <a:miter/>
              </a:ln>
            </p:spPr>
            <p:txBody>
              <a:bodyPr rtlCol="0" anchor="ctr"/>
              <a:lstStyle/>
              <a:p>
                <a:endParaRPr lang="en-US"/>
              </a:p>
            </p:txBody>
          </p:sp>
        </p:grpSp>
      </p:grpSp>
      <p:sp>
        <p:nvSpPr>
          <p:cNvPr id="28" name="Rectangle 27">
            <a:extLst>
              <a:ext uri="{FF2B5EF4-FFF2-40B4-BE49-F238E27FC236}">
                <a16:creationId xmlns:a16="http://schemas.microsoft.com/office/drawing/2014/main" id="{BA973CB0-9E60-4CE4-BCCE-D31B6CB1D66A}"/>
              </a:ext>
            </a:extLst>
          </p:cNvPr>
          <p:cNvSpPr/>
          <p:nvPr/>
        </p:nvSpPr>
        <p:spPr>
          <a:xfrm>
            <a:off x="7498080" y="2109186"/>
            <a:ext cx="3021060" cy="400110"/>
          </a:xfrm>
          <a:prstGeom prst="rect">
            <a:avLst/>
          </a:prstGeom>
        </p:spPr>
        <p:txBody>
          <a:bodyPr wrap="square">
            <a:spAutoFit/>
          </a:bodyPr>
          <a:lstStyle/>
          <a:p>
            <a:endParaRPr lang="en-US" sz="2000">
              <a:solidFill>
                <a:schemeClr val="accent1"/>
              </a:solidFill>
            </a:endParaRPr>
          </a:p>
        </p:txBody>
      </p:sp>
      <p:sp>
        <p:nvSpPr>
          <p:cNvPr id="29" name="TextBox 28">
            <a:extLst>
              <a:ext uri="{FF2B5EF4-FFF2-40B4-BE49-F238E27FC236}">
                <a16:creationId xmlns:a16="http://schemas.microsoft.com/office/drawing/2014/main" id="{2416B777-B297-4CD5-99F8-4134285B91D0}"/>
              </a:ext>
            </a:extLst>
          </p:cNvPr>
          <p:cNvSpPr txBox="1"/>
          <p:nvPr/>
        </p:nvSpPr>
        <p:spPr>
          <a:xfrm>
            <a:off x="7449818" y="1462909"/>
            <a:ext cx="2358614" cy="1200329"/>
          </a:xfrm>
          <a:prstGeom prst="rect">
            <a:avLst/>
          </a:prstGeom>
          <a:noFill/>
        </p:spPr>
        <p:txBody>
          <a:bodyPr wrap="square" rtlCol="0" anchor="ctr">
            <a:spAutoFit/>
          </a:bodyPr>
          <a:lstStyle/>
          <a:p>
            <a:r>
              <a:rPr lang="vi-VN" sz="2400" b="1" err="1">
                <a:solidFill>
                  <a:schemeClr val="accent3"/>
                </a:solidFill>
              </a:rPr>
              <a:t>Có</a:t>
            </a:r>
            <a:r>
              <a:rPr lang="vi-VN" sz="2400" b="1">
                <a:solidFill>
                  <a:schemeClr val="accent3"/>
                </a:solidFill>
              </a:rPr>
              <a:t> </a:t>
            </a:r>
            <a:r>
              <a:rPr lang="vi-VN" sz="2400" b="1" err="1">
                <a:solidFill>
                  <a:schemeClr val="accent3"/>
                </a:solidFill>
              </a:rPr>
              <a:t>thể</a:t>
            </a:r>
            <a:r>
              <a:rPr lang="vi-VN" sz="2400" b="1">
                <a:solidFill>
                  <a:schemeClr val="accent3"/>
                </a:solidFill>
              </a:rPr>
              <a:t> </a:t>
            </a:r>
            <a:r>
              <a:rPr lang="vi-VN" sz="2400" b="1" err="1">
                <a:solidFill>
                  <a:schemeClr val="accent3"/>
                </a:solidFill>
              </a:rPr>
              <a:t>tích</a:t>
            </a:r>
            <a:r>
              <a:rPr lang="vi-VN" sz="2400" b="1">
                <a:solidFill>
                  <a:schemeClr val="accent3"/>
                </a:solidFill>
              </a:rPr>
              <a:t> </a:t>
            </a:r>
            <a:r>
              <a:rPr lang="vi-VN" sz="2400" b="1" err="1">
                <a:solidFill>
                  <a:schemeClr val="accent3"/>
                </a:solidFill>
              </a:rPr>
              <a:t>hợp</a:t>
            </a:r>
            <a:r>
              <a:rPr lang="vi-VN" sz="2400" b="1">
                <a:solidFill>
                  <a:schemeClr val="accent3"/>
                </a:solidFill>
              </a:rPr>
              <a:t> </a:t>
            </a:r>
            <a:r>
              <a:rPr lang="vi-VN" sz="2400" b="1" err="1">
                <a:solidFill>
                  <a:schemeClr val="accent3"/>
                </a:solidFill>
              </a:rPr>
              <a:t>vào</a:t>
            </a:r>
            <a:r>
              <a:rPr lang="vi-VN" sz="2400" b="1">
                <a:solidFill>
                  <a:schemeClr val="accent3"/>
                </a:solidFill>
              </a:rPr>
              <a:t> </a:t>
            </a:r>
            <a:r>
              <a:rPr lang="vi-VN" sz="2400" b="1" err="1">
                <a:solidFill>
                  <a:schemeClr val="accent3"/>
                </a:solidFill>
              </a:rPr>
              <a:t>camera</a:t>
            </a:r>
            <a:r>
              <a:rPr lang="vi-VN" sz="2400" b="1">
                <a:solidFill>
                  <a:schemeClr val="accent3"/>
                </a:solidFill>
              </a:rPr>
              <a:t> giam </a:t>
            </a:r>
            <a:r>
              <a:rPr lang="vi-VN" sz="2400" b="1" err="1">
                <a:solidFill>
                  <a:schemeClr val="accent3"/>
                </a:solidFill>
              </a:rPr>
              <a:t>sát</a:t>
            </a:r>
            <a:r>
              <a:rPr lang="vi-VN" sz="2400" b="1">
                <a:solidFill>
                  <a:schemeClr val="accent3"/>
                </a:solidFill>
              </a:rPr>
              <a:t>, an ninh</a:t>
            </a:r>
            <a:endParaRPr lang="en-US" sz="2400" b="1">
              <a:solidFill>
                <a:schemeClr val="accent3"/>
              </a:solidFill>
            </a:endParaRPr>
          </a:p>
        </p:txBody>
      </p:sp>
      <p:grpSp>
        <p:nvGrpSpPr>
          <p:cNvPr id="38" name="Group 37">
            <a:extLst>
              <a:ext uri="{FF2B5EF4-FFF2-40B4-BE49-F238E27FC236}">
                <a16:creationId xmlns:a16="http://schemas.microsoft.com/office/drawing/2014/main" id="{FE499F37-1CCC-404E-AF1F-41A18C325973}"/>
              </a:ext>
            </a:extLst>
          </p:cNvPr>
          <p:cNvGrpSpPr/>
          <p:nvPr/>
        </p:nvGrpSpPr>
        <p:grpSpPr>
          <a:xfrm>
            <a:off x="7110125" y="4907867"/>
            <a:ext cx="3501614" cy="1402551"/>
            <a:chOff x="7043737" y="4809350"/>
            <a:chExt cx="3021060" cy="1354266"/>
          </a:xfrm>
        </p:grpSpPr>
        <p:sp>
          <p:nvSpPr>
            <p:cNvPr id="30" name="Rectangle 29">
              <a:extLst>
                <a:ext uri="{FF2B5EF4-FFF2-40B4-BE49-F238E27FC236}">
                  <a16:creationId xmlns:a16="http://schemas.microsoft.com/office/drawing/2014/main" id="{48D67FE7-C2E3-485B-BFB3-47D50200A5D1}"/>
                </a:ext>
              </a:extLst>
            </p:cNvPr>
            <p:cNvSpPr/>
            <p:nvPr/>
          </p:nvSpPr>
          <p:spPr>
            <a:xfrm>
              <a:off x="7043737" y="5182919"/>
              <a:ext cx="3021060" cy="980697"/>
            </a:xfrm>
            <a:prstGeom prst="rect">
              <a:avLst/>
            </a:prstGeom>
          </p:spPr>
          <p:txBody>
            <a:bodyPr wrap="square">
              <a:spAutoFit/>
            </a:bodyPr>
            <a:lstStyle/>
            <a:p>
              <a:r>
                <a:rPr lang="vi-VN" sz="2000" noProof="1">
                  <a:solidFill>
                    <a:schemeClr val="accent1"/>
                  </a:solidFill>
                </a:rPr>
                <a:t>Xây dựng 1 số model học tập chuyển giao: (Faster R-CNN) và tìm hiểu về Yolov5.</a:t>
              </a:r>
            </a:p>
          </p:txBody>
        </p:sp>
        <p:sp>
          <p:nvSpPr>
            <p:cNvPr id="31" name="TextBox 30">
              <a:extLst>
                <a:ext uri="{FF2B5EF4-FFF2-40B4-BE49-F238E27FC236}">
                  <a16:creationId xmlns:a16="http://schemas.microsoft.com/office/drawing/2014/main" id="{B1011C5E-E9DD-4F3B-9173-94BFA45AC6CD}"/>
                </a:ext>
              </a:extLst>
            </p:cNvPr>
            <p:cNvSpPr txBox="1"/>
            <p:nvPr/>
          </p:nvSpPr>
          <p:spPr>
            <a:xfrm>
              <a:off x="7043737" y="4809350"/>
              <a:ext cx="2175596" cy="461665"/>
            </a:xfrm>
            <a:prstGeom prst="rect">
              <a:avLst/>
            </a:prstGeom>
            <a:noFill/>
          </p:spPr>
          <p:txBody>
            <a:bodyPr wrap="none" rtlCol="0">
              <a:spAutoFit/>
            </a:bodyPr>
            <a:lstStyle/>
            <a:p>
              <a:r>
                <a:rPr lang="en-US" sz="2400" b="1" err="1">
                  <a:solidFill>
                    <a:schemeClr val="accent1"/>
                  </a:solidFill>
                </a:rPr>
                <a:t>Trong</a:t>
              </a:r>
              <a:r>
                <a:rPr lang="en-US" sz="2400" b="1">
                  <a:solidFill>
                    <a:schemeClr val="accent1"/>
                  </a:solidFill>
                </a:rPr>
                <a:t> </a:t>
              </a:r>
              <a:r>
                <a:rPr lang="vi-VN" sz="2400" b="1">
                  <a:solidFill>
                    <a:schemeClr val="accent1"/>
                  </a:solidFill>
                </a:rPr>
                <a:t>tương lai</a:t>
              </a:r>
              <a:endParaRPr lang="en-US" sz="2400" b="1">
                <a:solidFill>
                  <a:schemeClr val="accent1"/>
                </a:solidFill>
              </a:endParaRPr>
            </a:p>
          </p:txBody>
        </p:sp>
      </p:grpSp>
      <p:sp>
        <p:nvSpPr>
          <p:cNvPr id="34" name="Rectangle 33">
            <a:extLst>
              <a:ext uri="{FF2B5EF4-FFF2-40B4-BE49-F238E27FC236}">
                <a16:creationId xmlns:a16="http://schemas.microsoft.com/office/drawing/2014/main" id="{6F001B15-E491-4990-A272-59331F94EBCF}"/>
              </a:ext>
            </a:extLst>
          </p:cNvPr>
          <p:cNvSpPr/>
          <p:nvPr/>
        </p:nvSpPr>
        <p:spPr>
          <a:xfrm>
            <a:off x="7498081" y="3527869"/>
            <a:ext cx="1855476" cy="400110"/>
          </a:xfrm>
          <a:prstGeom prst="rect">
            <a:avLst/>
          </a:prstGeom>
        </p:spPr>
        <p:txBody>
          <a:bodyPr wrap="square">
            <a:spAutoFit/>
          </a:bodyPr>
          <a:lstStyle/>
          <a:p>
            <a:endParaRPr lang="en-US" sz="2000">
              <a:solidFill>
                <a:schemeClr val="accent1"/>
              </a:solidFill>
            </a:endParaRPr>
          </a:p>
        </p:txBody>
      </p:sp>
      <p:sp>
        <p:nvSpPr>
          <p:cNvPr id="35" name="TextBox 34">
            <a:extLst>
              <a:ext uri="{FF2B5EF4-FFF2-40B4-BE49-F238E27FC236}">
                <a16:creationId xmlns:a16="http://schemas.microsoft.com/office/drawing/2014/main" id="{841B13FA-9737-4362-866C-6734AE4C2953}"/>
              </a:ext>
            </a:extLst>
          </p:cNvPr>
          <p:cNvSpPr txBox="1"/>
          <p:nvPr/>
        </p:nvSpPr>
        <p:spPr>
          <a:xfrm>
            <a:off x="7496658" y="3213047"/>
            <a:ext cx="2923590" cy="1200329"/>
          </a:xfrm>
          <a:prstGeom prst="rect">
            <a:avLst/>
          </a:prstGeom>
          <a:noFill/>
        </p:spPr>
        <p:txBody>
          <a:bodyPr wrap="square" rtlCol="0" anchor="ctr">
            <a:spAutoFit/>
          </a:bodyPr>
          <a:lstStyle/>
          <a:p>
            <a:r>
              <a:rPr lang="vi-VN" sz="2400" b="1" err="1">
                <a:solidFill>
                  <a:schemeClr val="accent2"/>
                </a:solidFill>
              </a:rPr>
              <a:t>Cải</a:t>
            </a:r>
            <a:r>
              <a:rPr lang="vi-VN" sz="2400" b="1">
                <a:solidFill>
                  <a:schemeClr val="accent2"/>
                </a:solidFill>
              </a:rPr>
              <a:t> </a:t>
            </a:r>
            <a:r>
              <a:rPr lang="vi-VN" sz="2400" b="1" err="1">
                <a:solidFill>
                  <a:schemeClr val="accent2"/>
                </a:solidFill>
              </a:rPr>
              <a:t>thiện</a:t>
            </a:r>
            <a:r>
              <a:rPr lang="vi-VN" sz="2400" b="1">
                <a:solidFill>
                  <a:schemeClr val="accent2"/>
                </a:solidFill>
              </a:rPr>
              <a:t> </a:t>
            </a:r>
            <a:r>
              <a:rPr lang="vi-VN" sz="2400" b="1" err="1">
                <a:solidFill>
                  <a:schemeClr val="accent2"/>
                </a:solidFill>
              </a:rPr>
              <a:t>chất</a:t>
            </a:r>
            <a:r>
              <a:rPr lang="vi-VN" sz="2400" b="1">
                <a:solidFill>
                  <a:schemeClr val="accent2"/>
                </a:solidFill>
              </a:rPr>
              <a:t> </a:t>
            </a:r>
            <a:r>
              <a:rPr lang="vi-VN" sz="2400" b="1" err="1">
                <a:solidFill>
                  <a:schemeClr val="accent2"/>
                </a:solidFill>
              </a:rPr>
              <a:t>lượng</a:t>
            </a:r>
            <a:r>
              <a:rPr lang="vi-VN" sz="2400" b="1">
                <a:solidFill>
                  <a:schemeClr val="accent2"/>
                </a:solidFill>
              </a:rPr>
              <a:t> </a:t>
            </a:r>
            <a:r>
              <a:rPr lang="vi-VN" sz="2400" b="1" err="1">
                <a:solidFill>
                  <a:schemeClr val="accent2"/>
                </a:solidFill>
              </a:rPr>
              <a:t>của</a:t>
            </a:r>
            <a:r>
              <a:rPr lang="vi-VN" sz="2400" b="1">
                <a:solidFill>
                  <a:schemeClr val="accent2"/>
                </a:solidFill>
              </a:rPr>
              <a:t> </a:t>
            </a:r>
            <a:r>
              <a:rPr lang="vi-VN" sz="2400" b="1" err="1">
                <a:solidFill>
                  <a:schemeClr val="accent2"/>
                </a:solidFill>
              </a:rPr>
              <a:t>tập</a:t>
            </a:r>
            <a:r>
              <a:rPr lang="vi-VN" sz="2400" b="1">
                <a:solidFill>
                  <a:schemeClr val="accent2"/>
                </a:solidFill>
              </a:rPr>
              <a:t> </a:t>
            </a:r>
            <a:r>
              <a:rPr lang="vi-VN" sz="2400" b="1" err="1">
                <a:solidFill>
                  <a:schemeClr val="accent2"/>
                </a:solidFill>
              </a:rPr>
              <a:t>dữ</a:t>
            </a:r>
            <a:r>
              <a:rPr lang="vi-VN" sz="2400" b="1">
                <a:solidFill>
                  <a:schemeClr val="accent2"/>
                </a:solidFill>
              </a:rPr>
              <a:t> </a:t>
            </a:r>
            <a:r>
              <a:rPr lang="vi-VN" sz="2400" b="1" err="1">
                <a:solidFill>
                  <a:schemeClr val="accent2"/>
                </a:solidFill>
              </a:rPr>
              <a:t>liệu</a:t>
            </a:r>
            <a:r>
              <a:rPr lang="vi-VN" sz="2400" b="1">
                <a:solidFill>
                  <a:schemeClr val="accent2"/>
                </a:solidFill>
              </a:rPr>
              <a:t>: </a:t>
            </a:r>
            <a:r>
              <a:rPr lang="vi-VN" sz="2400" b="1" i="1" err="1">
                <a:solidFill>
                  <a:schemeClr val="accent2"/>
                </a:solidFill>
              </a:rPr>
              <a:t>Data</a:t>
            </a:r>
            <a:r>
              <a:rPr lang="vi-VN" sz="2400" b="1" i="1">
                <a:solidFill>
                  <a:schemeClr val="accent2"/>
                </a:solidFill>
              </a:rPr>
              <a:t> </a:t>
            </a:r>
            <a:r>
              <a:rPr lang="vi-VN" sz="2400" b="1" i="1" err="1">
                <a:solidFill>
                  <a:schemeClr val="accent2"/>
                </a:solidFill>
              </a:rPr>
              <a:t>Augmentation</a:t>
            </a:r>
            <a:endParaRPr lang="en-US" sz="2400" b="1" i="1">
              <a:solidFill>
                <a:schemeClr val="accent2"/>
              </a:solidFill>
            </a:endParaRPr>
          </a:p>
        </p:txBody>
      </p:sp>
      <p:sp>
        <p:nvSpPr>
          <p:cNvPr id="42" name="TextBox 41">
            <a:extLst>
              <a:ext uri="{FF2B5EF4-FFF2-40B4-BE49-F238E27FC236}">
                <a16:creationId xmlns:a16="http://schemas.microsoft.com/office/drawing/2014/main" id="{5E9483E7-F09A-4BCE-97A1-74CDAC13A2AC}"/>
              </a:ext>
            </a:extLst>
          </p:cNvPr>
          <p:cNvSpPr txBox="1"/>
          <p:nvPr/>
        </p:nvSpPr>
        <p:spPr>
          <a:xfrm>
            <a:off x="1632820" y="1236976"/>
            <a:ext cx="3209063" cy="1200329"/>
          </a:xfrm>
          <a:prstGeom prst="rect">
            <a:avLst/>
          </a:prstGeom>
          <a:noFill/>
        </p:spPr>
        <p:txBody>
          <a:bodyPr wrap="square" rtlCol="0">
            <a:spAutoFit/>
          </a:bodyPr>
          <a:lstStyle/>
          <a:p>
            <a:pPr algn="r"/>
            <a:r>
              <a:rPr lang="vi-VN" sz="2400" b="1" noProof="1">
                <a:solidFill>
                  <a:schemeClr val="accent1"/>
                </a:solidFill>
              </a:rPr>
              <a:t>Đã kết hợp 2 bộ dataset độc lập để tạo thành bộ dataset mới.</a:t>
            </a:r>
          </a:p>
        </p:txBody>
      </p:sp>
      <p:sp>
        <p:nvSpPr>
          <p:cNvPr id="45" name="TextBox 44">
            <a:extLst>
              <a:ext uri="{FF2B5EF4-FFF2-40B4-BE49-F238E27FC236}">
                <a16:creationId xmlns:a16="http://schemas.microsoft.com/office/drawing/2014/main" id="{2BDAD135-682E-41D5-94F7-48F4B3618F3C}"/>
              </a:ext>
            </a:extLst>
          </p:cNvPr>
          <p:cNvSpPr txBox="1"/>
          <p:nvPr/>
        </p:nvSpPr>
        <p:spPr>
          <a:xfrm>
            <a:off x="1672860" y="4378463"/>
            <a:ext cx="2889932" cy="1323439"/>
          </a:xfrm>
          <a:prstGeom prst="rect">
            <a:avLst/>
          </a:prstGeom>
          <a:noFill/>
        </p:spPr>
        <p:txBody>
          <a:bodyPr wrap="square" rtlCol="0" anchor="ctr">
            <a:spAutoFit/>
          </a:bodyPr>
          <a:lstStyle/>
          <a:p>
            <a:pPr algn="r"/>
            <a:r>
              <a:rPr lang="vi-VN" sz="2000" b="1" noProof="1">
                <a:solidFill>
                  <a:schemeClr val="accent3"/>
                </a:solidFill>
              </a:rPr>
              <a:t>Mô hình CNN đạt hiệu suất cao nhất. Tuy nhiên đạt hiệu quả kém đối với những hình ảnh mới. </a:t>
            </a:r>
          </a:p>
        </p:txBody>
      </p:sp>
      <p:sp>
        <p:nvSpPr>
          <p:cNvPr id="48" name="TextBox 47">
            <a:extLst>
              <a:ext uri="{FF2B5EF4-FFF2-40B4-BE49-F238E27FC236}">
                <a16:creationId xmlns:a16="http://schemas.microsoft.com/office/drawing/2014/main" id="{B35A031D-1153-48D5-A15E-1B4092FAE9AF}"/>
              </a:ext>
            </a:extLst>
          </p:cNvPr>
          <p:cNvSpPr txBox="1"/>
          <p:nvPr/>
        </p:nvSpPr>
        <p:spPr>
          <a:xfrm>
            <a:off x="1770330" y="2784967"/>
            <a:ext cx="2792461" cy="1200329"/>
          </a:xfrm>
          <a:prstGeom prst="rect">
            <a:avLst/>
          </a:prstGeom>
          <a:noFill/>
        </p:spPr>
        <p:txBody>
          <a:bodyPr wrap="square" rtlCol="0" anchor="ctr">
            <a:spAutoFit/>
          </a:bodyPr>
          <a:lstStyle/>
          <a:p>
            <a:pPr algn="r"/>
            <a:r>
              <a:rPr lang="vi-VN" sz="2400" b="1" noProof="1">
                <a:solidFill>
                  <a:schemeClr val="accent2"/>
                </a:solidFill>
              </a:rPr>
              <a:t>Biết được tầm quan trọng về xử lý trước dữ liệu</a:t>
            </a:r>
          </a:p>
        </p:txBody>
      </p:sp>
      <p:sp>
        <p:nvSpPr>
          <p:cNvPr id="49" name="TextBox 48">
            <a:extLst>
              <a:ext uri="{FF2B5EF4-FFF2-40B4-BE49-F238E27FC236}">
                <a16:creationId xmlns:a16="http://schemas.microsoft.com/office/drawing/2014/main" id="{0E0C35A2-2367-49FB-94AE-53E03758A8B2}"/>
              </a:ext>
            </a:extLst>
          </p:cNvPr>
          <p:cNvSpPr txBox="1"/>
          <p:nvPr/>
        </p:nvSpPr>
        <p:spPr>
          <a:xfrm>
            <a:off x="4712399" y="69933"/>
            <a:ext cx="3009158" cy="1015663"/>
          </a:xfrm>
          <a:prstGeom prst="rect">
            <a:avLst/>
          </a:prstGeom>
          <a:noFill/>
        </p:spPr>
        <p:txBody>
          <a:bodyPr wrap="none" rtlCol="0">
            <a:spAutoFit/>
          </a:bodyPr>
          <a:lstStyle/>
          <a:p>
            <a:pPr algn="ctr"/>
            <a:r>
              <a:rPr lang="vi-VN" sz="6000" b="1" dirty="0" err="1">
                <a:solidFill>
                  <a:schemeClr val="accent1"/>
                </a:solidFill>
                <a:latin typeface="+mj-lt"/>
              </a:rPr>
              <a:t>Tổng</a:t>
            </a:r>
            <a:r>
              <a:rPr lang="en-US" sz="6000" b="1" dirty="0">
                <a:solidFill>
                  <a:schemeClr val="accent2"/>
                </a:solidFill>
                <a:latin typeface="+mj-lt"/>
              </a:rPr>
              <a:t> </a:t>
            </a:r>
            <a:r>
              <a:rPr lang="vi-VN" sz="6000" b="1" dirty="0">
                <a:solidFill>
                  <a:schemeClr val="accent2"/>
                </a:solidFill>
                <a:latin typeface="+mj-lt"/>
              </a:rPr>
              <a:t>Kết</a:t>
            </a:r>
            <a:endParaRPr lang="en-US" sz="6000" b="1" dirty="0">
              <a:solidFill>
                <a:schemeClr val="accent2"/>
              </a:solidFill>
              <a:latin typeface="+mj-lt"/>
            </a:endParaRPr>
          </a:p>
        </p:txBody>
      </p:sp>
      <p:pic>
        <p:nvPicPr>
          <p:cNvPr id="46" name="Hình ảnh 5" descr="Ảnh có chứa văn bản&#10;&#10;Mô tả được tự động tạo">
            <a:extLst>
              <a:ext uri="{FF2B5EF4-FFF2-40B4-BE49-F238E27FC236}">
                <a16:creationId xmlns:a16="http://schemas.microsoft.com/office/drawing/2014/main" id="{547FCA96-021C-4DCF-BFE7-E47E1740BDBC}"/>
              </a:ext>
            </a:extLst>
          </p:cNvPr>
          <p:cNvPicPr>
            <a:picLocks noChangeAspect="1"/>
          </p:cNvPicPr>
          <p:nvPr/>
        </p:nvPicPr>
        <p:blipFill>
          <a:blip r:embed="rId2"/>
          <a:stretch>
            <a:fillRect/>
          </a:stretch>
        </p:blipFill>
        <p:spPr>
          <a:xfrm>
            <a:off x="0" y="27337"/>
            <a:ext cx="659110" cy="615010"/>
          </a:xfrm>
          <a:prstGeom prst="rect">
            <a:avLst/>
          </a:prstGeom>
        </p:spPr>
      </p:pic>
      <p:sp>
        <p:nvSpPr>
          <p:cNvPr id="50" name="TextBox 21">
            <a:extLst>
              <a:ext uri="{FF2B5EF4-FFF2-40B4-BE49-F238E27FC236}">
                <a16:creationId xmlns:a16="http://schemas.microsoft.com/office/drawing/2014/main" id="{80CC3933-55E4-4CD7-BB97-E4090C0B4368}"/>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sp>
        <p:nvSpPr>
          <p:cNvPr id="40" name="TextBox 21">
            <a:extLst>
              <a:ext uri="{FF2B5EF4-FFF2-40B4-BE49-F238E27FC236}">
                <a16:creationId xmlns:a16="http://schemas.microsoft.com/office/drawing/2014/main" id="{78081C4E-2337-44D4-A3B8-D8902B333020}"/>
              </a:ext>
            </a:extLst>
          </p:cNvPr>
          <p:cNvSpPr txBox="1"/>
          <p:nvPr/>
        </p:nvSpPr>
        <p:spPr>
          <a:xfrm>
            <a:off x="11725835" y="6482017"/>
            <a:ext cx="466165" cy="369332"/>
          </a:xfrm>
          <a:prstGeom prst="rect">
            <a:avLst/>
          </a:prstGeom>
          <a:noFill/>
        </p:spPr>
        <p:txBody>
          <a:bodyPr wrap="square" rtlCol="0" anchor="ctr">
            <a:spAutoFit/>
          </a:bodyPr>
          <a:lstStyle/>
          <a:p>
            <a:r>
              <a:rPr lang="en-US" b="1" dirty="0">
                <a:solidFill>
                  <a:schemeClr val="accent1"/>
                </a:solidFill>
              </a:rPr>
              <a:t>16</a:t>
            </a:r>
          </a:p>
        </p:txBody>
      </p:sp>
    </p:spTree>
    <p:extLst>
      <p:ext uri="{BB962C8B-B14F-4D97-AF65-F5344CB8AC3E}">
        <p14:creationId xmlns:p14="http://schemas.microsoft.com/office/powerpoint/2010/main" val="43660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barn(inVertical)">
                                      <p:cBhvr>
                                        <p:cTn id="60" dur="500"/>
                                        <p:tgtEl>
                                          <p:spTgt spid="42"/>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1000"/>
                                        <p:tgtEl>
                                          <p:spTgt spid="48"/>
                                        </p:tgtEl>
                                      </p:cBhvr>
                                    </p:animEffect>
                                    <p:anim calcmode="lin" valueType="num">
                                      <p:cBhvr>
                                        <p:cTn id="66" dur="1000" fill="hold"/>
                                        <p:tgtEl>
                                          <p:spTgt spid="48"/>
                                        </p:tgtEl>
                                        <p:attrNameLst>
                                          <p:attrName>ppt_x</p:attrName>
                                        </p:attrNameLst>
                                      </p:cBhvr>
                                      <p:tavLst>
                                        <p:tav tm="0">
                                          <p:val>
                                            <p:strVal val="#ppt_x"/>
                                          </p:val>
                                        </p:tav>
                                        <p:tav tm="100000">
                                          <p:val>
                                            <p:strVal val="#ppt_x"/>
                                          </p:val>
                                        </p:tav>
                                      </p:tavLst>
                                    </p:anim>
                                    <p:anim calcmode="lin" valueType="num">
                                      <p:cBhvr>
                                        <p:cTn id="67"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anim calcmode="lin" valueType="num">
                                      <p:cBhvr additive="base">
                                        <p:cTn id="72" dur="500" fill="hold"/>
                                        <p:tgtEl>
                                          <p:spTgt spid="45"/>
                                        </p:tgtEl>
                                        <p:attrNameLst>
                                          <p:attrName>ppt_x</p:attrName>
                                        </p:attrNameLst>
                                      </p:cBhvr>
                                      <p:tavLst>
                                        <p:tav tm="0">
                                          <p:val>
                                            <p:strVal val="#ppt_x"/>
                                          </p:val>
                                        </p:tav>
                                        <p:tav tm="100000">
                                          <p:val>
                                            <p:strVal val="#ppt_x"/>
                                          </p:val>
                                        </p:tav>
                                      </p:tavLst>
                                    </p:anim>
                                    <p:anim calcmode="lin" valueType="num">
                                      <p:cBhvr additive="base">
                                        <p:cTn id="7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10800000">
                                      <p:cBhvr>
                                        <p:cTn id="77" dur="750" fill="hold"/>
                                        <p:tgtEl>
                                          <p:spTgt spid="27"/>
                                        </p:tgtEl>
                                        <p:attrNameLst>
                                          <p:attrName>r</p:attrName>
                                        </p:attrNameLst>
                                      </p:cBhvr>
                                    </p:animRot>
                                  </p:childTnLst>
                                </p:cTn>
                              </p:par>
                              <p:par>
                                <p:cTn id="78" presetID="10" presetClass="entr" presetSubtype="0" fill="hold" nodeType="withEffect">
                                  <p:stCondLst>
                                    <p:cond delay="50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1000"/>
                                        <p:tgtEl>
                                          <p:spTgt spid="35"/>
                                        </p:tgtEl>
                                      </p:cBhvr>
                                    </p:animEffect>
                                    <p:anim calcmode="lin" valueType="num">
                                      <p:cBhvr>
                                        <p:cTn id="86" dur="1000" fill="hold"/>
                                        <p:tgtEl>
                                          <p:spTgt spid="35"/>
                                        </p:tgtEl>
                                        <p:attrNameLst>
                                          <p:attrName>ppt_x</p:attrName>
                                        </p:attrNameLst>
                                      </p:cBhvr>
                                      <p:tavLst>
                                        <p:tav tm="0">
                                          <p:val>
                                            <p:strVal val="#ppt_x"/>
                                          </p:val>
                                        </p:tav>
                                        <p:tav tm="100000">
                                          <p:val>
                                            <p:strVal val="#ppt_x"/>
                                          </p:val>
                                        </p:tav>
                                      </p:tavLst>
                                    </p:anim>
                                    <p:anim calcmode="lin" valueType="num">
                                      <p:cBhvr>
                                        <p:cTn id="8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1000"/>
                                        <p:tgtEl>
                                          <p:spTgt spid="29"/>
                                        </p:tgtEl>
                                      </p:cBhvr>
                                    </p:animEffect>
                                    <p:anim calcmode="lin" valueType="num">
                                      <p:cBhvr>
                                        <p:cTn id="93" dur="1000" fill="hold"/>
                                        <p:tgtEl>
                                          <p:spTgt spid="29"/>
                                        </p:tgtEl>
                                        <p:attrNameLst>
                                          <p:attrName>ppt_x</p:attrName>
                                        </p:attrNameLst>
                                      </p:cBhvr>
                                      <p:tavLst>
                                        <p:tav tm="0">
                                          <p:val>
                                            <p:strVal val="#ppt_x"/>
                                          </p:val>
                                        </p:tav>
                                        <p:tav tm="100000">
                                          <p:val>
                                            <p:strVal val="#ppt_x"/>
                                          </p:val>
                                        </p:tav>
                                      </p:tavLst>
                                    </p:anim>
                                    <p:anim calcmode="lin" valueType="num">
                                      <p:cBhvr>
                                        <p:cTn id="9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29" grpId="0"/>
      <p:bldP spid="35" grpId="0"/>
      <p:bldP spid="42" grpId="0"/>
      <p:bldP spid="45" grpId="0"/>
      <p:bldP spid="48" grpId="0"/>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0" y="0"/>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2613438" y="5552753"/>
            <a:ext cx="6974648" cy="1321916"/>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2380130" y="-7144"/>
            <a:ext cx="7203248" cy="132191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548062" y="1314771"/>
            <a:ext cx="5105400" cy="1323975"/>
            <a:chOff x="3543490" y="2436876"/>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4694036" y="2739015"/>
              <a:ext cx="2799164" cy="707886"/>
            </a:xfrm>
            <a:prstGeom prst="rect">
              <a:avLst/>
            </a:prstGeom>
            <a:noFill/>
          </p:spPr>
          <p:txBody>
            <a:bodyPr wrap="none" rtlCol="0">
              <a:spAutoFit/>
            </a:bodyPr>
            <a:lstStyle/>
            <a:p>
              <a:pPr algn="ctr"/>
              <a:r>
                <a:rPr lang="en-US" sz="4000" b="1">
                  <a:solidFill>
                    <a:schemeClr val="bg1"/>
                  </a:solidFill>
                  <a:latin typeface="+mj-lt"/>
                </a:rPr>
                <a:t>Thank You</a:t>
              </a:r>
            </a:p>
          </p:txBody>
        </p:sp>
      </p:grpSp>
      <p:sp>
        <p:nvSpPr>
          <p:cNvPr id="15" name="Rectangle 14">
            <a:extLst>
              <a:ext uri="{FF2B5EF4-FFF2-40B4-BE49-F238E27FC236}">
                <a16:creationId xmlns:a16="http://schemas.microsoft.com/office/drawing/2014/main" id="{F6EBEF51-CCA8-4E36-A754-8B8668D3E6F0}"/>
              </a:ext>
            </a:extLst>
          </p:cNvPr>
          <p:cNvSpPr/>
          <p:nvPr/>
        </p:nvSpPr>
        <p:spPr>
          <a:xfrm>
            <a:off x="3333845" y="4025709"/>
            <a:ext cx="5524310" cy="369332"/>
          </a:xfrm>
          <a:prstGeom prst="rect">
            <a:avLst/>
          </a:prstGeom>
        </p:spPr>
        <p:txBody>
          <a:bodyPr wrap="square">
            <a:spAutoFit/>
          </a:bodyPr>
          <a:lstStyle/>
          <a:p>
            <a:pPr algn="ctr"/>
            <a:endParaRPr lang="en-US" b="1">
              <a:solidFill>
                <a:schemeClr val="bg1">
                  <a:lumMod val="75000"/>
                </a:schemeClr>
              </a:solidFill>
            </a:endParaRPr>
          </a:p>
        </p:txBody>
      </p:sp>
      <p:pic>
        <p:nvPicPr>
          <p:cNvPr id="16" name="Hình ảnh 5" descr="Ảnh có chứa văn bản&#10;&#10;Mô tả được tự động tạo">
            <a:extLst>
              <a:ext uri="{FF2B5EF4-FFF2-40B4-BE49-F238E27FC236}">
                <a16:creationId xmlns:a16="http://schemas.microsoft.com/office/drawing/2014/main" id="{FF8BD1B5-6CD0-4763-8263-6EFAD24D02F9}"/>
              </a:ext>
            </a:extLst>
          </p:cNvPr>
          <p:cNvPicPr>
            <a:picLocks noChangeAspect="1"/>
          </p:cNvPicPr>
          <p:nvPr/>
        </p:nvPicPr>
        <p:blipFill>
          <a:blip r:embed="rId2"/>
          <a:stretch>
            <a:fillRect/>
          </a:stretch>
        </p:blipFill>
        <p:spPr>
          <a:xfrm>
            <a:off x="4576283" y="2665777"/>
            <a:ext cx="3064196" cy="2859176"/>
          </a:xfrm>
          <a:prstGeom prst="rect">
            <a:avLst/>
          </a:prstGeom>
        </p:spPr>
      </p:pic>
      <p:sp>
        <p:nvSpPr>
          <p:cNvPr id="18" name="TextBox 21">
            <a:extLst>
              <a:ext uri="{FF2B5EF4-FFF2-40B4-BE49-F238E27FC236}">
                <a16:creationId xmlns:a16="http://schemas.microsoft.com/office/drawing/2014/main" id="{61D98FA9-D5F3-4AC0-B54E-D44691313EAA}"/>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sp>
        <p:nvSpPr>
          <p:cNvPr id="19" name="TextBox 21">
            <a:extLst>
              <a:ext uri="{FF2B5EF4-FFF2-40B4-BE49-F238E27FC236}">
                <a16:creationId xmlns:a16="http://schemas.microsoft.com/office/drawing/2014/main" id="{72CC26A8-6900-420D-9096-BE065E540987}"/>
              </a:ext>
            </a:extLst>
          </p:cNvPr>
          <p:cNvSpPr txBox="1"/>
          <p:nvPr/>
        </p:nvSpPr>
        <p:spPr>
          <a:xfrm>
            <a:off x="11725835" y="6482017"/>
            <a:ext cx="466165" cy="369332"/>
          </a:xfrm>
          <a:prstGeom prst="rect">
            <a:avLst/>
          </a:prstGeom>
          <a:noFill/>
        </p:spPr>
        <p:txBody>
          <a:bodyPr wrap="square" rtlCol="0" anchor="ctr">
            <a:spAutoFit/>
          </a:bodyPr>
          <a:lstStyle/>
          <a:p>
            <a:r>
              <a:rPr lang="en-US" b="1" dirty="0">
                <a:solidFill>
                  <a:schemeClr val="accent1"/>
                </a:solidFill>
              </a:rPr>
              <a:t>18</a:t>
            </a:r>
          </a:p>
        </p:txBody>
      </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500"/>
                            </p:stCondLst>
                            <p:childTnLst>
                              <p:par>
                                <p:cTn id="19" presetID="22" presetClass="entr" presetSubtype="8" fill="hold" grpId="0" nodeType="afterEffect" nodePh="1">
                                  <p:stCondLst>
                                    <p:cond delay="0"/>
                                  </p:stCondLst>
                                  <p:endCondLst>
                                    <p:cond evt="begin" delay="0">
                                      <p:tn val="19"/>
                                    </p:cond>
                                  </p:end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83061952-A0A7-4A61-B09B-4C4B55EB0478}"/>
              </a:ext>
            </a:extLst>
          </p:cNvPr>
          <p:cNvSpPr/>
          <p:nvPr/>
        </p:nvSpPr>
        <p:spPr>
          <a:xfrm>
            <a:off x="6268616" y="3277401"/>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8E6FC1B5-7BFB-4AF8-B3DF-AFAC747D22E8}"/>
              </a:ext>
            </a:extLst>
          </p:cNvPr>
          <p:cNvSpPr/>
          <p:nvPr/>
        </p:nvSpPr>
        <p:spPr>
          <a:xfrm>
            <a:off x="6258676" y="262728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915F5D2E-32D7-4A6C-9B15-095DA837528F}"/>
              </a:ext>
            </a:extLst>
          </p:cNvPr>
          <p:cNvSpPr/>
          <p:nvPr/>
        </p:nvSpPr>
        <p:spPr>
          <a:xfrm>
            <a:off x="6258676" y="1961872"/>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8FF5A4C0-6D09-4011-972E-91B41EAEE1AE}"/>
              </a:ext>
            </a:extLst>
          </p:cNvPr>
          <p:cNvSpPr/>
          <p:nvPr/>
        </p:nvSpPr>
        <p:spPr>
          <a:xfrm>
            <a:off x="6258676" y="1296461"/>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dirty="0"/>
          </a:p>
        </p:txBody>
      </p:sp>
      <p:sp>
        <p:nvSpPr>
          <p:cNvPr id="21" name="TextBox 20">
            <a:extLst>
              <a:ext uri="{FF2B5EF4-FFF2-40B4-BE49-F238E27FC236}">
                <a16:creationId xmlns:a16="http://schemas.microsoft.com/office/drawing/2014/main" id="{E8FD566F-BCA8-4461-842C-34C41943214A}"/>
              </a:ext>
            </a:extLst>
          </p:cNvPr>
          <p:cNvSpPr txBox="1"/>
          <p:nvPr/>
        </p:nvSpPr>
        <p:spPr>
          <a:xfrm>
            <a:off x="5489740" y="1183778"/>
            <a:ext cx="641823" cy="523220"/>
          </a:xfrm>
          <a:prstGeom prst="rect">
            <a:avLst/>
          </a:prstGeom>
          <a:noFill/>
        </p:spPr>
        <p:txBody>
          <a:bodyPr wrap="square" rtlCol="0">
            <a:spAutoFit/>
          </a:bodyPr>
          <a:lstStyle/>
          <a:p>
            <a:pPr algn="ctr"/>
            <a:r>
              <a:rPr lang="en-US" sz="2800" b="1" dirty="0">
                <a:solidFill>
                  <a:schemeClr val="accent2"/>
                </a:solidFill>
              </a:rPr>
              <a:t>01</a:t>
            </a:r>
          </a:p>
        </p:txBody>
      </p:sp>
      <p:sp>
        <p:nvSpPr>
          <p:cNvPr id="22" name="TextBox 21">
            <a:extLst>
              <a:ext uri="{FF2B5EF4-FFF2-40B4-BE49-F238E27FC236}">
                <a16:creationId xmlns:a16="http://schemas.microsoft.com/office/drawing/2014/main" id="{E177C06D-BF79-4688-9CEC-8B6ABF03513C}"/>
              </a:ext>
            </a:extLst>
          </p:cNvPr>
          <p:cNvSpPr txBox="1"/>
          <p:nvPr/>
        </p:nvSpPr>
        <p:spPr>
          <a:xfrm>
            <a:off x="6506327" y="1189454"/>
            <a:ext cx="1762270" cy="461665"/>
          </a:xfrm>
          <a:prstGeom prst="rect">
            <a:avLst/>
          </a:prstGeom>
          <a:noFill/>
        </p:spPr>
        <p:txBody>
          <a:bodyPr wrap="square" rtlCol="0">
            <a:spAutoFit/>
          </a:bodyPr>
          <a:lstStyle/>
          <a:p>
            <a:r>
              <a:rPr lang="vi-VN" sz="2400" b="1" noProof="1">
                <a:solidFill>
                  <a:schemeClr val="accent1"/>
                </a:solidFill>
              </a:rPr>
              <a:t>Giới thiệu</a:t>
            </a:r>
          </a:p>
        </p:txBody>
      </p:sp>
      <p:sp>
        <p:nvSpPr>
          <p:cNvPr id="23" name="TextBox 22">
            <a:extLst>
              <a:ext uri="{FF2B5EF4-FFF2-40B4-BE49-F238E27FC236}">
                <a16:creationId xmlns:a16="http://schemas.microsoft.com/office/drawing/2014/main" id="{4F961D8E-A133-4206-9086-807B48C7560D}"/>
              </a:ext>
            </a:extLst>
          </p:cNvPr>
          <p:cNvSpPr txBox="1"/>
          <p:nvPr/>
        </p:nvSpPr>
        <p:spPr>
          <a:xfrm>
            <a:off x="5489740" y="1837901"/>
            <a:ext cx="641823" cy="523220"/>
          </a:xfrm>
          <a:prstGeom prst="rect">
            <a:avLst/>
          </a:prstGeom>
          <a:noFill/>
        </p:spPr>
        <p:txBody>
          <a:bodyPr wrap="square" rtlCol="0">
            <a:spAutoFit/>
          </a:bodyPr>
          <a:lstStyle/>
          <a:p>
            <a:pPr algn="ctr"/>
            <a:r>
              <a:rPr lang="en-US" sz="2800" b="1" dirty="0">
                <a:solidFill>
                  <a:schemeClr val="accent1"/>
                </a:solidFill>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6506326" y="1899456"/>
            <a:ext cx="2240661" cy="461665"/>
          </a:xfrm>
          <a:prstGeom prst="rect">
            <a:avLst/>
          </a:prstGeom>
          <a:noFill/>
        </p:spPr>
        <p:txBody>
          <a:bodyPr wrap="square" rtlCol="0">
            <a:spAutoFit/>
          </a:bodyPr>
          <a:lstStyle/>
          <a:p>
            <a:r>
              <a:rPr lang="vi-VN" sz="2400" b="1" noProof="1">
                <a:solidFill>
                  <a:schemeClr val="accent1"/>
                </a:solidFill>
              </a:rPr>
              <a:t>Mô tả bài toán</a:t>
            </a:r>
          </a:p>
        </p:txBody>
      </p:sp>
      <p:sp>
        <p:nvSpPr>
          <p:cNvPr id="25" name="TextBox 24">
            <a:extLst>
              <a:ext uri="{FF2B5EF4-FFF2-40B4-BE49-F238E27FC236}">
                <a16:creationId xmlns:a16="http://schemas.microsoft.com/office/drawing/2014/main" id="{A757CB6A-827E-4501-9278-F7FB6CE48591}"/>
              </a:ext>
            </a:extLst>
          </p:cNvPr>
          <p:cNvSpPr txBox="1"/>
          <p:nvPr/>
        </p:nvSpPr>
        <p:spPr>
          <a:xfrm>
            <a:off x="5489740" y="2492024"/>
            <a:ext cx="641823" cy="523220"/>
          </a:xfrm>
          <a:prstGeom prst="rect">
            <a:avLst/>
          </a:prstGeom>
          <a:noFill/>
        </p:spPr>
        <p:txBody>
          <a:bodyPr wrap="square" rtlCol="0">
            <a:spAutoFit/>
          </a:bodyPr>
          <a:lstStyle/>
          <a:p>
            <a:pPr algn="ctr"/>
            <a:r>
              <a:rPr lang="en-US" sz="2800" b="1" dirty="0">
                <a:solidFill>
                  <a:schemeClr val="accent2"/>
                </a:solidFill>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6506326" y="2549574"/>
            <a:ext cx="1976533" cy="461665"/>
          </a:xfrm>
          <a:prstGeom prst="rect">
            <a:avLst/>
          </a:prstGeom>
          <a:noFill/>
        </p:spPr>
        <p:txBody>
          <a:bodyPr wrap="square" rtlCol="0">
            <a:spAutoFit/>
          </a:bodyPr>
          <a:lstStyle/>
          <a:p>
            <a:r>
              <a:rPr lang="vi-VN" sz="2400" b="1" noProof="1">
                <a:solidFill>
                  <a:schemeClr val="accent1"/>
                </a:solidFill>
              </a:rPr>
              <a:t>Bộ dữ liệu</a:t>
            </a:r>
          </a:p>
        </p:txBody>
      </p:sp>
      <p:sp>
        <p:nvSpPr>
          <p:cNvPr id="27" name="TextBox 26">
            <a:extLst>
              <a:ext uri="{FF2B5EF4-FFF2-40B4-BE49-F238E27FC236}">
                <a16:creationId xmlns:a16="http://schemas.microsoft.com/office/drawing/2014/main" id="{2D4054E0-C959-4D18-9594-26DA9657B162}"/>
              </a:ext>
            </a:extLst>
          </p:cNvPr>
          <p:cNvSpPr txBox="1"/>
          <p:nvPr/>
        </p:nvSpPr>
        <p:spPr>
          <a:xfrm>
            <a:off x="5478120" y="3146147"/>
            <a:ext cx="641823" cy="523220"/>
          </a:xfrm>
          <a:prstGeom prst="rect">
            <a:avLst/>
          </a:prstGeom>
          <a:noFill/>
        </p:spPr>
        <p:txBody>
          <a:bodyPr wrap="square" rtlCol="0">
            <a:spAutoFit/>
          </a:bodyPr>
          <a:lstStyle/>
          <a:p>
            <a:pPr algn="ctr"/>
            <a:r>
              <a:rPr lang="en-US" sz="2800" b="1" dirty="0">
                <a:solidFill>
                  <a:schemeClr val="accent1"/>
                </a:solidFill>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6501528" y="3198167"/>
            <a:ext cx="2240661" cy="461665"/>
          </a:xfrm>
          <a:prstGeom prst="rect">
            <a:avLst/>
          </a:prstGeom>
          <a:noFill/>
        </p:spPr>
        <p:txBody>
          <a:bodyPr wrap="square" rtlCol="0">
            <a:spAutoFit/>
          </a:bodyPr>
          <a:lstStyle/>
          <a:p>
            <a:r>
              <a:rPr lang="vi-VN" sz="2400" b="1" noProof="1">
                <a:solidFill>
                  <a:schemeClr val="accent1"/>
                </a:solidFill>
              </a:rPr>
              <a:t>Phương pháp</a:t>
            </a:r>
          </a:p>
        </p:txBody>
      </p:sp>
      <p:sp>
        <p:nvSpPr>
          <p:cNvPr id="29" name="TextBox 28">
            <a:extLst>
              <a:ext uri="{FF2B5EF4-FFF2-40B4-BE49-F238E27FC236}">
                <a16:creationId xmlns:a16="http://schemas.microsoft.com/office/drawing/2014/main" id="{67A10A29-C34C-4AE1-A108-3CB7D913944A}"/>
              </a:ext>
            </a:extLst>
          </p:cNvPr>
          <p:cNvSpPr txBox="1"/>
          <p:nvPr/>
        </p:nvSpPr>
        <p:spPr>
          <a:xfrm>
            <a:off x="315162" y="2323665"/>
            <a:ext cx="3650286" cy="1754326"/>
          </a:xfrm>
          <a:prstGeom prst="rect">
            <a:avLst/>
          </a:prstGeom>
          <a:noFill/>
        </p:spPr>
        <p:txBody>
          <a:bodyPr wrap="square" rtlCol="0" anchor="ctr">
            <a:spAutoFit/>
          </a:bodyPr>
          <a:lstStyle/>
          <a:p>
            <a:pPr algn="ctr"/>
            <a:r>
              <a:rPr lang="en-US" sz="5400" b="1" dirty="0">
                <a:solidFill>
                  <a:schemeClr val="bg1"/>
                </a:solidFill>
                <a:latin typeface="+mj-lt"/>
              </a:rPr>
              <a:t>Face Mask Detection</a:t>
            </a:r>
          </a:p>
        </p:txBody>
      </p:sp>
      <p:sp>
        <p:nvSpPr>
          <p:cNvPr id="30" name="Freeform: Shape 7">
            <a:extLst>
              <a:ext uri="{FF2B5EF4-FFF2-40B4-BE49-F238E27FC236}">
                <a16:creationId xmlns:a16="http://schemas.microsoft.com/office/drawing/2014/main" id="{757651C0-E5E2-4700-855E-48FFF7F49592}"/>
              </a:ext>
            </a:extLst>
          </p:cNvPr>
          <p:cNvSpPr/>
          <p:nvPr/>
        </p:nvSpPr>
        <p:spPr>
          <a:xfrm>
            <a:off x="6283354" y="391079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31" name="TextBox 26">
            <a:extLst>
              <a:ext uri="{FF2B5EF4-FFF2-40B4-BE49-F238E27FC236}">
                <a16:creationId xmlns:a16="http://schemas.microsoft.com/office/drawing/2014/main" id="{F9E12887-245B-4F37-A315-54722743F995}"/>
              </a:ext>
            </a:extLst>
          </p:cNvPr>
          <p:cNvSpPr txBox="1"/>
          <p:nvPr/>
        </p:nvSpPr>
        <p:spPr>
          <a:xfrm>
            <a:off x="5492858" y="3779544"/>
            <a:ext cx="641823" cy="523220"/>
          </a:xfrm>
          <a:prstGeom prst="rect">
            <a:avLst/>
          </a:prstGeom>
          <a:noFill/>
        </p:spPr>
        <p:txBody>
          <a:bodyPr wrap="square" rtlCol="0">
            <a:spAutoFit/>
          </a:bodyPr>
          <a:lstStyle/>
          <a:p>
            <a:pPr algn="ctr"/>
            <a:r>
              <a:rPr lang="en-US" sz="2800" b="1" dirty="0">
                <a:solidFill>
                  <a:schemeClr val="accent2"/>
                </a:solidFill>
              </a:rPr>
              <a:t>05</a:t>
            </a:r>
          </a:p>
        </p:txBody>
      </p:sp>
      <p:sp>
        <p:nvSpPr>
          <p:cNvPr id="32" name="TextBox 27">
            <a:extLst>
              <a:ext uri="{FF2B5EF4-FFF2-40B4-BE49-F238E27FC236}">
                <a16:creationId xmlns:a16="http://schemas.microsoft.com/office/drawing/2014/main" id="{CFC8B010-02C8-4B40-BAAA-7DDC33BE685A}"/>
              </a:ext>
            </a:extLst>
          </p:cNvPr>
          <p:cNvSpPr txBox="1"/>
          <p:nvPr/>
        </p:nvSpPr>
        <p:spPr>
          <a:xfrm>
            <a:off x="6516266" y="3831564"/>
            <a:ext cx="1543901" cy="461665"/>
          </a:xfrm>
          <a:prstGeom prst="rect">
            <a:avLst/>
          </a:prstGeom>
          <a:noFill/>
        </p:spPr>
        <p:txBody>
          <a:bodyPr wrap="square" rtlCol="0">
            <a:spAutoFit/>
          </a:bodyPr>
          <a:lstStyle/>
          <a:p>
            <a:r>
              <a:rPr lang="vi-VN" sz="2400" b="1" noProof="1">
                <a:solidFill>
                  <a:schemeClr val="accent1"/>
                </a:solidFill>
              </a:rPr>
              <a:t>Kết quả</a:t>
            </a:r>
          </a:p>
        </p:txBody>
      </p:sp>
      <p:sp>
        <p:nvSpPr>
          <p:cNvPr id="33" name="Freeform: Shape 7">
            <a:extLst>
              <a:ext uri="{FF2B5EF4-FFF2-40B4-BE49-F238E27FC236}">
                <a16:creationId xmlns:a16="http://schemas.microsoft.com/office/drawing/2014/main" id="{85FD9F63-D590-46EF-923B-B3DE1B90E8DC}"/>
              </a:ext>
            </a:extLst>
          </p:cNvPr>
          <p:cNvSpPr/>
          <p:nvPr/>
        </p:nvSpPr>
        <p:spPr>
          <a:xfrm>
            <a:off x="6283354" y="456091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34" name="TextBox 26">
            <a:extLst>
              <a:ext uri="{FF2B5EF4-FFF2-40B4-BE49-F238E27FC236}">
                <a16:creationId xmlns:a16="http://schemas.microsoft.com/office/drawing/2014/main" id="{30A259B6-D7F6-45E6-9866-E830A5BFE495}"/>
              </a:ext>
            </a:extLst>
          </p:cNvPr>
          <p:cNvSpPr txBox="1"/>
          <p:nvPr/>
        </p:nvSpPr>
        <p:spPr>
          <a:xfrm>
            <a:off x="5492858" y="4429662"/>
            <a:ext cx="641823" cy="523220"/>
          </a:xfrm>
          <a:prstGeom prst="rect">
            <a:avLst/>
          </a:prstGeom>
          <a:noFill/>
        </p:spPr>
        <p:txBody>
          <a:bodyPr wrap="square" rtlCol="0">
            <a:spAutoFit/>
          </a:bodyPr>
          <a:lstStyle/>
          <a:p>
            <a:pPr algn="ctr"/>
            <a:r>
              <a:rPr lang="en-US" sz="2800" b="1" dirty="0">
                <a:solidFill>
                  <a:schemeClr val="accent1"/>
                </a:solidFill>
              </a:rPr>
              <a:t>06</a:t>
            </a:r>
          </a:p>
        </p:txBody>
      </p:sp>
      <p:sp>
        <p:nvSpPr>
          <p:cNvPr id="35" name="TextBox 27">
            <a:extLst>
              <a:ext uri="{FF2B5EF4-FFF2-40B4-BE49-F238E27FC236}">
                <a16:creationId xmlns:a16="http://schemas.microsoft.com/office/drawing/2014/main" id="{C61B7A30-B35C-41DD-AA4B-651FA0008E06}"/>
              </a:ext>
            </a:extLst>
          </p:cNvPr>
          <p:cNvSpPr txBox="1"/>
          <p:nvPr/>
        </p:nvSpPr>
        <p:spPr>
          <a:xfrm>
            <a:off x="6516266" y="4481682"/>
            <a:ext cx="1752331" cy="461665"/>
          </a:xfrm>
          <a:prstGeom prst="rect">
            <a:avLst/>
          </a:prstGeom>
          <a:noFill/>
        </p:spPr>
        <p:txBody>
          <a:bodyPr wrap="square" rtlCol="0">
            <a:spAutoFit/>
          </a:bodyPr>
          <a:lstStyle/>
          <a:p>
            <a:r>
              <a:rPr lang="vi-VN" sz="2400" b="1" noProof="1">
                <a:solidFill>
                  <a:schemeClr val="accent1"/>
                </a:solidFill>
              </a:rPr>
              <a:t>Phân tích</a:t>
            </a:r>
          </a:p>
        </p:txBody>
      </p:sp>
      <p:sp>
        <p:nvSpPr>
          <p:cNvPr id="36" name="Freeform: Shape 7">
            <a:extLst>
              <a:ext uri="{FF2B5EF4-FFF2-40B4-BE49-F238E27FC236}">
                <a16:creationId xmlns:a16="http://schemas.microsoft.com/office/drawing/2014/main" id="{D39C3024-B033-4790-82A5-79F5FEA08BC2}"/>
              </a:ext>
            </a:extLst>
          </p:cNvPr>
          <p:cNvSpPr/>
          <p:nvPr/>
        </p:nvSpPr>
        <p:spPr>
          <a:xfrm>
            <a:off x="6254962" y="525865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dirty="0"/>
          </a:p>
        </p:txBody>
      </p:sp>
      <p:sp>
        <p:nvSpPr>
          <p:cNvPr id="37" name="TextBox 26">
            <a:extLst>
              <a:ext uri="{FF2B5EF4-FFF2-40B4-BE49-F238E27FC236}">
                <a16:creationId xmlns:a16="http://schemas.microsoft.com/office/drawing/2014/main" id="{DA1F1E77-9D56-4EB8-8F11-2A19251DA28B}"/>
              </a:ext>
            </a:extLst>
          </p:cNvPr>
          <p:cNvSpPr txBox="1"/>
          <p:nvPr/>
        </p:nvSpPr>
        <p:spPr>
          <a:xfrm>
            <a:off x="5464466" y="5127396"/>
            <a:ext cx="641823" cy="523220"/>
          </a:xfrm>
          <a:prstGeom prst="rect">
            <a:avLst/>
          </a:prstGeom>
          <a:noFill/>
        </p:spPr>
        <p:txBody>
          <a:bodyPr wrap="square" rtlCol="0">
            <a:spAutoFit/>
          </a:bodyPr>
          <a:lstStyle/>
          <a:p>
            <a:pPr algn="ctr"/>
            <a:r>
              <a:rPr lang="en-US" sz="2800" b="1" dirty="0">
                <a:solidFill>
                  <a:schemeClr val="accent2"/>
                </a:solidFill>
              </a:rPr>
              <a:t>07</a:t>
            </a:r>
          </a:p>
        </p:txBody>
      </p:sp>
      <p:sp>
        <p:nvSpPr>
          <p:cNvPr id="38" name="TextBox 27">
            <a:extLst>
              <a:ext uri="{FF2B5EF4-FFF2-40B4-BE49-F238E27FC236}">
                <a16:creationId xmlns:a16="http://schemas.microsoft.com/office/drawing/2014/main" id="{94548892-7831-4DDB-B0BB-F11C200D2791}"/>
              </a:ext>
            </a:extLst>
          </p:cNvPr>
          <p:cNvSpPr txBox="1"/>
          <p:nvPr/>
        </p:nvSpPr>
        <p:spPr>
          <a:xfrm>
            <a:off x="6487874" y="5179416"/>
            <a:ext cx="1638031" cy="461665"/>
          </a:xfrm>
          <a:prstGeom prst="rect">
            <a:avLst/>
          </a:prstGeom>
          <a:noFill/>
        </p:spPr>
        <p:txBody>
          <a:bodyPr wrap="square" rtlCol="0">
            <a:spAutoFit/>
          </a:bodyPr>
          <a:lstStyle/>
          <a:p>
            <a:r>
              <a:rPr lang="vi-VN" sz="2400" b="1" noProof="1">
                <a:solidFill>
                  <a:schemeClr val="accent1"/>
                </a:solidFill>
              </a:rPr>
              <a:t>Tổng kết</a:t>
            </a:r>
          </a:p>
        </p:txBody>
      </p:sp>
      <p:sp>
        <p:nvSpPr>
          <p:cNvPr id="39" name="TextBox 21">
            <a:extLst>
              <a:ext uri="{FF2B5EF4-FFF2-40B4-BE49-F238E27FC236}">
                <a16:creationId xmlns:a16="http://schemas.microsoft.com/office/drawing/2014/main" id="{8D5D306C-C890-434E-9CB7-070587693947}"/>
              </a:ext>
            </a:extLst>
          </p:cNvPr>
          <p:cNvSpPr txBox="1"/>
          <p:nvPr/>
        </p:nvSpPr>
        <p:spPr>
          <a:xfrm>
            <a:off x="3660" y="6482017"/>
            <a:ext cx="2235879" cy="369332"/>
          </a:xfrm>
          <a:prstGeom prst="rect">
            <a:avLst/>
          </a:prstGeom>
          <a:noFill/>
        </p:spPr>
        <p:txBody>
          <a:bodyPr wrap="square" rtlCol="0" anchor="ctr">
            <a:spAutoFit/>
          </a:bodyPr>
          <a:lstStyle/>
          <a:p>
            <a:r>
              <a:rPr lang="en-US" b="1" dirty="0">
                <a:solidFill>
                  <a:schemeClr val="accent3"/>
                </a:solidFill>
              </a:rPr>
              <a:t>DS102.M13.CNCL</a:t>
            </a:r>
          </a:p>
        </p:txBody>
      </p:sp>
      <p:pic>
        <p:nvPicPr>
          <p:cNvPr id="40" name="Hình ảnh 5" descr="Ảnh có chứa văn bản&#10;&#10;Mô tả được tự động tạo">
            <a:extLst>
              <a:ext uri="{FF2B5EF4-FFF2-40B4-BE49-F238E27FC236}">
                <a16:creationId xmlns:a16="http://schemas.microsoft.com/office/drawing/2014/main" id="{3A08B485-9096-45D3-958D-FCC9465B72FD}"/>
              </a:ext>
            </a:extLst>
          </p:cNvPr>
          <p:cNvPicPr>
            <a:picLocks noChangeAspect="1"/>
          </p:cNvPicPr>
          <p:nvPr/>
        </p:nvPicPr>
        <p:blipFill>
          <a:blip r:embed="rId3"/>
          <a:stretch>
            <a:fillRect/>
          </a:stretch>
        </p:blipFill>
        <p:spPr>
          <a:xfrm>
            <a:off x="-14393" y="6651"/>
            <a:ext cx="659110" cy="615010"/>
          </a:xfrm>
          <a:prstGeom prst="rect">
            <a:avLst/>
          </a:prstGeom>
        </p:spPr>
      </p:pic>
      <p:sp>
        <p:nvSpPr>
          <p:cNvPr id="41" name="TextBox 21">
            <a:extLst>
              <a:ext uri="{FF2B5EF4-FFF2-40B4-BE49-F238E27FC236}">
                <a16:creationId xmlns:a16="http://schemas.microsoft.com/office/drawing/2014/main" id="{E3DC9B9A-8EC9-4E70-A6FF-53B814B0121B}"/>
              </a:ext>
            </a:extLst>
          </p:cNvPr>
          <p:cNvSpPr txBox="1"/>
          <p:nvPr/>
        </p:nvSpPr>
        <p:spPr>
          <a:xfrm>
            <a:off x="11833024" y="6482017"/>
            <a:ext cx="358976" cy="369332"/>
          </a:xfrm>
          <a:prstGeom prst="rect">
            <a:avLst/>
          </a:prstGeom>
          <a:noFill/>
        </p:spPr>
        <p:txBody>
          <a:bodyPr wrap="square" rtlCol="0" anchor="ctr">
            <a:spAutoFit/>
          </a:bodyPr>
          <a:lstStyle/>
          <a:p>
            <a:r>
              <a:rPr lang="en-US" b="1" dirty="0">
                <a:solidFill>
                  <a:schemeClr val="accent1"/>
                </a:solidFill>
              </a:rPr>
              <a:t>1</a:t>
            </a:r>
          </a:p>
        </p:txBody>
      </p:sp>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heel(1)">
                                      <p:cBhvr>
                                        <p:cTn id="84" dur="250"/>
                                        <p:tgtEl>
                                          <p:spTgt spid="3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750"/>
                                        <p:tgtEl>
                                          <p:spTgt spid="31"/>
                                        </p:tgtEl>
                                      </p:cBhvr>
                                    </p:animEffect>
                                  </p:childTnLst>
                                </p:cTn>
                              </p:par>
                              <p:par>
                                <p:cTn id="88" presetID="2" presetClass="entr" presetSubtype="2" decel="10000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additive="base">
                                        <p:cTn id="90" dur="750" fill="hold"/>
                                        <p:tgtEl>
                                          <p:spTgt spid="32"/>
                                        </p:tgtEl>
                                        <p:attrNameLst>
                                          <p:attrName>ppt_x</p:attrName>
                                        </p:attrNameLst>
                                      </p:cBhvr>
                                      <p:tavLst>
                                        <p:tav tm="0">
                                          <p:val>
                                            <p:strVal val="1+#ppt_w/2"/>
                                          </p:val>
                                        </p:tav>
                                        <p:tav tm="100000">
                                          <p:val>
                                            <p:strVal val="#ppt_x"/>
                                          </p:val>
                                        </p:tav>
                                      </p:tavLst>
                                    </p:anim>
                                    <p:anim calcmode="lin" valueType="num">
                                      <p:cBhvr additive="base">
                                        <p:cTn id="91" dur="75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wheel(1)">
                                      <p:cBhvr>
                                        <p:cTn id="96" dur="250"/>
                                        <p:tgtEl>
                                          <p:spTgt spid="3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750"/>
                                        <p:tgtEl>
                                          <p:spTgt spid="34"/>
                                        </p:tgtEl>
                                      </p:cBhvr>
                                    </p:animEffect>
                                  </p:childTnLst>
                                </p:cTn>
                              </p:par>
                              <p:par>
                                <p:cTn id="100" presetID="2" presetClass="entr" presetSubtype="2" decel="100000" fill="hold" grpId="0" nodeType="withEffect">
                                  <p:stCondLst>
                                    <p:cond delay="0"/>
                                  </p:stCondLst>
                                  <p:childTnLst>
                                    <p:set>
                                      <p:cBhvr>
                                        <p:cTn id="101" dur="1" fill="hold">
                                          <p:stCondLst>
                                            <p:cond delay="0"/>
                                          </p:stCondLst>
                                        </p:cTn>
                                        <p:tgtEl>
                                          <p:spTgt spid="35"/>
                                        </p:tgtEl>
                                        <p:attrNameLst>
                                          <p:attrName>style.visibility</p:attrName>
                                        </p:attrNameLst>
                                      </p:cBhvr>
                                      <p:to>
                                        <p:strVal val="visible"/>
                                      </p:to>
                                    </p:set>
                                    <p:anim calcmode="lin" valueType="num">
                                      <p:cBhvr additive="base">
                                        <p:cTn id="102" dur="750" fill="hold"/>
                                        <p:tgtEl>
                                          <p:spTgt spid="35"/>
                                        </p:tgtEl>
                                        <p:attrNameLst>
                                          <p:attrName>ppt_x</p:attrName>
                                        </p:attrNameLst>
                                      </p:cBhvr>
                                      <p:tavLst>
                                        <p:tav tm="0">
                                          <p:val>
                                            <p:strVal val="1+#ppt_w/2"/>
                                          </p:val>
                                        </p:tav>
                                        <p:tav tm="100000">
                                          <p:val>
                                            <p:strVal val="#ppt_x"/>
                                          </p:val>
                                        </p:tav>
                                      </p:tavLst>
                                    </p:anim>
                                    <p:anim calcmode="lin" valueType="num">
                                      <p:cBhvr additive="base">
                                        <p:cTn id="103" dur="75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1" presetClass="entr" presetSubtype="1" fill="hold" grpId="0"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heel(1)">
                                      <p:cBhvr>
                                        <p:cTn id="108" dur="250"/>
                                        <p:tgtEl>
                                          <p:spTgt spid="3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750"/>
                                        <p:tgtEl>
                                          <p:spTgt spid="37"/>
                                        </p:tgtEl>
                                      </p:cBhvr>
                                    </p:animEffect>
                                  </p:childTnLst>
                                </p:cTn>
                              </p:par>
                              <p:par>
                                <p:cTn id="112" presetID="2" presetClass="entr" presetSubtype="2" decel="100000" fill="hold" grpId="0" nodeType="withEffect">
                                  <p:stCondLst>
                                    <p:cond delay="0"/>
                                  </p:stCondLst>
                                  <p:childTnLst>
                                    <p:set>
                                      <p:cBhvr>
                                        <p:cTn id="113" dur="1" fill="hold">
                                          <p:stCondLst>
                                            <p:cond delay="0"/>
                                          </p:stCondLst>
                                        </p:cTn>
                                        <p:tgtEl>
                                          <p:spTgt spid="38"/>
                                        </p:tgtEl>
                                        <p:attrNameLst>
                                          <p:attrName>style.visibility</p:attrName>
                                        </p:attrNameLst>
                                      </p:cBhvr>
                                      <p:to>
                                        <p:strVal val="visible"/>
                                      </p:to>
                                    </p:set>
                                    <p:anim calcmode="lin" valueType="num">
                                      <p:cBhvr additive="base">
                                        <p:cTn id="114" dur="750" fill="hold"/>
                                        <p:tgtEl>
                                          <p:spTgt spid="38"/>
                                        </p:tgtEl>
                                        <p:attrNameLst>
                                          <p:attrName>ppt_x</p:attrName>
                                        </p:attrNameLst>
                                      </p:cBhvr>
                                      <p:tavLst>
                                        <p:tav tm="0">
                                          <p:val>
                                            <p:strVal val="1+#ppt_w/2"/>
                                          </p:val>
                                        </p:tav>
                                        <p:tav tm="100000">
                                          <p:val>
                                            <p:strVal val="#ppt_x"/>
                                          </p:val>
                                        </p:tav>
                                      </p:tavLst>
                                    </p:anim>
                                    <p:anim calcmode="lin" valueType="num">
                                      <p:cBhvr additive="base">
                                        <p:cTn id="115"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animBg="1"/>
      <p:bldP spid="31" grpId="0"/>
      <p:bldP spid="32" grpId="0"/>
      <p:bldP spid="33" grpId="0" animBg="1"/>
      <p:bldP spid="34" grpId="0"/>
      <p:bldP spid="35" grpId="0"/>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463CF8A2-D1AB-41F3-822B-83E8C263AFF4}"/>
              </a:ext>
            </a:extLst>
          </p:cNvPr>
          <p:cNvSpPr/>
          <p:nvPr/>
        </p:nvSpPr>
        <p:spPr>
          <a:xfrm>
            <a:off x="10319575" y="61060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815CB2D-B032-4B5B-AFFE-E5609CD703AF}"/>
              </a:ext>
            </a:extLst>
          </p:cNvPr>
          <p:cNvSpPr/>
          <p:nvPr/>
        </p:nvSpPr>
        <p:spPr>
          <a:xfrm>
            <a:off x="7519701" y="599846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CD3D905-8B3E-4C4B-B808-DB163B2D9F95}"/>
              </a:ext>
            </a:extLst>
          </p:cNvPr>
          <p:cNvSpPr/>
          <p:nvPr/>
        </p:nvSpPr>
        <p:spPr>
          <a:xfrm>
            <a:off x="11424761" y="5785580"/>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A685ED9C-F597-4AE6-8368-9BCC36DEC0A8}"/>
              </a:ext>
            </a:extLst>
          </p:cNvPr>
          <p:cNvSpPr/>
          <p:nvPr/>
        </p:nvSpPr>
        <p:spPr>
          <a:xfrm>
            <a:off x="4524851" y="626640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1F835781-BC23-45A3-9F4B-5F59C1950A5A}"/>
              </a:ext>
            </a:extLst>
          </p:cNvPr>
          <p:cNvSpPr/>
          <p:nvPr/>
        </p:nvSpPr>
        <p:spPr>
          <a:xfrm>
            <a:off x="11209591" y="3119723"/>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32CB548B-16AD-473E-9EB5-182F6627425C}"/>
              </a:ext>
            </a:extLst>
          </p:cNvPr>
          <p:cNvSpPr/>
          <p:nvPr/>
        </p:nvSpPr>
        <p:spPr>
          <a:xfrm>
            <a:off x="2423255" y="9080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7C8BB83B-66D9-4F39-9AED-646DB77ED057}"/>
              </a:ext>
            </a:extLst>
          </p:cNvPr>
          <p:cNvSpPr/>
          <p:nvPr/>
        </p:nvSpPr>
        <p:spPr>
          <a:xfrm>
            <a:off x="321468" y="376285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9E1D4ECC-4BB6-44DF-ABDB-9CFD20055438}"/>
              </a:ext>
            </a:extLst>
          </p:cNvPr>
          <p:cNvSpPr/>
          <p:nvPr/>
        </p:nvSpPr>
        <p:spPr>
          <a:xfrm>
            <a:off x="10534745" y="68494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93AB973F-91CD-4360-9854-C1E5A3A02B20}"/>
              </a:ext>
            </a:extLst>
          </p:cNvPr>
          <p:cNvSpPr/>
          <p:nvPr/>
        </p:nvSpPr>
        <p:spPr>
          <a:xfrm>
            <a:off x="11639931" y="364331"/>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17C54CA9-2629-415F-949F-A72754CFCAEA}"/>
              </a:ext>
            </a:extLst>
          </p:cNvPr>
          <p:cNvSpPr/>
          <p:nvPr/>
        </p:nvSpPr>
        <p:spPr>
          <a:xfrm>
            <a:off x="884396" y="605123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BCF9C5D5-6BB7-44BF-B7FC-C8E3B25A185D}"/>
              </a:ext>
            </a:extLst>
          </p:cNvPr>
          <p:cNvSpPr/>
          <p:nvPr/>
        </p:nvSpPr>
        <p:spPr>
          <a:xfrm>
            <a:off x="1989582" y="573062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B09B42E8-0323-41E9-B385-A195D742591A}"/>
              </a:ext>
            </a:extLst>
          </p:cNvPr>
          <p:cNvSpPr/>
          <p:nvPr/>
        </p:nvSpPr>
        <p:spPr>
          <a:xfrm>
            <a:off x="575500" y="102898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dirty="0"/>
          </a:p>
        </p:txBody>
      </p:sp>
      <p:grpSp>
        <p:nvGrpSpPr>
          <p:cNvPr id="2" name="Group 1">
            <a:extLst>
              <a:ext uri="{FF2B5EF4-FFF2-40B4-BE49-F238E27FC236}">
                <a16:creationId xmlns:a16="http://schemas.microsoft.com/office/drawing/2014/main" id="{E68EF28F-64BA-423B-B259-834CDA5D18AF}"/>
              </a:ext>
            </a:extLst>
          </p:cNvPr>
          <p:cNvGrpSpPr/>
          <p:nvPr/>
        </p:nvGrpSpPr>
        <p:grpSpPr>
          <a:xfrm>
            <a:off x="1329782" y="1616392"/>
            <a:ext cx="2383730" cy="3566541"/>
            <a:chOff x="1329782" y="1616392"/>
            <a:chExt cx="2383730" cy="3566541"/>
          </a:xfrm>
        </p:grpSpPr>
        <p:sp>
          <p:nvSpPr>
            <p:cNvPr id="70" name="Freeform: Shape 69">
              <a:extLst>
                <a:ext uri="{FF2B5EF4-FFF2-40B4-BE49-F238E27FC236}">
                  <a16:creationId xmlns:a16="http://schemas.microsoft.com/office/drawing/2014/main" id="{FF29DB76-839B-47A1-948E-6ECEBC35B2E6}"/>
                </a:ext>
              </a:extLst>
            </p:cNvPr>
            <p:cNvSpPr/>
            <p:nvPr/>
          </p:nvSpPr>
          <p:spPr>
            <a:xfrm>
              <a:off x="1724787" y="1616392"/>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8"/>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8"/>
                    <a:pt x="441484" y="484061"/>
                    <a:pt x="388810" y="484061"/>
                  </a:cubicBezTo>
                  <a:close/>
                </a:path>
              </a:pathLst>
            </a:custGeom>
            <a:solidFill>
              <a:srgbClr val="1244A4"/>
            </a:solid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23D15C68-216B-49A5-9982-A53F212776A8}"/>
                </a:ext>
              </a:extLst>
            </p:cNvPr>
            <p:cNvSpPr/>
            <p:nvPr/>
          </p:nvSpPr>
          <p:spPr>
            <a:xfrm>
              <a:off x="1343310" y="1738122"/>
              <a:ext cx="2352675" cy="1809750"/>
            </a:xfrm>
            <a:custGeom>
              <a:avLst/>
              <a:gdLst>
                <a:gd name="connsiteX0" fmla="*/ 2350580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580" y="1804892"/>
                  </a:moveTo>
                  <a:lnTo>
                    <a:pt x="7144" y="1804892"/>
                  </a:lnTo>
                  <a:lnTo>
                    <a:pt x="7144" y="197644"/>
                  </a:lnTo>
                  <a:cubicBezTo>
                    <a:pt x="7144" y="92392"/>
                    <a:pt x="92393" y="7144"/>
                    <a:pt x="197644" y="7144"/>
                  </a:cubicBezTo>
                  <a:lnTo>
                    <a:pt x="2160080" y="7144"/>
                  </a:lnTo>
                  <a:cubicBezTo>
                    <a:pt x="2265331"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9B8EB89-0E25-42AE-B979-E6EF7C919A53}"/>
                </a:ext>
              </a:extLst>
            </p:cNvPr>
            <p:cNvSpPr/>
            <p:nvPr/>
          </p:nvSpPr>
          <p:spPr>
            <a:xfrm>
              <a:off x="1444370" y="1896808"/>
              <a:ext cx="2152650" cy="3286125"/>
            </a:xfrm>
            <a:custGeom>
              <a:avLst/>
              <a:gdLst>
                <a:gd name="connsiteX0" fmla="*/ 2148459 w 2152650"/>
                <a:gd name="connsiteY0" fmla="*/ 235744 h 3286125"/>
                <a:gd name="connsiteX1" fmla="*/ 2148459 w 2152650"/>
                <a:gd name="connsiteY1" fmla="*/ 3055049 h 3286125"/>
                <a:gd name="connsiteX2" fmla="*/ 1919859 w 2152650"/>
                <a:gd name="connsiteY2" fmla="*/ 3283649 h 3286125"/>
                <a:gd name="connsiteX3" fmla="*/ 235744 w 2152650"/>
                <a:gd name="connsiteY3" fmla="*/ 3283649 h 3286125"/>
                <a:gd name="connsiteX4" fmla="*/ 7144 w 2152650"/>
                <a:gd name="connsiteY4" fmla="*/ 3055049 h 3286125"/>
                <a:gd name="connsiteX5" fmla="*/ 7144 w 2152650"/>
                <a:gd name="connsiteY5" fmla="*/ 235744 h 3286125"/>
                <a:gd name="connsiteX6" fmla="*/ 235744 w 2152650"/>
                <a:gd name="connsiteY6" fmla="*/ 7144 h 3286125"/>
                <a:gd name="connsiteX7" fmla="*/ 1919859 w 2152650"/>
                <a:gd name="connsiteY7" fmla="*/ 7144 h 3286125"/>
                <a:gd name="connsiteX8" fmla="*/ 2148459 w 2152650"/>
                <a:gd name="connsiteY8" fmla="*/ 235744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2148459" y="235744"/>
                  </a:moveTo>
                  <a:lnTo>
                    <a:pt x="2148459" y="3055049"/>
                  </a:lnTo>
                  <a:cubicBezTo>
                    <a:pt x="2148459" y="3181255"/>
                    <a:pt x="2046065" y="3283649"/>
                    <a:pt x="1919859" y="3283649"/>
                  </a:cubicBezTo>
                  <a:lnTo>
                    <a:pt x="235744" y="3283649"/>
                  </a:lnTo>
                  <a:cubicBezTo>
                    <a:pt x="109538" y="3283649"/>
                    <a:pt x="7144" y="3181255"/>
                    <a:pt x="7144" y="3055049"/>
                  </a:cubicBezTo>
                  <a:lnTo>
                    <a:pt x="7144" y="235744"/>
                  </a:lnTo>
                  <a:cubicBezTo>
                    <a:pt x="7144" y="109538"/>
                    <a:pt x="109538" y="7144"/>
                    <a:pt x="235744" y="7144"/>
                  </a:cubicBezTo>
                  <a:lnTo>
                    <a:pt x="1919859" y="7144"/>
                  </a:lnTo>
                  <a:cubicBezTo>
                    <a:pt x="2046065" y="7144"/>
                    <a:pt x="2148459" y="109633"/>
                    <a:pt x="2148459" y="235744"/>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73" name="Freeform: Shape 72">
              <a:extLst>
                <a:ext uri="{FF2B5EF4-FFF2-40B4-BE49-F238E27FC236}">
                  <a16:creationId xmlns:a16="http://schemas.microsoft.com/office/drawing/2014/main" id="{17681BBF-7DB5-4282-91AA-876E43894D67}"/>
                </a:ext>
              </a:extLst>
            </p:cNvPr>
            <p:cNvSpPr/>
            <p:nvPr/>
          </p:nvSpPr>
          <p:spPr>
            <a:xfrm>
              <a:off x="1676876" y="1658493"/>
              <a:ext cx="485775" cy="485775"/>
            </a:xfrm>
            <a:custGeom>
              <a:avLst/>
              <a:gdLst>
                <a:gd name="connsiteX0" fmla="*/ 388810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0 w 485775"/>
                <a:gd name="connsiteY5" fmla="*/ 7144 h 485775"/>
                <a:gd name="connsiteX6" fmla="*/ 484060 w 485775"/>
                <a:gd name="connsiteY6" fmla="*/ 102394 h 485775"/>
                <a:gd name="connsiteX7" fmla="*/ 484060 w 485775"/>
                <a:gd name="connsiteY7" fmla="*/ 388811 h 485775"/>
                <a:gd name="connsiteX8" fmla="*/ 388810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0" y="484061"/>
                  </a:moveTo>
                  <a:lnTo>
                    <a:pt x="102394" y="484061"/>
                  </a:lnTo>
                  <a:cubicBezTo>
                    <a:pt x="49816" y="484061"/>
                    <a:pt x="7144" y="441389"/>
                    <a:pt x="7144" y="388811"/>
                  </a:cubicBezTo>
                  <a:lnTo>
                    <a:pt x="7144" y="102394"/>
                  </a:lnTo>
                  <a:cubicBezTo>
                    <a:pt x="7144" y="49816"/>
                    <a:pt x="49816" y="7144"/>
                    <a:pt x="102394" y="7144"/>
                  </a:cubicBezTo>
                  <a:lnTo>
                    <a:pt x="388810" y="7144"/>
                  </a:lnTo>
                  <a:cubicBezTo>
                    <a:pt x="441388" y="7144"/>
                    <a:pt x="484060" y="49816"/>
                    <a:pt x="484060" y="102394"/>
                  </a:cubicBezTo>
                  <a:lnTo>
                    <a:pt x="484060" y="388811"/>
                  </a:lnTo>
                  <a:cubicBezTo>
                    <a:pt x="484060" y="441389"/>
                    <a:pt x="441388" y="484061"/>
                    <a:pt x="388810" y="484061"/>
                  </a:cubicBezTo>
                  <a:close/>
                </a:path>
              </a:pathLst>
            </a:custGeom>
            <a:solidFill>
              <a:srgbClr val="185ADB"/>
            </a:solid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6E8DF9F9-7250-4C4D-88D8-710CDD36E5B6}"/>
                </a:ext>
              </a:extLst>
            </p:cNvPr>
            <p:cNvSpPr/>
            <p:nvPr/>
          </p:nvSpPr>
          <p:spPr>
            <a:xfrm>
              <a:off x="1812226"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0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90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8" y="48292"/>
                    <a:pt x="35528" y="27908"/>
                    <a:pt x="51530"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90"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FFC947"/>
            </a:solid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D15874C-6936-437A-AF18-6ECB3A35E152}"/>
                </a:ext>
              </a:extLst>
            </p:cNvPr>
            <p:cNvSpPr/>
            <p:nvPr/>
          </p:nvSpPr>
          <p:spPr>
            <a:xfrm>
              <a:off x="1444370" y="4464177"/>
              <a:ext cx="2152650" cy="714375"/>
            </a:xfrm>
            <a:custGeom>
              <a:avLst/>
              <a:gdLst>
                <a:gd name="connsiteX0" fmla="*/ 2148459 w 2152650"/>
                <a:gd name="connsiteY0" fmla="*/ 7144 h 714375"/>
                <a:gd name="connsiteX1" fmla="*/ 2148459 w 2152650"/>
                <a:gd name="connsiteY1" fmla="*/ 487775 h 714375"/>
                <a:gd name="connsiteX2" fmla="*/ 1919859 w 2152650"/>
                <a:gd name="connsiteY2" fmla="*/ 716375 h 714375"/>
                <a:gd name="connsiteX3" fmla="*/ 235744 w 2152650"/>
                <a:gd name="connsiteY3" fmla="*/ 716375 h 714375"/>
                <a:gd name="connsiteX4" fmla="*/ 7144 w 2152650"/>
                <a:gd name="connsiteY4" fmla="*/ 487775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487775"/>
                  </a:lnTo>
                  <a:cubicBezTo>
                    <a:pt x="2148459" y="613982"/>
                    <a:pt x="2046065" y="716375"/>
                    <a:pt x="1919859" y="716375"/>
                  </a:cubicBezTo>
                  <a:lnTo>
                    <a:pt x="235744" y="716375"/>
                  </a:lnTo>
                  <a:cubicBezTo>
                    <a:pt x="109538" y="716375"/>
                    <a:pt x="7144" y="613982"/>
                    <a:pt x="7144" y="487775"/>
                  </a:cubicBezTo>
                  <a:lnTo>
                    <a:pt x="7144" y="7144"/>
                  </a:lnTo>
                  <a:lnTo>
                    <a:pt x="2148459" y="7144"/>
                  </a:lnTo>
                  <a:close/>
                </a:path>
              </a:pathLst>
            </a:custGeom>
            <a:solidFill>
              <a:srgbClr val="185ADB"/>
            </a:solidFill>
            <a:ln w="9525" cap="flat">
              <a:noFill/>
              <a:prstDash val="solid"/>
              <a:miter/>
            </a:ln>
          </p:spPr>
          <p:txBody>
            <a:bodyPr rtlCol="0" anchor="ctr"/>
            <a:lstStyle/>
            <a:p>
              <a:endParaRPr lang="en-US" dirty="0"/>
            </a:p>
          </p:txBody>
        </p:sp>
        <p:grpSp>
          <p:nvGrpSpPr>
            <p:cNvPr id="105" name="Group 104">
              <a:extLst>
                <a:ext uri="{FF2B5EF4-FFF2-40B4-BE49-F238E27FC236}">
                  <a16:creationId xmlns:a16="http://schemas.microsoft.com/office/drawing/2014/main" id="{CFCCED8B-BFF0-4E80-8DF3-CA140A12E5E7}"/>
                </a:ext>
              </a:extLst>
            </p:cNvPr>
            <p:cNvGrpSpPr/>
            <p:nvPr/>
          </p:nvGrpSpPr>
          <p:grpSpPr>
            <a:xfrm>
              <a:off x="1704022" y="4694682"/>
              <a:ext cx="1547622" cy="219075"/>
              <a:chOff x="1704022" y="4694682"/>
              <a:chExt cx="1547622" cy="219075"/>
            </a:xfrm>
          </p:grpSpPr>
          <p:sp>
            <p:nvSpPr>
              <p:cNvPr id="76" name="Freeform: Shape 75">
                <a:extLst>
                  <a:ext uri="{FF2B5EF4-FFF2-40B4-BE49-F238E27FC236}">
                    <a16:creationId xmlns:a16="http://schemas.microsoft.com/office/drawing/2014/main" id="{A2B7AF21-EEC3-4A63-A446-C214CD498174}"/>
                  </a:ext>
                </a:extLst>
              </p:cNvPr>
              <p:cNvSpPr/>
              <p:nvPr/>
            </p:nvSpPr>
            <p:spPr>
              <a:xfrm>
                <a:off x="1704022"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14510BC2-7287-41E7-BE72-9F3D3FBD0C4A}"/>
                  </a:ext>
                </a:extLst>
              </p:cNvPr>
              <p:cNvSpPr/>
              <p:nvPr/>
            </p:nvSpPr>
            <p:spPr>
              <a:xfrm>
                <a:off x="2033778"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D73507AD-EAA2-4E42-A931-FDC6D94C234F}"/>
                  </a:ext>
                </a:extLst>
              </p:cNvPr>
              <p:cNvSpPr/>
              <p:nvPr/>
            </p:nvSpPr>
            <p:spPr>
              <a:xfrm>
                <a:off x="2363533"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947"/>
              </a:solid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FB9C13CE-3CDE-45F4-BDD9-79875B475769}"/>
                  </a:ext>
                </a:extLst>
              </p:cNvPr>
              <p:cNvSpPr/>
              <p:nvPr/>
            </p:nvSpPr>
            <p:spPr>
              <a:xfrm>
                <a:off x="2693288"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FFC000"/>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11CDCD1D-0DDE-42C1-8D12-4B8F84E92730}"/>
                  </a:ext>
                </a:extLst>
              </p:cNvPr>
              <p:cNvSpPr/>
              <p:nvPr/>
            </p:nvSpPr>
            <p:spPr>
              <a:xfrm>
                <a:off x="3023044" y="4694682"/>
                <a:ext cx="228600" cy="219075"/>
              </a:xfrm>
              <a:custGeom>
                <a:avLst/>
                <a:gdLst>
                  <a:gd name="connsiteX0" fmla="*/ 115348 w 228600"/>
                  <a:gd name="connsiteY0" fmla="*/ 7144 h 219075"/>
                  <a:gd name="connsiteX1" fmla="*/ 140970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970" y="85820"/>
                    </a:lnTo>
                    <a:lnTo>
                      <a:pt x="223552" y="85820"/>
                    </a:lnTo>
                    <a:lnTo>
                      <a:pt x="156686" y="134398"/>
                    </a:lnTo>
                    <a:lnTo>
                      <a:pt x="182213" y="212979"/>
                    </a:lnTo>
                    <a:lnTo>
                      <a:pt x="115348" y="164402"/>
                    </a:lnTo>
                    <a:lnTo>
                      <a:pt x="48482" y="212979"/>
                    </a:lnTo>
                    <a:lnTo>
                      <a:pt x="74009" y="134398"/>
                    </a:lnTo>
                    <a:lnTo>
                      <a:pt x="7144" y="85820"/>
                    </a:lnTo>
                    <a:lnTo>
                      <a:pt x="89821" y="85820"/>
                    </a:lnTo>
                    <a:close/>
                  </a:path>
                </a:pathLst>
              </a:custGeom>
              <a:solidFill>
                <a:schemeClr val="accent3"/>
              </a:solidFill>
              <a:ln w="9525" cap="flat">
                <a:noFill/>
                <a:prstDash val="solid"/>
                <a:miter/>
              </a:ln>
            </p:spPr>
            <p:txBody>
              <a:bodyPr rtlCol="0" anchor="ctr"/>
              <a:lstStyle/>
              <a:p>
                <a:endParaRPr lang="en-US" dirty="0">
                  <a:highlight>
                    <a:srgbClr val="FFFF00"/>
                  </a:highlight>
                </a:endParaRPr>
              </a:p>
            </p:txBody>
          </p:sp>
        </p:grpSp>
        <p:sp>
          <p:nvSpPr>
            <p:cNvPr id="109" name="TextBox 108">
              <a:extLst>
                <a:ext uri="{FF2B5EF4-FFF2-40B4-BE49-F238E27FC236}">
                  <a16:creationId xmlns:a16="http://schemas.microsoft.com/office/drawing/2014/main" id="{A73F5346-89B9-48F0-9900-C1D5680B0A57}"/>
                </a:ext>
              </a:extLst>
            </p:cNvPr>
            <p:cNvSpPr txBox="1"/>
            <p:nvPr/>
          </p:nvSpPr>
          <p:spPr>
            <a:xfrm>
              <a:off x="1329782" y="3077252"/>
              <a:ext cx="2383730" cy="461665"/>
            </a:xfrm>
            <a:prstGeom prst="rect">
              <a:avLst/>
            </a:prstGeom>
            <a:noFill/>
          </p:spPr>
          <p:txBody>
            <a:bodyPr wrap="none" rtlCol="0">
              <a:spAutoFit/>
            </a:bodyPr>
            <a:lstStyle/>
            <a:p>
              <a:pPr algn="ctr"/>
              <a:r>
                <a:rPr lang="vi-VN" sz="2300" b="1" dirty="0">
                  <a:solidFill>
                    <a:schemeClr val="accent2"/>
                  </a:solidFill>
                </a:rPr>
                <a:t>Nguyễn Lê Thanh</a:t>
              </a:r>
              <a:endParaRPr lang="en-US" sz="2300" b="1" dirty="0">
                <a:solidFill>
                  <a:schemeClr val="accent2"/>
                </a:solidFill>
              </a:endParaRPr>
            </a:p>
          </p:txBody>
        </p:sp>
        <p:sp>
          <p:nvSpPr>
            <p:cNvPr id="110" name="Rectangle 109">
              <a:extLst>
                <a:ext uri="{FF2B5EF4-FFF2-40B4-BE49-F238E27FC236}">
                  <a16:creationId xmlns:a16="http://schemas.microsoft.com/office/drawing/2014/main" id="{0480432B-A88C-47DD-8E8B-36E1F87D301F}"/>
                </a:ext>
              </a:extLst>
            </p:cNvPr>
            <p:cNvSpPr/>
            <p:nvPr/>
          </p:nvSpPr>
          <p:spPr>
            <a:xfrm>
              <a:off x="1492228" y="3523060"/>
              <a:ext cx="1971209" cy="861774"/>
            </a:xfrm>
            <a:prstGeom prst="rect">
              <a:avLst/>
            </a:prstGeom>
          </p:spPr>
          <p:txBody>
            <a:bodyPr wrap="square">
              <a:spAutoFit/>
            </a:bodyPr>
            <a:lstStyle/>
            <a:p>
              <a:pPr algn="ctr"/>
              <a:r>
                <a:rPr lang="en-US" dirty="0"/>
                <a:t>19522238</a:t>
              </a:r>
            </a:p>
            <a:p>
              <a:pPr algn="ctr"/>
              <a:r>
                <a:rPr lang="vi-VN" sz="1600" b="1" dirty="0" err="1"/>
                <a:t>Data</a:t>
              </a:r>
              <a:r>
                <a:rPr lang="vi-VN" sz="1600" b="1"/>
                <a:t> </a:t>
              </a:r>
              <a:r>
                <a:rPr lang="vi-VN" sz="1600" b="1" err="1"/>
                <a:t>Preprocessing</a:t>
              </a:r>
              <a:r>
                <a:rPr lang="vi-VN" sz="1600" b="1"/>
                <a:t> &amp; CNN. </a:t>
              </a:r>
              <a:endParaRPr lang="en-US" sz="1600" b="1"/>
            </a:p>
          </p:txBody>
        </p:sp>
      </p:grpSp>
      <p:grpSp>
        <p:nvGrpSpPr>
          <p:cNvPr id="3" name="Group 2">
            <a:extLst>
              <a:ext uri="{FF2B5EF4-FFF2-40B4-BE49-F238E27FC236}">
                <a16:creationId xmlns:a16="http://schemas.microsoft.com/office/drawing/2014/main" id="{C4444E12-5D78-445E-A747-6E015ABB067C}"/>
              </a:ext>
            </a:extLst>
          </p:cNvPr>
          <p:cNvGrpSpPr/>
          <p:nvPr/>
        </p:nvGrpSpPr>
        <p:grpSpPr>
          <a:xfrm>
            <a:off x="4903660" y="1616392"/>
            <a:ext cx="2352675" cy="3562160"/>
            <a:chOff x="4903660" y="1616392"/>
            <a:chExt cx="2352675" cy="3562160"/>
          </a:xfrm>
        </p:grpSpPr>
        <p:sp>
          <p:nvSpPr>
            <p:cNvPr id="81" name="Freeform: Shape 80">
              <a:extLst>
                <a:ext uri="{FF2B5EF4-FFF2-40B4-BE49-F238E27FC236}">
                  <a16:creationId xmlns:a16="http://schemas.microsoft.com/office/drawing/2014/main" id="{53F2D4DC-9807-45F6-BA3A-4BBCF37B17E9}"/>
                </a:ext>
              </a:extLst>
            </p:cNvPr>
            <p:cNvSpPr/>
            <p:nvPr/>
          </p:nvSpPr>
          <p:spPr>
            <a:xfrm>
              <a:off x="5285041" y="1616392"/>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8"/>
                    <a:pt x="441484" y="484061"/>
                    <a:pt x="388811" y="484061"/>
                  </a:cubicBezTo>
                  <a:close/>
                </a:path>
              </a:pathLst>
            </a:custGeom>
            <a:solidFill>
              <a:srgbClr val="BF9735"/>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B4F55E8-C816-4AE7-85F0-39418FD6DC89}"/>
                </a:ext>
              </a:extLst>
            </p:cNvPr>
            <p:cNvSpPr/>
            <p:nvPr/>
          </p:nvSpPr>
          <p:spPr>
            <a:xfrm>
              <a:off x="4903660" y="1738122"/>
              <a:ext cx="2352675" cy="1809750"/>
            </a:xfrm>
            <a:custGeom>
              <a:avLst/>
              <a:gdLst>
                <a:gd name="connsiteX0" fmla="*/ 2350485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79 w 2352675"/>
                <a:gd name="connsiteY4" fmla="*/ 7144 h 1809750"/>
                <a:gd name="connsiteX5" fmla="*/ 2350579 w 2352675"/>
                <a:gd name="connsiteY5" fmla="*/ 197644 h 1809750"/>
                <a:gd name="connsiteX6" fmla="*/ 2350579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485" y="1804892"/>
                  </a:moveTo>
                  <a:lnTo>
                    <a:pt x="7144" y="1804892"/>
                  </a:lnTo>
                  <a:lnTo>
                    <a:pt x="7144" y="197644"/>
                  </a:lnTo>
                  <a:cubicBezTo>
                    <a:pt x="7144" y="92392"/>
                    <a:pt x="92392" y="7144"/>
                    <a:pt x="197644" y="7144"/>
                  </a:cubicBezTo>
                  <a:lnTo>
                    <a:pt x="2160079" y="7144"/>
                  </a:lnTo>
                  <a:cubicBezTo>
                    <a:pt x="2265331" y="7144"/>
                    <a:pt x="2350579" y="92392"/>
                    <a:pt x="2350579" y="197644"/>
                  </a:cubicBezTo>
                  <a:lnTo>
                    <a:pt x="2350579" y="1804892"/>
                  </a:lnTo>
                  <a:close/>
                </a:path>
              </a:pathLst>
            </a:custGeom>
            <a:solidFill>
              <a:srgbClr val="FFC947"/>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1252754-491C-48EB-A158-7C9C32DC3315}"/>
                </a:ext>
              </a:extLst>
            </p:cNvPr>
            <p:cNvSpPr/>
            <p:nvPr/>
          </p:nvSpPr>
          <p:spPr>
            <a:xfrm>
              <a:off x="5004720" y="1892427"/>
              <a:ext cx="2152650" cy="3286125"/>
            </a:xfrm>
            <a:custGeom>
              <a:avLst/>
              <a:gdLst>
                <a:gd name="connsiteX0" fmla="*/ 1957864 w 2152650"/>
                <a:gd name="connsiteY0" fmla="*/ 3283553 h 3286125"/>
                <a:gd name="connsiteX1" fmla="*/ 197644 w 2152650"/>
                <a:gd name="connsiteY1" fmla="*/ 3283553 h 3286125"/>
                <a:gd name="connsiteX2" fmla="*/ 7144 w 2152650"/>
                <a:gd name="connsiteY2" fmla="*/ 3093053 h 3286125"/>
                <a:gd name="connsiteX3" fmla="*/ 7144 w 2152650"/>
                <a:gd name="connsiteY3" fmla="*/ 197644 h 3286125"/>
                <a:gd name="connsiteX4" fmla="*/ 197644 w 2152650"/>
                <a:gd name="connsiteY4" fmla="*/ 7144 h 3286125"/>
                <a:gd name="connsiteX5" fmla="*/ 1957864 w 2152650"/>
                <a:gd name="connsiteY5" fmla="*/ 7144 h 3286125"/>
                <a:gd name="connsiteX6" fmla="*/ 2148364 w 2152650"/>
                <a:gd name="connsiteY6" fmla="*/ 197644 h 3286125"/>
                <a:gd name="connsiteX7" fmla="*/ 2148364 w 2152650"/>
                <a:gd name="connsiteY7" fmla="*/ 3093053 h 3286125"/>
                <a:gd name="connsiteX8" fmla="*/ 1957864 w 2152650"/>
                <a:gd name="connsiteY8" fmla="*/ 3283553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1957864" y="3283553"/>
                  </a:moveTo>
                  <a:lnTo>
                    <a:pt x="197644" y="3283553"/>
                  </a:lnTo>
                  <a:cubicBezTo>
                    <a:pt x="92393" y="3283553"/>
                    <a:pt x="7144" y="3198305"/>
                    <a:pt x="7144" y="3093053"/>
                  </a:cubicBezTo>
                  <a:lnTo>
                    <a:pt x="7144" y="197644"/>
                  </a:lnTo>
                  <a:cubicBezTo>
                    <a:pt x="7144" y="92393"/>
                    <a:pt x="92393" y="7144"/>
                    <a:pt x="197644" y="7144"/>
                  </a:cubicBezTo>
                  <a:lnTo>
                    <a:pt x="1957864" y="7144"/>
                  </a:lnTo>
                  <a:cubicBezTo>
                    <a:pt x="2063115" y="7144"/>
                    <a:pt x="2148364" y="92393"/>
                    <a:pt x="2148364" y="197644"/>
                  </a:cubicBezTo>
                  <a:lnTo>
                    <a:pt x="2148364" y="3093053"/>
                  </a:lnTo>
                  <a:cubicBezTo>
                    <a:pt x="2148364" y="3198305"/>
                    <a:pt x="2063020" y="3283553"/>
                    <a:pt x="1957864" y="3283553"/>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119" name="Freeform: Shape 118">
              <a:extLst>
                <a:ext uri="{FF2B5EF4-FFF2-40B4-BE49-F238E27FC236}">
                  <a16:creationId xmlns:a16="http://schemas.microsoft.com/office/drawing/2014/main" id="{F2464CCE-0C79-40D2-9B0E-575FA64576DD}"/>
                </a:ext>
              </a:extLst>
            </p:cNvPr>
            <p:cNvSpPr/>
            <p:nvPr/>
          </p:nvSpPr>
          <p:spPr>
            <a:xfrm>
              <a:off x="5003576" y="4463838"/>
              <a:ext cx="2152650" cy="714375"/>
            </a:xfrm>
            <a:custGeom>
              <a:avLst/>
              <a:gdLst>
                <a:gd name="connsiteX0" fmla="*/ 2148459 w 2152650"/>
                <a:gd name="connsiteY0" fmla="*/ 7144 h 714375"/>
                <a:gd name="connsiteX1" fmla="*/ 2148459 w 2152650"/>
                <a:gd name="connsiteY1" fmla="*/ 544640 h 714375"/>
                <a:gd name="connsiteX2" fmla="*/ 1976723 w 2152650"/>
                <a:gd name="connsiteY2" fmla="*/ 716375 h 714375"/>
                <a:gd name="connsiteX3" fmla="*/ 178880 w 2152650"/>
                <a:gd name="connsiteY3" fmla="*/ 716375 h 714375"/>
                <a:gd name="connsiteX4" fmla="*/ 7144 w 2152650"/>
                <a:gd name="connsiteY4" fmla="*/ 544640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544640"/>
                  </a:lnTo>
                  <a:cubicBezTo>
                    <a:pt x="2148459" y="639509"/>
                    <a:pt x="2071592" y="716375"/>
                    <a:pt x="1976723" y="716375"/>
                  </a:cubicBezTo>
                  <a:lnTo>
                    <a:pt x="178880" y="716375"/>
                  </a:lnTo>
                  <a:cubicBezTo>
                    <a:pt x="84011" y="716375"/>
                    <a:pt x="7144" y="639509"/>
                    <a:pt x="7144" y="544640"/>
                  </a:cubicBezTo>
                  <a:lnTo>
                    <a:pt x="7144" y="7144"/>
                  </a:lnTo>
                  <a:lnTo>
                    <a:pt x="2148459" y="7144"/>
                  </a:lnTo>
                  <a:close/>
                </a:path>
              </a:pathLst>
            </a:custGeom>
            <a:solidFill>
              <a:srgbClr val="FFC947"/>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6DD7C4A-093C-4CF0-8918-EE134314B282}"/>
                </a:ext>
              </a:extLst>
            </p:cNvPr>
            <p:cNvSpPr/>
            <p:nvPr/>
          </p:nvSpPr>
          <p:spPr>
            <a:xfrm>
              <a:off x="5237130" y="1658493"/>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9"/>
                    <a:pt x="441484" y="484061"/>
                    <a:pt x="388811" y="484061"/>
                  </a:cubicBezTo>
                  <a:close/>
                </a:path>
              </a:pathLst>
            </a:custGeom>
            <a:solidFill>
              <a:srgbClr val="FFC947"/>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6E46E2D-5DAB-42CC-996D-89023DC8EDD3}"/>
                </a:ext>
              </a:extLst>
            </p:cNvPr>
            <p:cNvSpPr/>
            <p:nvPr/>
          </p:nvSpPr>
          <p:spPr>
            <a:xfrm>
              <a:off x="5372480"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1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89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9" y="48292"/>
                    <a:pt x="35529" y="27908"/>
                    <a:pt x="51531"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solidFill>
              <a:srgbClr val="185ADB"/>
            </a:solidFill>
            <a:ln w="9525" cap="flat">
              <a:noFill/>
              <a:prstDash val="solid"/>
              <a:miter/>
            </a:ln>
          </p:spPr>
          <p:txBody>
            <a:bodyPr rtlCol="0" anchor="ctr"/>
            <a:lstStyle/>
            <a:p>
              <a:endParaRPr lang="en-US"/>
            </a:p>
          </p:txBody>
        </p:sp>
        <p:grpSp>
          <p:nvGrpSpPr>
            <p:cNvPr id="106" name="Group 105">
              <a:extLst>
                <a:ext uri="{FF2B5EF4-FFF2-40B4-BE49-F238E27FC236}">
                  <a16:creationId xmlns:a16="http://schemas.microsoft.com/office/drawing/2014/main" id="{1D067EB8-ECAE-4210-AA5D-6F8D0AADD937}"/>
                </a:ext>
              </a:extLst>
            </p:cNvPr>
            <p:cNvGrpSpPr/>
            <p:nvPr/>
          </p:nvGrpSpPr>
          <p:grpSpPr>
            <a:xfrm>
              <a:off x="5307615" y="4694682"/>
              <a:ext cx="1547622" cy="219075"/>
              <a:chOff x="5307615" y="4694682"/>
              <a:chExt cx="1547622" cy="219075"/>
            </a:xfrm>
          </p:grpSpPr>
          <p:sp>
            <p:nvSpPr>
              <p:cNvPr id="87" name="Freeform: Shape 86">
                <a:extLst>
                  <a:ext uri="{FF2B5EF4-FFF2-40B4-BE49-F238E27FC236}">
                    <a16:creationId xmlns:a16="http://schemas.microsoft.com/office/drawing/2014/main" id="{CFB440A2-4D16-41A1-85D7-2EA27A5A58BD}"/>
                  </a:ext>
                </a:extLst>
              </p:cNvPr>
              <p:cNvSpPr/>
              <p:nvPr/>
            </p:nvSpPr>
            <p:spPr>
              <a:xfrm>
                <a:off x="5307615"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591 w 228600"/>
                  <a:gd name="connsiteY3" fmla="*/ 134398 h 219075"/>
                  <a:gd name="connsiteX4" fmla="*/ 182213 w 228600"/>
                  <a:gd name="connsiteY4" fmla="*/ 212979 h 219075"/>
                  <a:gd name="connsiteX5" fmla="*/ 115348 w 228600"/>
                  <a:gd name="connsiteY5" fmla="*/ 164402 h 219075"/>
                  <a:gd name="connsiteX6" fmla="*/ 48387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591" y="134398"/>
                    </a:lnTo>
                    <a:lnTo>
                      <a:pt x="182213" y="212979"/>
                    </a:lnTo>
                    <a:lnTo>
                      <a:pt x="115348" y="164402"/>
                    </a:lnTo>
                    <a:lnTo>
                      <a:pt x="48387" y="212979"/>
                    </a:lnTo>
                    <a:lnTo>
                      <a:pt x="74009" y="134398"/>
                    </a:lnTo>
                    <a:lnTo>
                      <a:pt x="7144" y="85820"/>
                    </a:lnTo>
                    <a:lnTo>
                      <a:pt x="89726" y="85820"/>
                    </a:lnTo>
                    <a:close/>
                  </a:path>
                </a:pathLst>
              </a:custGeom>
              <a:solidFill>
                <a:srgbClr val="185ADB"/>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E41CCCA-F89F-49F7-A024-78684A879032}"/>
                  </a:ext>
                </a:extLst>
              </p:cNvPr>
              <p:cNvSpPr/>
              <p:nvPr/>
            </p:nvSpPr>
            <p:spPr>
              <a:xfrm>
                <a:off x="5637371"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726" y="85820"/>
                    </a:lnTo>
                    <a:close/>
                  </a:path>
                </a:pathLst>
              </a:custGeom>
              <a:solidFill>
                <a:srgbClr val="185ADB"/>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C73B579-0849-44FB-B560-C9354C69CADF}"/>
                  </a:ext>
                </a:extLst>
              </p:cNvPr>
              <p:cNvSpPr/>
              <p:nvPr/>
            </p:nvSpPr>
            <p:spPr>
              <a:xfrm>
                <a:off x="5967126"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821" y="85820"/>
                    </a:lnTo>
                    <a:close/>
                  </a:path>
                </a:pathLst>
              </a:custGeom>
              <a:solidFill>
                <a:srgbClr val="185ADB"/>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FAAD0A7-146A-4751-9360-FBAFFEBEC0E4}"/>
                  </a:ext>
                </a:extLst>
              </p:cNvPr>
              <p:cNvSpPr/>
              <p:nvPr/>
            </p:nvSpPr>
            <p:spPr>
              <a:xfrm>
                <a:off x="6296882" y="4694682"/>
                <a:ext cx="228600" cy="219075"/>
              </a:xfrm>
              <a:custGeom>
                <a:avLst/>
                <a:gdLst>
                  <a:gd name="connsiteX0" fmla="*/ 115348 w 228600"/>
                  <a:gd name="connsiteY0" fmla="*/ 7144 h 219075"/>
                  <a:gd name="connsiteX1" fmla="*/ 140875 w 228600"/>
                  <a:gd name="connsiteY1" fmla="*/ 85820 h 219075"/>
                  <a:gd name="connsiteX2" fmla="*/ 223551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185ADB"/>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4F5B743-3872-4A16-BA40-4F68EA926A09}"/>
                  </a:ext>
                </a:extLst>
              </p:cNvPr>
              <p:cNvSpPr/>
              <p:nvPr/>
            </p:nvSpPr>
            <p:spPr>
              <a:xfrm>
                <a:off x="6626637" y="4694682"/>
                <a:ext cx="228600" cy="219075"/>
              </a:xfrm>
              <a:custGeom>
                <a:avLst/>
                <a:gdLst>
                  <a:gd name="connsiteX0" fmla="*/ 115348 w 228600"/>
                  <a:gd name="connsiteY0" fmla="*/ 7144 h 219075"/>
                  <a:gd name="connsiteX1" fmla="*/ 140875 w 228600"/>
                  <a:gd name="connsiteY1" fmla="*/ 85820 h 219075"/>
                  <a:gd name="connsiteX2" fmla="*/ 223551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solidFill>
                <a:srgbClr val="185ADB"/>
              </a:solidFill>
              <a:ln w="9525" cap="flat">
                <a:noFill/>
                <a:prstDash val="solid"/>
                <a:miter/>
              </a:ln>
            </p:spPr>
            <p:txBody>
              <a:bodyPr rtlCol="0" anchor="ctr"/>
              <a:lstStyle/>
              <a:p>
                <a:endParaRPr lang="en-US"/>
              </a:p>
            </p:txBody>
          </p:sp>
        </p:grpSp>
        <p:sp>
          <p:nvSpPr>
            <p:cNvPr id="113" name="TextBox 112">
              <a:extLst>
                <a:ext uri="{FF2B5EF4-FFF2-40B4-BE49-F238E27FC236}">
                  <a16:creationId xmlns:a16="http://schemas.microsoft.com/office/drawing/2014/main" id="{0B91AEF2-4EA5-4BFE-87F3-BD8024143236}"/>
                </a:ext>
              </a:extLst>
            </p:cNvPr>
            <p:cNvSpPr txBox="1"/>
            <p:nvPr/>
          </p:nvSpPr>
          <p:spPr>
            <a:xfrm>
              <a:off x="5086527" y="3077252"/>
              <a:ext cx="1990738" cy="461665"/>
            </a:xfrm>
            <a:prstGeom prst="rect">
              <a:avLst/>
            </a:prstGeom>
            <a:noFill/>
          </p:spPr>
          <p:txBody>
            <a:bodyPr wrap="none" rtlCol="0">
              <a:spAutoFit/>
            </a:bodyPr>
            <a:lstStyle/>
            <a:p>
              <a:pPr algn="ctr"/>
              <a:r>
                <a:rPr lang="vi-VN" sz="2300" b="1">
                  <a:solidFill>
                    <a:schemeClr val="accent3"/>
                  </a:solidFill>
                </a:rPr>
                <a:t>Lê </a:t>
              </a:r>
              <a:r>
                <a:rPr lang="vi-VN" sz="2300" b="1" err="1">
                  <a:solidFill>
                    <a:schemeClr val="accent3"/>
                  </a:solidFill>
                </a:rPr>
                <a:t>Thị</a:t>
              </a:r>
              <a:r>
                <a:rPr lang="vi-VN" sz="2300" b="1">
                  <a:solidFill>
                    <a:schemeClr val="accent3"/>
                  </a:solidFill>
                </a:rPr>
                <a:t> </a:t>
              </a:r>
              <a:r>
                <a:rPr lang="vi-VN" sz="2300" b="1" err="1">
                  <a:solidFill>
                    <a:schemeClr val="accent3"/>
                  </a:solidFill>
                </a:rPr>
                <a:t>P.Thanh</a:t>
              </a:r>
              <a:endParaRPr lang="en-US" sz="2300" b="1">
                <a:solidFill>
                  <a:schemeClr val="accent3"/>
                </a:solidFill>
              </a:endParaRPr>
            </a:p>
          </p:txBody>
        </p:sp>
        <p:sp>
          <p:nvSpPr>
            <p:cNvPr id="114" name="Rectangle 113">
              <a:extLst>
                <a:ext uri="{FF2B5EF4-FFF2-40B4-BE49-F238E27FC236}">
                  <a16:creationId xmlns:a16="http://schemas.microsoft.com/office/drawing/2014/main" id="{4DA78062-5E00-40D0-B003-9382F0583AA0}"/>
                </a:ext>
              </a:extLst>
            </p:cNvPr>
            <p:cNvSpPr/>
            <p:nvPr/>
          </p:nvSpPr>
          <p:spPr>
            <a:xfrm>
              <a:off x="5297154" y="3535489"/>
              <a:ext cx="1597692" cy="861774"/>
            </a:xfrm>
            <a:prstGeom prst="rect">
              <a:avLst/>
            </a:prstGeom>
          </p:spPr>
          <p:txBody>
            <a:bodyPr wrap="square">
              <a:spAutoFit/>
            </a:bodyPr>
            <a:lstStyle/>
            <a:p>
              <a:pPr algn="ctr"/>
              <a:r>
                <a:rPr lang="en-US"/>
                <a:t>19522231</a:t>
              </a:r>
            </a:p>
            <a:p>
              <a:pPr algn="ctr"/>
              <a:r>
                <a:rPr lang="en-US" sz="1600" b="1"/>
                <a:t>SVM &amp; Decision Trees</a:t>
              </a:r>
            </a:p>
          </p:txBody>
        </p:sp>
      </p:grpSp>
      <p:grpSp>
        <p:nvGrpSpPr>
          <p:cNvPr id="4" name="Group 3">
            <a:extLst>
              <a:ext uri="{FF2B5EF4-FFF2-40B4-BE49-F238E27FC236}">
                <a16:creationId xmlns:a16="http://schemas.microsoft.com/office/drawing/2014/main" id="{1C51215A-CB25-4CFB-BDFD-CF737A652E08}"/>
              </a:ext>
            </a:extLst>
          </p:cNvPr>
          <p:cNvGrpSpPr/>
          <p:nvPr/>
        </p:nvGrpSpPr>
        <p:grpSpPr>
          <a:xfrm>
            <a:off x="8463914" y="1616392"/>
            <a:ext cx="2352675" cy="3566637"/>
            <a:chOff x="8463914" y="1616392"/>
            <a:chExt cx="2352675" cy="3566637"/>
          </a:xfrm>
        </p:grpSpPr>
        <p:sp>
          <p:nvSpPr>
            <p:cNvPr id="92" name="Freeform: Shape 91">
              <a:extLst>
                <a:ext uri="{FF2B5EF4-FFF2-40B4-BE49-F238E27FC236}">
                  <a16:creationId xmlns:a16="http://schemas.microsoft.com/office/drawing/2014/main" id="{2A960728-24BF-4474-96C7-E53F88F94506}"/>
                </a:ext>
              </a:extLst>
            </p:cNvPr>
            <p:cNvSpPr/>
            <p:nvPr/>
          </p:nvSpPr>
          <p:spPr>
            <a:xfrm>
              <a:off x="8845296" y="1616392"/>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8"/>
                    <a:pt x="441484" y="484061"/>
                    <a:pt x="388811" y="484061"/>
                  </a:cubicBezTo>
                  <a:close/>
                </a:path>
              </a:pathLst>
            </a:custGeom>
            <a:solidFill>
              <a:srgbClr val="1244A4"/>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A7E50EF-989F-429F-A4E7-740A60293C36}"/>
                </a:ext>
              </a:extLst>
            </p:cNvPr>
            <p:cNvSpPr/>
            <p:nvPr/>
          </p:nvSpPr>
          <p:spPr>
            <a:xfrm>
              <a:off x="8463914" y="1738122"/>
              <a:ext cx="2352675" cy="1809750"/>
            </a:xfrm>
            <a:custGeom>
              <a:avLst/>
              <a:gdLst>
                <a:gd name="connsiteX0" fmla="*/ 2350485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80 w 2352675"/>
                <a:gd name="connsiteY4" fmla="*/ 7144 h 1809750"/>
                <a:gd name="connsiteX5" fmla="*/ 2350580 w 2352675"/>
                <a:gd name="connsiteY5" fmla="*/ 197644 h 1809750"/>
                <a:gd name="connsiteX6" fmla="*/ 2350580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485" y="1804892"/>
                  </a:moveTo>
                  <a:lnTo>
                    <a:pt x="7144" y="1804892"/>
                  </a:lnTo>
                  <a:lnTo>
                    <a:pt x="7144" y="197644"/>
                  </a:lnTo>
                  <a:cubicBezTo>
                    <a:pt x="7144" y="92392"/>
                    <a:pt x="92393" y="7144"/>
                    <a:pt x="197644" y="7144"/>
                  </a:cubicBezTo>
                  <a:lnTo>
                    <a:pt x="2160080" y="7144"/>
                  </a:lnTo>
                  <a:cubicBezTo>
                    <a:pt x="2265332" y="7144"/>
                    <a:pt x="2350580" y="92392"/>
                    <a:pt x="2350580" y="197644"/>
                  </a:cubicBezTo>
                  <a:lnTo>
                    <a:pt x="2350580" y="1804892"/>
                  </a:lnTo>
                  <a:close/>
                </a:path>
              </a:pathLst>
            </a:custGeom>
            <a:solidFill>
              <a:srgbClr val="185ADB"/>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0C7D7B6-90C9-4DC9-9F10-FE5495C6A22A}"/>
                </a:ext>
              </a:extLst>
            </p:cNvPr>
            <p:cNvSpPr/>
            <p:nvPr/>
          </p:nvSpPr>
          <p:spPr>
            <a:xfrm>
              <a:off x="8564975" y="1896904"/>
              <a:ext cx="2152650" cy="3286125"/>
            </a:xfrm>
            <a:custGeom>
              <a:avLst/>
              <a:gdLst>
                <a:gd name="connsiteX0" fmla="*/ 1957864 w 2152650"/>
                <a:gd name="connsiteY0" fmla="*/ 3283553 h 3286125"/>
                <a:gd name="connsiteX1" fmla="*/ 197644 w 2152650"/>
                <a:gd name="connsiteY1" fmla="*/ 3283553 h 3286125"/>
                <a:gd name="connsiteX2" fmla="*/ 7144 w 2152650"/>
                <a:gd name="connsiteY2" fmla="*/ 3093053 h 3286125"/>
                <a:gd name="connsiteX3" fmla="*/ 7144 w 2152650"/>
                <a:gd name="connsiteY3" fmla="*/ 197644 h 3286125"/>
                <a:gd name="connsiteX4" fmla="*/ 197644 w 2152650"/>
                <a:gd name="connsiteY4" fmla="*/ 7144 h 3286125"/>
                <a:gd name="connsiteX5" fmla="*/ 1957864 w 2152650"/>
                <a:gd name="connsiteY5" fmla="*/ 7144 h 3286125"/>
                <a:gd name="connsiteX6" fmla="*/ 2148364 w 2152650"/>
                <a:gd name="connsiteY6" fmla="*/ 197644 h 3286125"/>
                <a:gd name="connsiteX7" fmla="*/ 2148364 w 2152650"/>
                <a:gd name="connsiteY7" fmla="*/ 3093053 h 3286125"/>
                <a:gd name="connsiteX8" fmla="*/ 1957864 w 2152650"/>
                <a:gd name="connsiteY8" fmla="*/ 3283553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650" h="3286125">
                  <a:moveTo>
                    <a:pt x="1957864" y="3283553"/>
                  </a:moveTo>
                  <a:lnTo>
                    <a:pt x="197644" y="3283553"/>
                  </a:lnTo>
                  <a:cubicBezTo>
                    <a:pt x="92392" y="3283553"/>
                    <a:pt x="7144" y="3198305"/>
                    <a:pt x="7144" y="3093053"/>
                  </a:cubicBezTo>
                  <a:lnTo>
                    <a:pt x="7144" y="197644"/>
                  </a:lnTo>
                  <a:cubicBezTo>
                    <a:pt x="7144" y="92393"/>
                    <a:pt x="92392" y="7144"/>
                    <a:pt x="197644" y="7144"/>
                  </a:cubicBezTo>
                  <a:lnTo>
                    <a:pt x="1957864" y="7144"/>
                  </a:lnTo>
                  <a:cubicBezTo>
                    <a:pt x="2063115" y="7144"/>
                    <a:pt x="2148364" y="92393"/>
                    <a:pt x="2148364" y="197644"/>
                  </a:cubicBezTo>
                  <a:lnTo>
                    <a:pt x="2148364" y="3093053"/>
                  </a:lnTo>
                  <a:cubicBezTo>
                    <a:pt x="2148364" y="3198305"/>
                    <a:pt x="2063020" y="3283553"/>
                    <a:pt x="1957864" y="3283553"/>
                  </a:cubicBezTo>
                  <a:close/>
                </a:path>
              </a:pathLst>
            </a:custGeom>
            <a:solidFill>
              <a:srgbClr val="FFFFFF"/>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120" name="Freeform: Shape 119">
              <a:extLst>
                <a:ext uri="{FF2B5EF4-FFF2-40B4-BE49-F238E27FC236}">
                  <a16:creationId xmlns:a16="http://schemas.microsoft.com/office/drawing/2014/main" id="{5DD6DA7E-4271-4AAD-9B1A-83AD19B0D579}"/>
                </a:ext>
              </a:extLst>
            </p:cNvPr>
            <p:cNvSpPr/>
            <p:nvPr/>
          </p:nvSpPr>
          <p:spPr>
            <a:xfrm>
              <a:off x="8564975" y="4466558"/>
              <a:ext cx="2152650" cy="714375"/>
            </a:xfrm>
            <a:custGeom>
              <a:avLst/>
              <a:gdLst>
                <a:gd name="connsiteX0" fmla="*/ 2148459 w 2152650"/>
                <a:gd name="connsiteY0" fmla="*/ 7144 h 714375"/>
                <a:gd name="connsiteX1" fmla="*/ 2148459 w 2152650"/>
                <a:gd name="connsiteY1" fmla="*/ 528257 h 714375"/>
                <a:gd name="connsiteX2" fmla="*/ 1960341 w 2152650"/>
                <a:gd name="connsiteY2" fmla="*/ 716375 h 714375"/>
                <a:gd name="connsiteX3" fmla="*/ 195263 w 2152650"/>
                <a:gd name="connsiteY3" fmla="*/ 716375 h 714375"/>
                <a:gd name="connsiteX4" fmla="*/ 7144 w 2152650"/>
                <a:gd name="connsiteY4" fmla="*/ 528257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528257"/>
                  </a:lnTo>
                  <a:cubicBezTo>
                    <a:pt x="2148459" y="632174"/>
                    <a:pt x="2064258" y="716375"/>
                    <a:pt x="1960341" y="716375"/>
                  </a:cubicBezTo>
                  <a:lnTo>
                    <a:pt x="195263" y="716375"/>
                  </a:lnTo>
                  <a:cubicBezTo>
                    <a:pt x="91345" y="716375"/>
                    <a:pt x="7144" y="632174"/>
                    <a:pt x="7144" y="528257"/>
                  </a:cubicBezTo>
                  <a:lnTo>
                    <a:pt x="7144" y="7144"/>
                  </a:lnTo>
                  <a:lnTo>
                    <a:pt x="2148459" y="7144"/>
                  </a:lnTo>
                  <a:close/>
                </a:path>
              </a:pathLst>
            </a:custGeom>
            <a:solidFill>
              <a:srgbClr val="185ADB"/>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5B41C01-E3EA-4793-A3D8-85026C137664}"/>
                </a:ext>
              </a:extLst>
            </p:cNvPr>
            <p:cNvSpPr/>
            <p:nvPr/>
          </p:nvSpPr>
          <p:spPr>
            <a:xfrm>
              <a:off x="8797385" y="1658493"/>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9"/>
                    <a:pt x="441484" y="484061"/>
                    <a:pt x="388811" y="484061"/>
                  </a:cubicBezTo>
                  <a:close/>
                </a:path>
              </a:pathLst>
            </a:custGeom>
            <a:solidFill>
              <a:srgbClr val="185ADB"/>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35DB744-92D2-49BF-9123-D06A0FD9EE5C}"/>
                </a:ext>
              </a:extLst>
            </p:cNvPr>
            <p:cNvSpPr/>
            <p:nvPr/>
          </p:nvSpPr>
          <p:spPr>
            <a:xfrm>
              <a:off x="8932735"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0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89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8" y="48292"/>
                    <a:pt x="35528" y="27908"/>
                    <a:pt x="51530" y="7144"/>
                  </a:cubicBezTo>
                  <a:lnTo>
                    <a:pt x="82201" y="31242"/>
                  </a:lnTo>
                  <a:cubicBezTo>
                    <a:pt x="74486" y="42481"/>
                    <a:pt x="68770"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19" y="52197"/>
                    <a:pt x="192500" y="60293"/>
                  </a:cubicBezTo>
                  <a:cubicBezTo>
                    <a:pt x="188881" y="68389"/>
                    <a:pt x="185261" y="79248"/>
                    <a:pt x="181737" y="92774"/>
                  </a:cubicBezTo>
                  <a:lnTo>
                    <a:pt x="213265" y="92774"/>
                  </a:lnTo>
                  <a:lnTo>
                    <a:pt x="213265" y="182118"/>
                  </a:lnTo>
                  <a:close/>
                </a:path>
              </a:pathLst>
            </a:custGeom>
            <a:solidFill>
              <a:srgbClr val="FFC947"/>
            </a:solidFill>
            <a:ln w="9525" cap="flat">
              <a:noFill/>
              <a:prstDash val="solid"/>
              <a:miter/>
            </a:ln>
          </p:spPr>
          <p:txBody>
            <a:bodyPr rtlCol="0" anchor="ctr"/>
            <a:lstStyle/>
            <a:p>
              <a:endParaRPr lang="en-US"/>
            </a:p>
          </p:txBody>
        </p:sp>
        <p:grpSp>
          <p:nvGrpSpPr>
            <p:cNvPr id="108" name="Group 107">
              <a:extLst>
                <a:ext uri="{FF2B5EF4-FFF2-40B4-BE49-F238E27FC236}">
                  <a16:creationId xmlns:a16="http://schemas.microsoft.com/office/drawing/2014/main" id="{176A1911-6FE2-4D83-96E5-48645592F810}"/>
                </a:ext>
              </a:extLst>
            </p:cNvPr>
            <p:cNvGrpSpPr/>
            <p:nvPr/>
          </p:nvGrpSpPr>
          <p:grpSpPr>
            <a:xfrm>
              <a:off x="8911113" y="4694682"/>
              <a:ext cx="1547718" cy="219075"/>
              <a:chOff x="8911113" y="4694682"/>
              <a:chExt cx="1547718" cy="219075"/>
            </a:xfrm>
          </p:grpSpPr>
          <p:sp>
            <p:nvSpPr>
              <p:cNvPr id="98" name="Freeform: Shape 97">
                <a:extLst>
                  <a:ext uri="{FF2B5EF4-FFF2-40B4-BE49-F238E27FC236}">
                    <a16:creationId xmlns:a16="http://schemas.microsoft.com/office/drawing/2014/main" id="{31029428-ED3E-4106-943E-50FDD16C9337}"/>
                  </a:ext>
                </a:extLst>
              </p:cNvPr>
              <p:cNvSpPr/>
              <p:nvPr/>
            </p:nvSpPr>
            <p:spPr>
              <a:xfrm>
                <a:off x="8911113"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821" y="85820"/>
                    </a:lnTo>
                    <a:close/>
                  </a:path>
                </a:pathLst>
              </a:custGeom>
              <a:solidFill>
                <a:srgbClr val="FFC947"/>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C53251A-2EEE-4C0C-9846-6E652DE5315A}"/>
                  </a:ext>
                </a:extLst>
              </p:cNvPr>
              <p:cNvSpPr/>
              <p:nvPr/>
            </p:nvSpPr>
            <p:spPr>
              <a:xfrm>
                <a:off x="9240869"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821" y="85820"/>
                    </a:lnTo>
                    <a:close/>
                  </a:path>
                </a:pathLst>
              </a:custGeom>
              <a:solidFill>
                <a:srgbClr val="FFC947"/>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9D87777-49BF-412A-A326-52448422C83D}"/>
                  </a:ext>
                </a:extLst>
              </p:cNvPr>
              <p:cNvSpPr/>
              <p:nvPr/>
            </p:nvSpPr>
            <p:spPr>
              <a:xfrm>
                <a:off x="9570624" y="4694682"/>
                <a:ext cx="228600" cy="219075"/>
              </a:xfrm>
              <a:custGeom>
                <a:avLst/>
                <a:gdLst>
                  <a:gd name="connsiteX0" fmla="*/ 115348 w 228600"/>
                  <a:gd name="connsiteY0" fmla="*/ 7144 h 219075"/>
                  <a:gd name="connsiteX1" fmla="*/ 140970 w 228600"/>
                  <a:gd name="connsiteY1" fmla="*/ 85820 h 219075"/>
                  <a:gd name="connsiteX2" fmla="*/ 223552 w 228600"/>
                  <a:gd name="connsiteY2" fmla="*/ 85820 h 219075"/>
                  <a:gd name="connsiteX3" fmla="*/ 156686 w 228600"/>
                  <a:gd name="connsiteY3" fmla="*/ 134398 h 219075"/>
                  <a:gd name="connsiteX4" fmla="*/ 182309 w 228600"/>
                  <a:gd name="connsiteY4" fmla="*/ 212979 h 219075"/>
                  <a:gd name="connsiteX5" fmla="*/ 115348 w 228600"/>
                  <a:gd name="connsiteY5" fmla="*/ 164402 h 219075"/>
                  <a:gd name="connsiteX6" fmla="*/ 48483 w 228600"/>
                  <a:gd name="connsiteY6" fmla="*/ 212979 h 219075"/>
                  <a:gd name="connsiteX7" fmla="*/ 74105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970" y="85820"/>
                    </a:lnTo>
                    <a:lnTo>
                      <a:pt x="223552" y="85820"/>
                    </a:lnTo>
                    <a:lnTo>
                      <a:pt x="156686" y="134398"/>
                    </a:lnTo>
                    <a:lnTo>
                      <a:pt x="182309" y="212979"/>
                    </a:lnTo>
                    <a:lnTo>
                      <a:pt x="115348" y="164402"/>
                    </a:lnTo>
                    <a:lnTo>
                      <a:pt x="48483" y="212979"/>
                    </a:lnTo>
                    <a:lnTo>
                      <a:pt x="74105" y="134398"/>
                    </a:lnTo>
                    <a:lnTo>
                      <a:pt x="7144" y="85820"/>
                    </a:lnTo>
                    <a:lnTo>
                      <a:pt x="89821" y="85820"/>
                    </a:lnTo>
                    <a:close/>
                  </a:path>
                </a:pathLst>
              </a:custGeom>
              <a:solidFill>
                <a:srgbClr val="FFC947"/>
              </a:solidFill>
              <a:ln w="9525" cap="flat">
                <a:noFill/>
                <a:prstDash val="solid"/>
                <a:miter/>
              </a:ln>
            </p:spPr>
            <p:txBody>
              <a:bodyPr rtlCol="0" anchor="ctr"/>
              <a:lstStyle/>
              <a:p>
                <a:endParaRPr lang="en-US"/>
              </a:p>
            </p:txBody>
          </p:sp>
          <p:grpSp>
            <p:nvGrpSpPr>
              <p:cNvPr id="107" name="Group 106">
                <a:extLst>
                  <a:ext uri="{FF2B5EF4-FFF2-40B4-BE49-F238E27FC236}">
                    <a16:creationId xmlns:a16="http://schemas.microsoft.com/office/drawing/2014/main" id="{5093DCB1-AF76-4B6E-90F9-7717406550DD}"/>
                  </a:ext>
                </a:extLst>
              </p:cNvPr>
              <p:cNvGrpSpPr/>
              <p:nvPr/>
            </p:nvGrpSpPr>
            <p:grpSpPr>
              <a:xfrm>
                <a:off x="9900475" y="4694682"/>
                <a:ext cx="222504" cy="219075"/>
                <a:chOff x="9900475" y="4694682"/>
                <a:chExt cx="222504" cy="219075"/>
              </a:xfrm>
            </p:grpSpPr>
            <p:sp>
              <p:nvSpPr>
                <p:cNvPr id="101" name="Freeform: Shape 100">
                  <a:extLst>
                    <a:ext uri="{FF2B5EF4-FFF2-40B4-BE49-F238E27FC236}">
                      <a16:creationId xmlns:a16="http://schemas.microsoft.com/office/drawing/2014/main" id="{8D0635A9-5B0A-480D-8AED-B1BD26FE7211}"/>
                    </a:ext>
                  </a:extLst>
                </p:cNvPr>
                <p:cNvSpPr/>
                <p:nvPr/>
              </p:nvSpPr>
              <p:spPr>
                <a:xfrm>
                  <a:off x="9900475" y="4694682"/>
                  <a:ext cx="114300" cy="219075"/>
                </a:xfrm>
                <a:custGeom>
                  <a:avLst/>
                  <a:gdLst>
                    <a:gd name="connsiteX0" fmla="*/ 115348 w 114300"/>
                    <a:gd name="connsiteY0" fmla="*/ 7144 h 219075"/>
                    <a:gd name="connsiteX1" fmla="*/ 115348 w 114300"/>
                    <a:gd name="connsiteY1" fmla="*/ 164402 h 219075"/>
                    <a:gd name="connsiteX2" fmla="*/ 48387 w 114300"/>
                    <a:gd name="connsiteY2" fmla="*/ 212979 h 219075"/>
                    <a:gd name="connsiteX3" fmla="*/ 74009 w 114300"/>
                    <a:gd name="connsiteY3" fmla="*/ 134398 h 219075"/>
                    <a:gd name="connsiteX4" fmla="*/ 7144 w 114300"/>
                    <a:gd name="connsiteY4" fmla="*/ 85820 h 219075"/>
                    <a:gd name="connsiteX5" fmla="*/ 89726 w 114300"/>
                    <a:gd name="connsiteY5"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219075">
                      <a:moveTo>
                        <a:pt x="115348" y="7144"/>
                      </a:moveTo>
                      <a:lnTo>
                        <a:pt x="115348" y="164402"/>
                      </a:lnTo>
                      <a:lnTo>
                        <a:pt x="48387" y="212979"/>
                      </a:lnTo>
                      <a:lnTo>
                        <a:pt x="74009" y="134398"/>
                      </a:lnTo>
                      <a:lnTo>
                        <a:pt x="7144" y="85820"/>
                      </a:lnTo>
                      <a:lnTo>
                        <a:pt x="89726" y="85820"/>
                      </a:lnTo>
                      <a:close/>
                    </a:path>
                  </a:pathLst>
                </a:custGeom>
                <a:solidFill>
                  <a:srgbClr val="FFC947"/>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2ADD626-1DE8-475F-801F-BAEB581FB521}"/>
                    </a:ext>
                  </a:extLst>
                </p:cNvPr>
                <p:cNvSpPr/>
                <p:nvPr/>
              </p:nvSpPr>
              <p:spPr>
                <a:xfrm>
                  <a:off x="10008679" y="4694682"/>
                  <a:ext cx="114300" cy="219075"/>
                </a:xfrm>
                <a:custGeom>
                  <a:avLst/>
                  <a:gdLst>
                    <a:gd name="connsiteX0" fmla="*/ 48387 w 114300"/>
                    <a:gd name="connsiteY0" fmla="*/ 134398 h 219075"/>
                    <a:gd name="connsiteX1" fmla="*/ 74009 w 114300"/>
                    <a:gd name="connsiteY1" fmla="*/ 212979 h 219075"/>
                    <a:gd name="connsiteX2" fmla="*/ 7144 w 114300"/>
                    <a:gd name="connsiteY2" fmla="*/ 164402 h 219075"/>
                    <a:gd name="connsiteX3" fmla="*/ 7144 w 114300"/>
                    <a:gd name="connsiteY3" fmla="*/ 7144 h 219075"/>
                    <a:gd name="connsiteX4" fmla="*/ 32671 w 114300"/>
                    <a:gd name="connsiteY4" fmla="*/ 85820 h 219075"/>
                    <a:gd name="connsiteX5" fmla="*/ 115252 w 114300"/>
                    <a:gd name="connsiteY5"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219075">
                      <a:moveTo>
                        <a:pt x="48387" y="134398"/>
                      </a:moveTo>
                      <a:lnTo>
                        <a:pt x="74009" y="212979"/>
                      </a:lnTo>
                      <a:lnTo>
                        <a:pt x="7144" y="164402"/>
                      </a:lnTo>
                      <a:lnTo>
                        <a:pt x="7144" y="7144"/>
                      </a:lnTo>
                      <a:lnTo>
                        <a:pt x="32671" y="85820"/>
                      </a:lnTo>
                      <a:lnTo>
                        <a:pt x="115252" y="85820"/>
                      </a:lnTo>
                      <a:close/>
                    </a:path>
                  </a:pathLst>
                </a:custGeom>
                <a:solidFill>
                  <a:schemeClr val="accent3"/>
                </a:solidFill>
                <a:ln w="9525" cap="flat">
                  <a:noFill/>
                  <a:prstDash val="solid"/>
                  <a:miter/>
                </a:ln>
              </p:spPr>
              <p:txBody>
                <a:bodyPr rtlCol="0" anchor="ctr"/>
                <a:lstStyle/>
                <a:p>
                  <a:endParaRPr lang="en-US"/>
                </a:p>
              </p:txBody>
            </p:sp>
          </p:grpSp>
          <p:sp>
            <p:nvSpPr>
              <p:cNvPr id="103" name="Freeform: Shape 102">
                <a:extLst>
                  <a:ext uri="{FF2B5EF4-FFF2-40B4-BE49-F238E27FC236}">
                    <a16:creationId xmlns:a16="http://schemas.microsoft.com/office/drawing/2014/main" id="{E6310817-4B67-4EC1-AE8A-95BE3671FAC6}"/>
                  </a:ext>
                </a:extLst>
              </p:cNvPr>
              <p:cNvSpPr/>
              <p:nvPr/>
            </p:nvSpPr>
            <p:spPr>
              <a:xfrm>
                <a:off x="10230231" y="4694682"/>
                <a:ext cx="228600" cy="219075"/>
              </a:xfrm>
              <a:custGeom>
                <a:avLst/>
                <a:gdLst>
                  <a:gd name="connsiteX0" fmla="*/ 115348 w 228600"/>
                  <a:gd name="connsiteY0" fmla="*/ 7144 h 219075"/>
                  <a:gd name="connsiteX1" fmla="*/ 140874 w 228600"/>
                  <a:gd name="connsiteY1" fmla="*/ 85820 h 219075"/>
                  <a:gd name="connsiteX2" fmla="*/ 223551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0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4" y="85820"/>
                    </a:lnTo>
                    <a:lnTo>
                      <a:pt x="223551" y="85820"/>
                    </a:lnTo>
                    <a:lnTo>
                      <a:pt x="156686" y="134398"/>
                    </a:lnTo>
                    <a:lnTo>
                      <a:pt x="182213" y="212979"/>
                    </a:lnTo>
                    <a:lnTo>
                      <a:pt x="115348" y="164402"/>
                    </a:lnTo>
                    <a:lnTo>
                      <a:pt x="48482" y="212979"/>
                    </a:lnTo>
                    <a:lnTo>
                      <a:pt x="74009" y="134398"/>
                    </a:lnTo>
                    <a:lnTo>
                      <a:pt x="7144" y="85820"/>
                    </a:lnTo>
                    <a:lnTo>
                      <a:pt x="89820" y="85820"/>
                    </a:lnTo>
                    <a:close/>
                  </a:path>
                </a:pathLst>
              </a:custGeom>
              <a:solidFill>
                <a:schemeClr val="accent3"/>
              </a:solidFill>
              <a:ln w="9525" cap="flat">
                <a:noFill/>
                <a:prstDash val="solid"/>
                <a:miter/>
              </a:ln>
            </p:spPr>
            <p:txBody>
              <a:bodyPr rtlCol="0" anchor="ctr"/>
              <a:lstStyle/>
              <a:p>
                <a:endParaRPr lang="en-US"/>
              </a:p>
            </p:txBody>
          </p:sp>
        </p:grpSp>
        <p:sp>
          <p:nvSpPr>
            <p:cNvPr id="115" name="TextBox 114">
              <a:extLst>
                <a:ext uri="{FF2B5EF4-FFF2-40B4-BE49-F238E27FC236}">
                  <a16:creationId xmlns:a16="http://schemas.microsoft.com/office/drawing/2014/main" id="{C4FFB491-B7DE-45DB-AAA3-A01EE75CE3A7}"/>
                </a:ext>
              </a:extLst>
            </p:cNvPr>
            <p:cNvSpPr txBox="1"/>
            <p:nvPr/>
          </p:nvSpPr>
          <p:spPr>
            <a:xfrm>
              <a:off x="8475755" y="3077252"/>
              <a:ext cx="2323072" cy="423193"/>
            </a:xfrm>
            <a:prstGeom prst="rect">
              <a:avLst/>
            </a:prstGeom>
            <a:noFill/>
          </p:spPr>
          <p:txBody>
            <a:bodyPr wrap="none" rtlCol="0">
              <a:spAutoFit/>
            </a:bodyPr>
            <a:lstStyle/>
            <a:p>
              <a:pPr algn="ctr"/>
              <a:r>
                <a:rPr lang="vi-VN" sz="2150" b="1">
                  <a:solidFill>
                    <a:schemeClr val="accent2"/>
                  </a:solidFill>
                </a:rPr>
                <a:t>Nguyễn </a:t>
              </a:r>
              <a:r>
                <a:rPr lang="vi-VN" sz="2150" b="1" err="1">
                  <a:solidFill>
                    <a:schemeClr val="accent2"/>
                  </a:solidFill>
                </a:rPr>
                <a:t>Ngọc</a:t>
              </a:r>
              <a:r>
                <a:rPr lang="vi-VN" sz="2150" b="1">
                  <a:solidFill>
                    <a:schemeClr val="accent2"/>
                  </a:solidFill>
                </a:rPr>
                <a:t> </a:t>
              </a:r>
              <a:r>
                <a:rPr lang="vi-VN" sz="2150" b="1" err="1">
                  <a:solidFill>
                    <a:schemeClr val="accent2"/>
                  </a:solidFill>
                </a:rPr>
                <a:t>Thủy</a:t>
              </a:r>
              <a:endParaRPr lang="en-US" sz="2150" b="1">
                <a:solidFill>
                  <a:schemeClr val="accent2"/>
                </a:solidFill>
              </a:endParaRPr>
            </a:p>
          </p:txBody>
        </p:sp>
        <p:sp>
          <p:nvSpPr>
            <p:cNvPr id="116" name="Rectangle 115">
              <a:extLst>
                <a:ext uri="{FF2B5EF4-FFF2-40B4-BE49-F238E27FC236}">
                  <a16:creationId xmlns:a16="http://schemas.microsoft.com/office/drawing/2014/main" id="{F0BA62F7-6877-4E13-93D6-EF304B5C502C}"/>
                </a:ext>
              </a:extLst>
            </p:cNvPr>
            <p:cNvSpPr/>
            <p:nvPr/>
          </p:nvSpPr>
          <p:spPr>
            <a:xfrm>
              <a:off x="8805374" y="3500445"/>
              <a:ext cx="1663834" cy="861774"/>
            </a:xfrm>
            <a:prstGeom prst="rect">
              <a:avLst/>
            </a:prstGeom>
          </p:spPr>
          <p:txBody>
            <a:bodyPr wrap="square">
              <a:spAutoFit/>
            </a:bodyPr>
            <a:lstStyle/>
            <a:p>
              <a:pPr algn="ctr"/>
              <a:r>
                <a:rPr lang="en-US"/>
                <a:t>19522326</a:t>
              </a:r>
            </a:p>
            <a:p>
              <a:pPr algn="ctr"/>
              <a:r>
                <a:rPr lang="en-US" sz="1600" b="1"/>
                <a:t>KNN &amp; Naïve Bayes</a:t>
              </a:r>
            </a:p>
          </p:txBody>
        </p:sp>
      </p:grpSp>
      <p:sp>
        <p:nvSpPr>
          <p:cNvPr id="86" name="TextBox 85">
            <a:extLst>
              <a:ext uri="{FF2B5EF4-FFF2-40B4-BE49-F238E27FC236}">
                <a16:creationId xmlns:a16="http://schemas.microsoft.com/office/drawing/2014/main" id="{AEFF6FB2-CC46-464B-9450-4D3628E746E8}"/>
              </a:ext>
            </a:extLst>
          </p:cNvPr>
          <p:cNvSpPr txBox="1"/>
          <p:nvPr/>
        </p:nvSpPr>
        <p:spPr>
          <a:xfrm>
            <a:off x="2728699" y="69933"/>
            <a:ext cx="6976590" cy="1015663"/>
          </a:xfrm>
          <a:prstGeom prst="rect">
            <a:avLst/>
          </a:prstGeom>
          <a:noFill/>
        </p:spPr>
        <p:txBody>
          <a:bodyPr wrap="none" rtlCol="0">
            <a:spAutoFit/>
          </a:bodyPr>
          <a:lstStyle/>
          <a:p>
            <a:pPr algn="ctr"/>
            <a:r>
              <a:rPr lang="vi-VN" sz="6000" b="1" err="1">
                <a:solidFill>
                  <a:schemeClr val="accent1"/>
                </a:solidFill>
                <a:latin typeface="+mj-lt"/>
              </a:rPr>
              <a:t>Giới</a:t>
            </a:r>
            <a:r>
              <a:rPr lang="vi-VN" sz="6000" b="1">
                <a:solidFill>
                  <a:schemeClr val="accent1"/>
                </a:solidFill>
                <a:latin typeface="+mj-lt"/>
              </a:rPr>
              <a:t> </a:t>
            </a:r>
            <a:r>
              <a:rPr lang="vi-VN" sz="6000" b="1" err="1">
                <a:solidFill>
                  <a:schemeClr val="accent1"/>
                </a:solidFill>
                <a:latin typeface="+mj-lt"/>
              </a:rPr>
              <a:t>thiệu</a:t>
            </a:r>
            <a:r>
              <a:rPr lang="vi-VN" sz="6000" b="1">
                <a:solidFill>
                  <a:schemeClr val="accent1"/>
                </a:solidFill>
                <a:latin typeface="+mj-lt"/>
              </a:rPr>
              <a:t> </a:t>
            </a:r>
            <a:r>
              <a:rPr lang="vi-VN" sz="6000" b="1" err="1">
                <a:solidFill>
                  <a:schemeClr val="accent1"/>
                </a:solidFill>
                <a:latin typeface="+mj-lt"/>
              </a:rPr>
              <a:t>thành</a:t>
            </a:r>
            <a:r>
              <a:rPr lang="vi-VN" sz="6000" b="1">
                <a:solidFill>
                  <a:schemeClr val="accent1"/>
                </a:solidFill>
                <a:latin typeface="+mj-lt"/>
              </a:rPr>
              <a:t> viên</a:t>
            </a:r>
            <a:endParaRPr lang="en-US" sz="6000" b="1">
              <a:solidFill>
                <a:schemeClr val="accent2"/>
              </a:solidFill>
              <a:latin typeface="+mj-lt"/>
            </a:endParaRPr>
          </a:p>
        </p:txBody>
      </p:sp>
      <p:pic>
        <p:nvPicPr>
          <p:cNvPr id="11" name="Chỗ dành sẵn cho Hình ảnh 10" descr="Ảnh có chứa tường, trong nhà, người, trắng&#10;&#10;Mô tả được tạo tự động">
            <a:extLst>
              <a:ext uri="{FF2B5EF4-FFF2-40B4-BE49-F238E27FC236}">
                <a16:creationId xmlns:a16="http://schemas.microsoft.com/office/drawing/2014/main" id="{64A32E33-C837-4D83-BEF1-7D6867569C3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8" r="208"/>
          <a:stretch>
            <a:fillRect/>
          </a:stretch>
        </p:blipFill>
        <p:spPr>
          <a:xfrm>
            <a:off x="2022475" y="1990725"/>
            <a:ext cx="1138238" cy="1138238"/>
          </a:xfrm>
          <a:prstGeom prst="roundRect">
            <a:avLst>
              <a:gd name="adj" fmla="val 50000"/>
            </a:avLst>
          </a:prstGeom>
          <a:solidFill>
            <a:schemeClr val="accent2"/>
          </a:solidFill>
        </p:spPr>
      </p:pic>
      <p:pic>
        <p:nvPicPr>
          <p:cNvPr id="13" name="Chỗ dành sẵn cho Hình ảnh 12" descr="Ảnh có chứa người, quần áo, đám cưới, trong nhà&#10;&#10;Mô tả được tự động tạo">
            <a:extLst>
              <a:ext uri="{FF2B5EF4-FFF2-40B4-BE49-F238E27FC236}">
                <a16:creationId xmlns:a16="http://schemas.microsoft.com/office/drawing/2014/main" id="{DA715A58-297E-4446-8B4A-E6B11D6CBF88}"/>
              </a:ext>
            </a:extLst>
          </p:cNvPr>
          <p:cNvPicPr>
            <a:picLocks noGrp="1" noChangeAspect="1"/>
          </p:cNvPicPr>
          <p:nvPr>
            <p:ph type="pic" sz="quarter" idx="14"/>
          </p:nvPr>
        </p:nvPicPr>
        <p:blipFill>
          <a:blip r:embed="rId3"/>
          <a:srcRect t="11801" b="11801"/>
          <a:stretch>
            <a:fillRect/>
          </a:stretch>
        </p:blipFill>
        <p:spPr>
          <a:xfrm>
            <a:off x="5584825" y="1992313"/>
            <a:ext cx="1117600" cy="1119187"/>
          </a:xfrm>
          <a:prstGeom prst="roundRect">
            <a:avLst>
              <a:gd name="adj" fmla="val 50000"/>
            </a:avLst>
          </a:prstGeom>
          <a:solidFill>
            <a:schemeClr val="accent3"/>
          </a:solidFill>
        </p:spPr>
      </p:pic>
      <p:sp>
        <p:nvSpPr>
          <p:cNvPr id="97" name="TextBox 21">
            <a:extLst>
              <a:ext uri="{FF2B5EF4-FFF2-40B4-BE49-F238E27FC236}">
                <a16:creationId xmlns:a16="http://schemas.microsoft.com/office/drawing/2014/main" id="{E752785C-B1CD-46B3-BF8F-63B781CE3CE2}"/>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pic>
        <p:nvPicPr>
          <p:cNvPr id="5" name="Hình ảnh 5" descr="Ảnh có chứa văn bản&#10;&#10;Mô tả được tự động tạo">
            <a:extLst>
              <a:ext uri="{FF2B5EF4-FFF2-40B4-BE49-F238E27FC236}">
                <a16:creationId xmlns:a16="http://schemas.microsoft.com/office/drawing/2014/main" id="{BAA6E99F-46B0-4F3E-AFA5-86C0AFDDECB3}"/>
              </a:ext>
            </a:extLst>
          </p:cNvPr>
          <p:cNvPicPr>
            <a:picLocks noChangeAspect="1"/>
          </p:cNvPicPr>
          <p:nvPr/>
        </p:nvPicPr>
        <p:blipFill>
          <a:blip r:embed="rId4"/>
          <a:stretch>
            <a:fillRect/>
          </a:stretch>
        </p:blipFill>
        <p:spPr>
          <a:xfrm>
            <a:off x="0" y="0"/>
            <a:ext cx="659110" cy="615010"/>
          </a:xfrm>
          <a:prstGeom prst="rect">
            <a:avLst/>
          </a:prstGeom>
        </p:spPr>
      </p:pic>
      <p:pic>
        <p:nvPicPr>
          <p:cNvPr id="104" name="Chỗ dành sẵn cho Hình ảnh 12">
            <a:extLst>
              <a:ext uri="{FF2B5EF4-FFF2-40B4-BE49-F238E27FC236}">
                <a16:creationId xmlns:a16="http://schemas.microsoft.com/office/drawing/2014/main" id="{F916746B-1C0F-4755-81AF-491C0A54DA43}"/>
              </a:ext>
            </a:extLst>
          </p:cNvPr>
          <p:cNvPicPr>
            <a:picLocks noChangeAspect="1"/>
          </p:cNvPicPr>
          <p:nvPr/>
        </p:nvPicPr>
        <p:blipFill>
          <a:blip r:embed="rId5"/>
          <a:srcRect l="71" r="71"/>
          <a:stretch>
            <a:fillRect/>
          </a:stretch>
        </p:blipFill>
        <p:spPr>
          <a:xfrm>
            <a:off x="9126124" y="1988485"/>
            <a:ext cx="1117600" cy="1119187"/>
          </a:xfrm>
          <a:prstGeom prst="roundRect">
            <a:avLst>
              <a:gd name="adj" fmla="val 50000"/>
            </a:avLst>
          </a:prstGeom>
          <a:solidFill>
            <a:schemeClr val="accent3"/>
          </a:solidFill>
          <a:ln>
            <a:noFill/>
          </a:ln>
        </p:spPr>
      </p:pic>
      <p:sp>
        <p:nvSpPr>
          <p:cNvPr id="111" name="TextBox 21">
            <a:extLst>
              <a:ext uri="{FF2B5EF4-FFF2-40B4-BE49-F238E27FC236}">
                <a16:creationId xmlns:a16="http://schemas.microsoft.com/office/drawing/2014/main" id="{1BABE00B-4C5F-48A8-BFD8-EA4E91CFAC8A}"/>
              </a:ext>
            </a:extLst>
          </p:cNvPr>
          <p:cNvSpPr txBox="1"/>
          <p:nvPr/>
        </p:nvSpPr>
        <p:spPr>
          <a:xfrm>
            <a:off x="11833024" y="6482017"/>
            <a:ext cx="358976" cy="369332"/>
          </a:xfrm>
          <a:prstGeom prst="rect">
            <a:avLst/>
          </a:prstGeom>
          <a:noFill/>
        </p:spPr>
        <p:txBody>
          <a:bodyPr wrap="square" rtlCol="0" anchor="ctr">
            <a:spAutoFit/>
          </a:bodyPr>
          <a:lstStyle/>
          <a:p>
            <a:r>
              <a:rPr lang="en-US" b="1">
                <a:solidFill>
                  <a:schemeClr val="accent1"/>
                </a:solidFill>
              </a:rPr>
              <a:t>2</a:t>
            </a:r>
          </a:p>
        </p:txBody>
      </p:sp>
    </p:spTree>
    <p:extLst>
      <p:ext uri="{BB962C8B-B14F-4D97-AF65-F5344CB8AC3E}">
        <p14:creationId xmlns:p14="http://schemas.microsoft.com/office/powerpoint/2010/main" val="30009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fill="hold"/>
                                        <p:tgtEl>
                                          <p:spTgt spid="86"/>
                                        </p:tgtEl>
                                        <p:attrNameLst>
                                          <p:attrName>ppt_x</p:attrName>
                                        </p:attrNameLst>
                                      </p:cBhvr>
                                      <p:tavLst>
                                        <p:tav tm="0">
                                          <p:val>
                                            <p:strVal val="#ppt_x"/>
                                          </p:val>
                                        </p:tav>
                                        <p:tav tm="100000">
                                          <p:val>
                                            <p:strVal val="#ppt_x"/>
                                          </p:val>
                                        </p:tav>
                                      </p:tavLst>
                                    </p:anim>
                                    <p:anim calcmode="lin" valueType="num">
                                      <p:cBhvr additive="base">
                                        <p:cTn id="8" dur="1000" fill="hold"/>
                                        <p:tgtEl>
                                          <p:spTgt spid="86"/>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p:cTn id="11" dur="500" fill="hold"/>
                                        <p:tgtEl>
                                          <p:spTgt spid="63"/>
                                        </p:tgtEl>
                                        <p:attrNameLst>
                                          <p:attrName>ppt_w</p:attrName>
                                        </p:attrNameLst>
                                      </p:cBhvr>
                                      <p:tavLst>
                                        <p:tav tm="0">
                                          <p:val>
                                            <p:fltVal val="0"/>
                                          </p:val>
                                        </p:tav>
                                        <p:tav tm="100000">
                                          <p:val>
                                            <p:strVal val="#ppt_w"/>
                                          </p:val>
                                        </p:tav>
                                      </p:tavLst>
                                    </p:anim>
                                    <p:anim calcmode="lin" valueType="num">
                                      <p:cBhvr>
                                        <p:cTn id="12" dur="500" fill="hold"/>
                                        <p:tgtEl>
                                          <p:spTgt spid="63"/>
                                        </p:tgtEl>
                                        <p:attrNameLst>
                                          <p:attrName>ppt_h</p:attrName>
                                        </p:attrNameLst>
                                      </p:cBhvr>
                                      <p:tavLst>
                                        <p:tav tm="0">
                                          <p:val>
                                            <p:fltVal val="0"/>
                                          </p:val>
                                        </p:tav>
                                        <p:tav tm="100000">
                                          <p:val>
                                            <p:strVal val="#ppt_h"/>
                                          </p:val>
                                        </p:tav>
                                      </p:tavLst>
                                    </p:anim>
                                    <p:animEffect transition="in" filter="fade">
                                      <p:cBhvr>
                                        <p:cTn id="13" dur="500"/>
                                        <p:tgtEl>
                                          <p:spTgt spid="6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p:cTn id="16" dur="500" fill="hold"/>
                                        <p:tgtEl>
                                          <p:spTgt spid="69"/>
                                        </p:tgtEl>
                                        <p:attrNameLst>
                                          <p:attrName>ppt_w</p:attrName>
                                        </p:attrNameLst>
                                      </p:cBhvr>
                                      <p:tavLst>
                                        <p:tav tm="0">
                                          <p:val>
                                            <p:fltVal val="0"/>
                                          </p:val>
                                        </p:tav>
                                        <p:tav tm="100000">
                                          <p:val>
                                            <p:strVal val="#ppt_w"/>
                                          </p:val>
                                        </p:tav>
                                      </p:tavLst>
                                    </p:anim>
                                    <p:anim calcmode="lin" valueType="num">
                                      <p:cBhvr>
                                        <p:cTn id="17" dur="500" fill="hold"/>
                                        <p:tgtEl>
                                          <p:spTgt spid="69"/>
                                        </p:tgtEl>
                                        <p:attrNameLst>
                                          <p:attrName>ppt_h</p:attrName>
                                        </p:attrNameLst>
                                      </p:cBhvr>
                                      <p:tavLst>
                                        <p:tav tm="0">
                                          <p:val>
                                            <p:fltVal val="0"/>
                                          </p:val>
                                        </p:tav>
                                        <p:tav tm="100000">
                                          <p:val>
                                            <p:strVal val="#ppt_h"/>
                                          </p:val>
                                        </p:tav>
                                      </p:tavLst>
                                    </p:anim>
                                    <p:animEffect transition="in" filter="fade">
                                      <p:cBhvr>
                                        <p:cTn id="18" dur="500"/>
                                        <p:tgtEl>
                                          <p:spTgt spid="6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 calcmode="lin" valueType="num">
                                      <p:cBhvr>
                                        <p:cTn id="26" dur="500" fill="hold"/>
                                        <p:tgtEl>
                                          <p:spTgt spid="58"/>
                                        </p:tgtEl>
                                        <p:attrNameLst>
                                          <p:attrName>ppt_w</p:attrName>
                                        </p:attrNameLst>
                                      </p:cBhvr>
                                      <p:tavLst>
                                        <p:tav tm="0">
                                          <p:val>
                                            <p:fltVal val="0"/>
                                          </p:val>
                                        </p:tav>
                                        <p:tav tm="100000">
                                          <p:val>
                                            <p:strVal val="#ppt_w"/>
                                          </p:val>
                                        </p:tav>
                                      </p:tavLst>
                                    </p:anim>
                                    <p:anim calcmode="lin" valueType="num">
                                      <p:cBhvr>
                                        <p:cTn id="27" dur="500" fill="hold"/>
                                        <p:tgtEl>
                                          <p:spTgt spid="58"/>
                                        </p:tgtEl>
                                        <p:attrNameLst>
                                          <p:attrName>ppt_h</p:attrName>
                                        </p:attrNameLst>
                                      </p:cBhvr>
                                      <p:tavLst>
                                        <p:tav tm="0">
                                          <p:val>
                                            <p:fltVal val="0"/>
                                          </p:val>
                                        </p:tav>
                                        <p:tav tm="100000">
                                          <p:val>
                                            <p:strVal val="#ppt_h"/>
                                          </p:val>
                                        </p:tav>
                                      </p:tavLst>
                                    </p:anim>
                                    <p:animEffect transition="in" filter="fade">
                                      <p:cBhvr>
                                        <p:cTn id="28" dur="500"/>
                                        <p:tgtEl>
                                          <p:spTgt spid="5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p:cTn id="31" dur="500" fill="hold"/>
                                        <p:tgtEl>
                                          <p:spTgt spid="59"/>
                                        </p:tgtEl>
                                        <p:attrNameLst>
                                          <p:attrName>ppt_w</p:attrName>
                                        </p:attrNameLst>
                                      </p:cBhvr>
                                      <p:tavLst>
                                        <p:tav tm="0">
                                          <p:val>
                                            <p:fltVal val="0"/>
                                          </p:val>
                                        </p:tav>
                                        <p:tav tm="100000">
                                          <p:val>
                                            <p:strVal val="#ppt_w"/>
                                          </p:val>
                                        </p:tav>
                                      </p:tavLst>
                                    </p:anim>
                                    <p:anim calcmode="lin" valueType="num">
                                      <p:cBhvr>
                                        <p:cTn id="32" dur="500" fill="hold"/>
                                        <p:tgtEl>
                                          <p:spTgt spid="59"/>
                                        </p:tgtEl>
                                        <p:attrNameLst>
                                          <p:attrName>ppt_h</p:attrName>
                                        </p:attrNameLst>
                                      </p:cBhvr>
                                      <p:tavLst>
                                        <p:tav tm="0">
                                          <p:val>
                                            <p:fltVal val="0"/>
                                          </p:val>
                                        </p:tav>
                                        <p:tav tm="100000">
                                          <p:val>
                                            <p:strVal val="#ppt_h"/>
                                          </p:val>
                                        </p:tav>
                                      </p:tavLst>
                                    </p:anim>
                                    <p:animEffect transition="in" filter="fade">
                                      <p:cBhvr>
                                        <p:cTn id="33" dur="500"/>
                                        <p:tgtEl>
                                          <p:spTgt spid="5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60"/>
                                        </p:tgtEl>
                                        <p:attrNameLst>
                                          <p:attrName>style.visibility</p:attrName>
                                        </p:attrNameLst>
                                      </p:cBhvr>
                                      <p:to>
                                        <p:strVal val="visible"/>
                                      </p:to>
                                    </p:set>
                                    <p:anim calcmode="lin" valueType="num">
                                      <p:cBhvr>
                                        <p:cTn id="36" dur="500" fill="hold"/>
                                        <p:tgtEl>
                                          <p:spTgt spid="60"/>
                                        </p:tgtEl>
                                        <p:attrNameLst>
                                          <p:attrName>ppt_w</p:attrName>
                                        </p:attrNameLst>
                                      </p:cBhvr>
                                      <p:tavLst>
                                        <p:tav tm="0">
                                          <p:val>
                                            <p:fltVal val="0"/>
                                          </p:val>
                                        </p:tav>
                                        <p:tav tm="100000">
                                          <p:val>
                                            <p:strVal val="#ppt_w"/>
                                          </p:val>
                                        </p:tav>
                                      </p:tavLst>
                                    </p:anim>
                                    <p:anim calcmode="lin" valueType="num">
                                      <p:cBhvr>
                                        <p:cTn id="37" dur="500" fill="hold"/>
                                        <p:tgtEl>
                                          <p:spTgt spid="60"/>
                                        </p:tgtEl>
                                        <p:attrNameLst>
                                          <p:attrName>ppt_h</p:attrName>
                                        </p:attrNameLst>
                                      </p:cBhvr>
                                      <p:tavLst>
                                        <p:tav tm="0">
                                          <p:val>
                                            <p:fltVal val="0"/>
                                          </p:val>
                                        </p:tav>
                                        <p:tav tm="100000">
                                          <p:val>
                                            <p:strVal val="#ppt_h"/>
                                          </p:val>
                                        </p:tav>
                                      </p:tavLst>
                                    </p:anim>
                                    <p:animEffect transition="in" filter="fade">
                                      <p:cBhvr>
                                        <p:cTn id="38" dur="500"/>
                                        <p:tgtEl>
                                          <p:spTgt spid="6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p:cTn id="41" dur="500" fill="hold"/>
                                        <p:tgtEl>
                                          <p:spTgt spid="61"/>
                                        </p:tgtEl>
                                        <p:attrNameLst>
                                          <p:attrName>ppt_w</p:attrName>
                                        </p:attrNameLst>
                                      </p:cBhvr>
                                      <p:tavLst>
                                        <p:tav tm="0">
                                          <p:val>
                                            <p:fltVal val="0"/>
                                          </p:val>
                                        </p:tav>
                                        <p:tav tm="100000">
                                          <p:val>
                                            <p:strVal val="#ppt_w"/>
                                          </p:val>
                                        </p:tav>
                                      </p:tavLst>
                                    </p:anim>
                                    <p:anim calcmode="lin" valueType="num">
                                      <p:cBhvr>
                                        <p:cTn id="42" dur="500" fill="hold"/>
                                        <p:tgtEl>
                                          <p:spTgt spid="61"/>
                                        </p:tgtEl>
                                        <p:attrNameLst>
                                          <p:attrName>ppt_h</p:attrName>
                                        </p:attrNameLst>
                                      </p:cBhvr>
                                      <p:tavLst>
                                        <p:tav tm="0">
                                          <p:val>
                                            <p:fltVal val="0"/>
                                          </p:val>
                                        </p:tav>
                                        <p:tav tm="100000">
                                          <p:val>
                                            <p:strVal val="#ppt_h"/>
                                          </p:val>
                                        </p:tav>
                                      </p:tavLst>
                                    </p:anim>
                                    <p:animEffect transition="in" filter="fade">
                                      <p:cBhvr>
                                        <p:cTn id="43" dur="500"/>
                                        <p:tgtEl>
                                          <p:spTgt spid="6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 calcmode="lin" valueType="num">
                                      <p:cBhvr>
                                        <p:cTn id="46" dur="500" fill="hold"/>
                                        <p:tgtEl>
                                          <p:spTgt spid="67"/>
                                        </p:tgtEl>
                                        <p:attrNameLst>
                                          <p:attrName>ppt_w</p:attrName>
                                        </p:attrNameLst>
                                      </p:cBhvr>
                                      <p:tavLst>
                                        <p:tav tm="0">
                                          <p:val>
                                            <p:fltVal val="0"/>
                                          </p:val>
                                        </p:tav>
                                        <p:tav tm="100000">
                                          <p:val>
                                            <p:strVal val="#ppt_w"/>
                                          </p:val>
                                        </p:tav>
                                      </p:tavLst>
                                    </p:anim>
                                    <p:anim calcmode="lin" valueType="num">
                                      <p:cBhvr>
                                        <p:cTn id="47" dur="500" fill="hold"/>
                                        <p:tgtEl>
                                          <p:spTgt spid="67"/>
                                        </p:tgtEl>
                                        <p:attrNameLst>
                                          <p:attrName>ppt_h</p:attrName>
                                        </p:attrNameLst>
                                      </p:cBhvr>
                                      <p:tavLst>
                                        <p:tav tm="0">
                                          <p:val>
                                            <p:fltVal val="0"/>
                                          </p:val>
                                        </p:tav>
                                        <p:tav tm="100000">
                                          <p:val>
                                            <p:strVal val="#ppt_h"/>
                                          </p:val>
                                        </p:tav>
                                      </p:tavLst>
                                    </p:anim>
                                    <p:animEffect transition="in" filter="fade">
                                      <p:cBhvr>
                                        <p:cTn id="48" dur="500"/>
                                        <p:tgtEl>
                                          <p:spTgt spid="6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p:cTn id="51" dur="500" fill="hold"/>
                                        <p:tgtEl>
                                          <p:spTgt spid="68"/>
                                        </p:tgtEl>
                                        <p:attrNameLst>
                                          <p:attrName>ppt_w</p:attrName>
                                        </p:attrNameLst>
                                      </p:cBhvr>
                                      <p:tavLst>
                                        <p:tav tm="0">
                                          <p:val>
                                            <p:fltVal val="0"/>
                                          </p:val>
                                        </p:tav>
                                        <p:tav tm="100000">
                                          <p:val>
                                            <p:strVal val="#ppt_w"/>
                                          </p:val>
                                        </p:tav>
                                      </p:tavLst>
                                    </p:anim>
                                    <p:anim calcmode="lin" valueType="num">
                                      <p:cBhvr>
                                        <p:cTn id="52" dur="500" fill="hold"/>
                                        <p:tgtEl>
                                          <p:spTgt spid="68"/>
                                        </p:tgtEl>
                                        <p:attrNameLst>
                                          <p:attrName>ppt_h</p:attrName>
                                        </p:attrNameLst>
                                      </p:cBhvr>
                                      <p:tavLst>
                                        <p:tav tm="0">
                                          <p:val>
                                            <p:fltVal val="0"/>
                                          </p:val>
                                        </p:tav>
                                        <p:tav tm="100000">
                                          <p:val>
                                            <p:strVal val="#ppt_h"/>
                                          </p:val>
                                        </p:tav>
                                      </p:tavLst>
                                    </p:anim>
                                    <p:animEffect transition="in" filter="fade">
                                      <p:cBhvr>
                                        <p:cTn id="53" dur="500"/>
                                        <p:tgtEl>
                                          <p:spTgt spid="6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5"/>
                                        </p:tgtEl>
                                        <p:attrNameLst>
                                          <p:attrName>style.visibility</p:attrName>
                                        </p:attrNameLst>
                                      </p:cBhvr>
                                      <p:to>
                                        <p:strVal val="visible"/>
                                      </p:to>
                                    </p:set>
                                    <p:anim calcmode="lin" valueType="num">
                                      <p:cBhvr>
                                        <p:cTn id="56" dur="500" fill="hold"/>
                                        <p:tgtEl>
                                          <p:spTgt spid="65"/>
                                        </p:tgtEl>
                                        <p:attrNameLst>
                                          <p:attrName>ppt_w</p:attrName>
                                        </p:attrNameLst>
                                      </p:cBhvr>
                                      <p:tavLst>
                                        <p:tav tm="0">
                                          <p:val>
                                            <p:fltVal val="0"/>
                                          </p:val>
                                        </p:tav>
                                        <p:tav tm="100000">
                                          <p:val>
                                            <p:strVal val="#ppt_w"/>
                                          </p:val>
                                        </p:tav>
                                      </p:tavLst>
                                    </p:anim>
                                    <p:anim calcmode="lin" valueType="num">
                                      <p:cBhvr>
                                        <p:cTn id="57" dur="500" fill="hold"/>
                                        <p:tgtEl>
                                          <p:spTgt spid="65"/>
                                        </p:tgtEl>
                                        <p:attrNameLst>
                                          <p:attrName>ppt_h</p:attrName>
                                        </p:attrNameLst>
                                      </p:cBhvr>
                                      <p:tavLst>
                                        <p:tav tm="0">
                                          <p:val>
                                            <p:fltVal val="0"/>
                                          </p:val>
                                        </p:tav>
                                        <p:tav tm="100000">
                                          <p:val>
                                            <p:strVal val="#ppt_h"/>
                                          </p:val>
                                        </p:tav>
                                      </p:tavLst>
                                    </p:anim>
                                    <p:animEffect transition="in" filter="fade">
                                      <p:cBhvr>
                                        <p:cTn id="58" dur="500"/>
                                        <p:tgtEl>
                                          <p:spTgt spid="6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p:cTn id="61" dur="500" fill="hold"/>
                                        <p:tgtEl>
                                          <p:spTgt spid="66"/>
                                        </p:tgtEl>
                                        <p:attrNameLst>
                                          <p:attrName>ppt_w</p:attrName>
                                        </p:attrNameLst>
                                      </p:cBhvr>
                                      <p:tavLst>
                                        <p:tav tm="0">
                                          <p:val>
                                            <p:fltVal val="0"/>
                                          </p:val>
                                        </p:tav>
                                        <p:tav tm="100000">
                                          <p:val>
                                            <p:strVal val="#ppt_w"/>
                                          </p:val>
                                        </p:tav>
                                      </p:tavLst>
                                    </p:anim>
                                    <p:anim calcmode="lin" valueType="num">
                                      <p:cBhvr>
                                        <p:cTn id="62" dur="500" fill="hold"/>
                                        <p:tgtEl>
                                          <p:spTgt spid="66"/>
                                        </p:tgtEl>
                                        <p:attrNameLst>
                                          <p:attrName>ppt_h</p:attrName>
                                        </p:attrNameLst>
                                      </p:cBhvr>
                                      <p:tavLst>
                                        <p:tav tm="0">
                                          <p:val>
                                            <p:fltVal val="0"/>
                                          </p:val>
                                        </p:tav>
                                        <p:tav tm="100000">
                                          <p:val>
                                            <p:strVal val="#ppt_h"/>
                                          </p:val>
                                        </p:tav>
                                      </p:tavLst>
                                    </p:anim>
                                    <p:animEffect transition="in" filter="fade">
                                      <p:cBhvr>
                                        <p:cTn id="63" dur="500"/>
                                        <p:tgtEl>
                                          <p:spTgt spid="66"/>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 calcmode="lin" valueType="num">
                                      <p:cBhvr>
                                        <p:cTn id="66" dur="500" fill="hold"/>
                                        <p:tgtEl>
                                          <p:spTgt spid="62"/>
                                        </p:tgtEl>
                                        <p:attrNameLst>
                                          <p:attrName>ppt_w</p:attrName>
                                        </p:attrNameLst>
                                      </p:cBhvr>
                                      <p:tavLst>
                                        <p:tav tm="0">
                                          <p:val>
                                            <p:fltVal val="0"/>
                                          </p:val>
                                        </p:tav>
                                        <p:tav tm="100000">
                                          <p:val>
                                            <p:strVal val="#ppt_w"/>
                                          </p:val>
                                        </p:tav>
                                      </p:tavLst>
                                    </p:anim>
                                    <p:anim calcmode="lin" valueType="num">
                                      <p:cBhvr>
                                        <p:cTn id="67" dur="500" fill="hold"/>
                                        <p:tgtEl>
                                          <p:spTgt spid="62"/>
                                        </p:tgtEl>
                                        <p:attrNameLst>
                                          <p:attrName>ppt_h</p:attrName>
                                        </p:attrNameLst>
                                      </p:cBhvr>
                                      <p:tavLst>
                                        <p:tav tm="0">
                                          <p:val>
                                            <p:fltVal val="0"/>
                                          </p:val>
                                        </p:tav>
                                        <p:tav tm="100000">
                                          <p:val>
                                            <p:strVal val="#ppt_h"/>
                                          </p:val>
                                        </p:tav>
                                      </p:tavLst>
                                    </p:anim>
                                    <p:animEffect transition="in" filter="fade">
                                      <p:cBhvr>
                                        <p:cTn id="68" dur="500"/>
                                        <p:tgtEl>
                                          <p:spTgt spid="62"/>
                                        </p:tgtEl>
                                      </p:cBhvr>
                                    </p:animEffect>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p:cTn id="73" dur="500" fill="hold"/>
                                        <p:tgtEl>
                                          <p:spTgt spid="2"/>
                                        </p:tgtEl>
                                        <p:attrNameLst>
                                          <p:attrName>ppt_w</p:attrName>
                                        </p:attrNameLst>
                                      </p:cBhvr>
                                      <p:tavLst>
                                        <p:tav tm="0">
                                          <p:val>
                                            <p:fltVal val="0"/>
                                          </p:val>
                                        </p:tav>
                                        <p:tav tm="100000">
                                          <p:val>
                                            <p:strVal val="#ppt_w"/>
                                          </p:val>
                                        </p:tav>
                                      </p:tavLst>
                                    </p:anim>
                                    <p:anim calcmode="lin" valueType="num">
                                      <p:cBhvr>
                                        <p:cTn id="74" dur="500" fill="hold"/>
                                        <p:tgtEl>
                                          <p:spTgt spid="2"/>
                                        </p:tgtEl>
                                        <p:attrNameLst>
                                          <p:attrName>ppt_h</p:attrName>
                                        </p:attrNameLst>
                                      </p:cBhvr>
                                      <p:tavLst>
                                        <p:tav tm="0">
                                          <p:val>
                                            <p:fltVal val="0"/>
                                          </p:val>
                                        </p:tav>
                                        <p:tav tm="100000">
                                          <p:val>
                                            <p:strVal val="#ppt_h"/>
                                          </p:val>
                                        </p:tav>
                                      </p:tavLst>
                                    </p:anim>
                                  </p:childTnLst>
                                </p:cTn>
                              </p:par>
                              <p:par>
                                <p:cTn id="75" presetID="23" presetClass="entr" presetSubtype="16"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fill="hold"/>
                                        <p:tgtEl>
                                          <p:spTgt spid="11"/>
                                        </p:tgtEl>
                                        <p:attrNameLst>
                                          <p:attrName>ppt_w</p:attrName>
                                        </p:attrNameLst>
                                      </p:cBhvr>
                                      <p:tavLst>
                                        <p:tav tm="0">
                                          <p:val>
                                            <p:fltVal val="0"/>
                                          </p:val>
                                        </p:tav>
                                        <p:tav tm="100000">
                                          <p:val>
                                            <p:strVal val="#ppt_w"/>
                                          </p:val>
                                        </p:tav>
                                      </p:tavLst>
                                    </p:anim>
                                    <p:anim calcmode="lin" valueType="num">
                                      <p:cBhvr>
                                        <p:cTn id="7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3"/>
                                        </p:tgtEl>
                                        <p:attrNameLst>
                                          <p:attrName>style.visibility</p:attrName>
                                        </p:attrNameLst>
                                      </p:cBhvr>
                                      <p:to>
                                        <p:strVal val="visible"/>
                                      </p:to>
                                    </p:set>
                                    <p:anim calcmode="lin" valueType="num">
                                      <p:cBhvr>
                                        <p:cTn id="83" dur="500" fill="hold"/>
                                        <p:tgtEl>
                                          <p:spTgt spid="3"/>
                                        </p:tgtEl>
                                        <p:attrNameLst>
                                          <p:attrName>ppt_w</p:attrName>
                                        </p:attrNameLst>
                                      </p:cBhvr>
                                      <p:tavLst>
                                        <p:tav tm="0">
                                          <p:val>
                                            <p:fltVal val="0"/>
                                          </p:val>
                                        </p:tav>
                                        <p:tav tm="100000">
                                          <p:val>
                                            <p:strVal val="#ppt_w"/>
                                          </p:val>
                                        </p:tav>
                                      </p:tavLst>
                                    </p:anim>
                                    <p:anim calcmode="lin" valueType="num">
                                      <p:cBhvr>
                                        <p:cTn id="84" dur="500" fill="hold"/>
                                        <p:tgtEl>
                                          <p:spTgt spid="3"/>
                                        </p:tgtEl>
                                        <p:attrNameLst>
                                          <p:attrName>ppt_h</p:attrName>
                                        </p:attrNameLst>
                                      </p:cBhvr>
                                      <p:tavLst>
                                        <p:tav tm="0">
                                          <p:val>
                                            <p:flt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p:cTn id="87" dur="500" fill="hold"/>
                                        <p:tgtEl>
                                          <p:spTgt spid="13"/>
                                        </p:tgtEl>
                                        <p:attrNameLst>
                                          <p:attrName>ppt_w</p:attrName>
                                        </p:attrNameLst>
                                      </p:cBhvr>
                                      <p:tavLst>
                                        <p:tav tm="0">
                                          <p:val>
                                            <p:fltVal val="0"/>
                                          </p:val>
                                        </p:tav>
                                        <p:tav tm="100000">
                                          <p:val>
                                            <p:strVal val="#ppt_w"/>
                                          </p:val>
                                        </p:tav>
                                      </p:tavLst>
                                    </p:anim>
                                    <p:anim calcmode="lin" valueType="num">
                                      <p:cBhvr>
                                        <p:cTn id="8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16" fill="hold" nodeType="clickEffect">
                                  <p:stCondLst>
                                    <p:cond delay="0"/>
                                  </p:stCondLst>
                                  <p:childTnLst>
                                    <p:set>
                                      <p:cBhvr>
                                        <p:cTn id="92" dur="1" fill="hold">
                                          <p:stCondLst>
                                            <p:cond delay="0"/>
                                          </p:stCondLst>
                                        </p:cTn>
                                        <p:tgtEl>
                                          <p:spTgt spid="4"/>
                                        </p:tgtEl>
                                        <p:attrNameLst>
                                          <p:attrName>style.visibility</p:attrName>
                                        </p:attrNameLst>
                                      </p:cBhvr>
                                      <p:to>
                                        <p:strVal val="visible"/>
                                      </p:to>
                                    </p:set>
                                    <p:anim calcmode="lin" valueType="num">
                                      <p:cBhvr>
                                        <p:cTn id="93" dur="500" fill="hold"/>
                                        <p:tgtEl>
                                          <p:spTgt spid="4"/>
                                        </p:tgtEl>
                                        <p:attrNameLst>
                                          <p:attrName>ppt_w</p:attrName>
                                        </p:attrNameLst>
                                      </p:cBhvr>
                                      <p:tavLst>
                                        <p:tav tm="0">
                                          <p:val>
                                            <p:fltVal val="0"/>
                                          </p:val>
                                        </p:tav>
                                        <p:tav tm="100000">
                                          <p:val>
                                            <p:strVal val="#ppt_w"/>
                                          </p:val>
                                        </p:tav>
                                      </p:tavLst>
                                    </p:anim>
                                    <p:anim calcmode="lin" valueType="num">
                                      <p:cBhvr>
                                        <p:cTn id="94" dur="500" fill="hold"/>
                                        <p:tgtEl>
                                          <p:spTgt spid="4"/>
                                        </p:tgtEl>
                                        <p:attrNameLst>
                                          <p:attrName>ppt_h</p:attrName>
                                        </p:attrNameLst>
                                      </p:cBhvr>
                                      <p:tavLst>
                                        <p:tav tm="0">
                                          <p:val>
                                            <p:fltVal val="0"/>
                                          </p:val>
                                        </p:tav>
                                        <p:tav tm="100000">
                                          <p:val>
                                            <p:strVal val="#ppt_h"/>
                                          </p:val>
                                        </p:tav>
                                      </p:tavLst>
                                    </p:anim>
                                  </p:childTnLst>
                                </p:cTn>
                              </p:par>
                              <p:par>
                                <p:cTn id="95" presetID="23" presetClass="entr" presetSubtype="16" fill="hold" nodeType="withEffect">
                                  <p:stCondLst>
                                    <p:cond delay="0"/>
                                  </p:stCondLst>
                                  <p:childTnLst>
                                    <p:set>
                                      <p:cBhvr>
                                        <p:cTn id="96" dur="1" fill="hold">
                                          <p:stCondLst>
                                            <p:cond delay="0"/>
                                          </p:stCondLst>
                                        </p:cTn>
                                        <p:tgtEl>
                                          <p:spTgt spid="104"/>
                                        </p:tgtEl>
                                        <p:attrNameLst>
                                          <p:attrName>style.visibility</p:attrName>
                                        </p:attrNameLst>
                                      </p:cBhvr>
                                      <p:to>
                                        <p:strVal val="visible"/>
                                      </p:to>
                                    </p:set>
                                    <p:anim calcmode="lin" valueType="num">
                                      <p:cBhvr>
                                        <p:cTn id="97" dur="500" fill="hold"/>
                                        <p:tgtEl>
                                          <p:spTgt spid="104"/>
                                        </p:tgtEl>
                                        <p:attrNameLst>
                                          <p:attrName>ppt_w</p:attrName>
                                        </p:attrNameLst>
                                      </p:cBhvr>
                                      <p:tavLst>
                                        <p:tav tm="0">
                                          <p:val>
                                            <p:fltVal val="0"/>
                                          </p:val>
                                        </p:tav>
                                        <p:tav tm="100000">
                                          <p:val>
                                            <p:strVal val="#ppt_w"/>
                                          </p:val>
                                        </p:tav>
                                      </p:tavLst>
                                    </p:anim>
                                    <p:anim calcmode="lin" valueType="num">
                                      <p:cBhvr>
                                        <p:cTn id="98" dur="500" fill="hold"/>
                                        <p:tgtEl>
                                          <p:spTgt spid="1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8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F8C96FF-78D2-4437-8DCA-6C4985C310D7}"/>
              </a:ext>
            </a:extLst>
          </p:cNvPr>
          <p:cNvSpPr/>
          <p:nvPr/>
        </p:nvSpPr>
        <p:spPr>
          <a:xfrm>
            <a:off x="-7144" y="-7144"/>
            <a:ext cx="4585076"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1FDC9E3-ED9E-46D0-B897-B98E7B917AFD}"/>
              </a:ext>
            </a:extLst>
          </p:cNvPr>
          <p:cNvSpPr/>
          <p:nvPr/>
        </p:nvSpPr>
        <p:spPr>
          <a:xfrm>
            <a:off x="4839272" y="2403532"/>
            <a:ext cx="6962775" cy="2409825"/>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433500"/>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1AD15403-861A-47F1-BE64-3B6543AA2854}"/>
              </a:ext>
            </a:extLst>
          </p:cNvPr>
          <p:cNvSpPr txBox="1"/>
          <p:nvPr/>
        </p:nvSpPr>
        <p:spPr>
          <a:xfrm>
            <a:off x="4839272" y="1364136"/>
            <a:ext cx="4882490" cy="1015663"/>
          </a:xfrm>
          <a:prstGeom prst="rect">
            <a:avLst/>
          </a:prstGeom>
          <a:noFill/>
        </p:spPr>
        <p:txBody>
          <a:bodyPr wrap="none" rtlCol="0">
            <a:spAutoFit/>
          </a:bodyPr>
          <a:lstStyle/>
          <a:p>
            <a:r>
              <a:rPr lang="vi-VN" sz="6000" b="1" noProof="1">
                <a:solidFill>
                  <a:schemeClr val="accent2"/>
                </a:solidFill>
              </a:rPr>
              <a:t>Mô tả bài toán</a:t>
            </a:r>
          </a:p>
        </p:txBody>
      </p:sp>
      <p:sp>
        <p:nvSpPr>
          <p:cNvPr id="2" name="Rectangle 1">
            <a:extLst>
              <a:ext uri="{FF2B5EF4-FFF2-40B4-BE49-F238E27FC236}">
                <a16:creationId xmlns:a16="http://schemas.microsoft.com/office/drawing/2014/main" id="{38493CCC-2866-46CB-A818-7FBC3E4D426A}"/>
              </a:ext>
            </a:extLst>
          </p:cNvPr>
          <p:cNvSpPr/>
          <p:nvPr/>
        </p:nvSpPr>
        <p:spPr>
          <a:xfrm>
            <a:off x="5425821" y="2528766"/>
            <a:ext cx="6363321" cy="2308324"/>
          </a:xfrm>
          <a:prstGeom prst="rect">
            <a:avLst/>
          </a:prstGeom>
        </p:spPr>
        <p:txBody>
          <a:bodyPr wrap="square">
            <a:spAutoFit/>
          </a:bodyPr>
          <a:lstStyle/>
          <a:p>
            <a:r>
              <a:rPr lang="vi-VN" b="1" noProof="1">
                <a:solidFill>
                  <a:schemeClr val="accent1"/>
                </a:solidFill>
              </a:rPr>
              <a:t>Nhiệm vụ bài toán là phát hiện xem người đó có đeo khẩu trang hoặc không đeo khẩu trang, hoặc đeo khẩu trang không đúng cách. Được mô tả như sau:</a:t>
            </a:r>
          </a:p>
          <a:p>
            <a:pPr marL="285750" indent="-285750">
              <a:buFont typeface="Arial" panose="020B0604020202020204" pitchFamily="34" charset="0"/>
              <a:buChar char="•"/>
            </a:pPr>
            <a:r>
              <a:rPr lang="vi-VN" b="1" noProof="1">
                <a:solidFill>
                  <a:schemeClr val="accent1"/>
                </a:solidFill>
              </a:rPr>
              <a:t>Input: Đưa vào hình ảnh con người.</a:t>
            </a:r>
          </a:p>
          <a:p>
            <a:pPr marL="285750" indent="-285750">
              <a:buFont typeface="Arial" panose="020B0604020202020204" pitchFamily="34" charset="0"/>
              <a:buChar char="•"/>
            </a:pPr>
            <a:r>
              <a:rPr lang="vi-VN" b="1" noProof="1">
                <a:solidFill>
                  <a:schemeClr val="accent1"/>
                </a:solidFill>
              </a:rPr>
              <a:t>Output: </a:t>
            </a:r>
          </a:p>
          <a:p>
            <a:pPr marL="742950" lvl="1" indent="-285750">
              <a:buFont typeface="Wingdings" panose="05000000000000000000" pitchFamily="2" charset="2"/>
              <a:buChar char="q"/>
            </a:pPr>
            <a:r>
              <a:rPr lang="vi-VN" b="1" noProof="1">
                <a:solidFill>
                  <a:schemeClr val="accent1"/>
                </a:solidFill>
              </a:rPr>
              <a:t>Có đeo khẩu trang (WithMask: 2)</a:t>
            </a:r>
          </a:p>
          <a:p>
            <a:pPr marL="742950" lvl="1" indent="-285750">
              <a:buFont typeface="Wingdings" panose="05000000000000000000" pitchFamily="2" charset="2"/>
              <a:buChar char="q"/>
            </a:pPr>
            <a:r>
              <a:rPr lang="vi-VN" b="1" noProof="1">
                <a:solidFill>
                  <a:schemeClr val="accent1"/>
                </a:solidFill>
              </a:rPr>
              <a:t>Không đeo khẩu trang (WithoutMask: 0)</a:t>
            </a:r>
          </a:p>
          <a:p>
            <a:pPr marL="742950" lvl="1" indent="-285750">
              <a:buFont typeface="Wingdings" panose="05000000000000000000" pitchFamily="2" charset="2"/>
              <a:buChar char="q"/>
            </a:pPr>
            <a:r>
              <a:rPr lang="vi-VN" b="1" noProof="1">
                <a:solidFill>
                  <a:schemeClr val="accent1"/>
                </a:solidFill>
              </a:rPr>
              <a:t>Đeo khẩu trang sai cách (InconrrectWornMask: 1)</a:t>
            </a:r>
          </a:p>
        </p:txBody>
      </p:sp>
      <p:pic>
        <p:nvPicPr>
          <p:cNvPr id="28" name="Chỗ dành sẵn cho Hình ảnh 27">
            <a:extLst>
              <a:ext uri="{FF2B5EF4-FFF2-40B4-BE49-F238E27FC236}">
                <a16:creationId xmlns:a16="http://schemas.microsoft.com/office/drawing/2014/main" id="{D1291676-18A0-478A-8615-6A2DA8738B74}"/>
              </a:ext>
            </a:extLst>
          </p:cNvPr>
          <p:cNvPicPr>
            <a:picLocks noGrp="1" noChangeAspect="1"/>
          </p:cNvPicPr>
          <p:nvPr>
            <p:ph type="pic" sz="quarter" idx="13"/>
          </p:nvPr>
        </p:nvPicPr>
        <p:blipFill rotWithShape="1">
          <a:blip r:embed="rId3"/>
          <a:srcRect l="8390" r="8390"/>
          <a:stretch/>
        </p:blipFill>
        <p:spPr>
          <a:xfrm>
            <a:off x="65275" y="1976436"/>
            <a:ext cx="4440238" cy="2900363"/>
          </a:xfrm>
          <a:prstGeom prst="roundRect">
            <a:avLst>
              <a:gd name="adj" fmla="val 0"/>
            </a:avLst>
          </a:prstGeom>
          <a:solidFill>
            <a:schemeClr val="accent3"/>
          </a:solidFill>
        </p:spPr>
      </p:pic>
      <p:sp>
        <p:nvSpPr>
          <p:cNvPr id="13" name="TextBox 21">
            <a:extLst>
              <a:ext uri="{FF2B5EF4-FFF2-40B4-BE49-F238E27FC236}">
                <a16:creationId xmlns:a16="http://schemas.microsoft.com/office/drawing/2014/main" id="{0337AD3E-6075-4D67-979F-901142B00E7A}"/>
              </a:ext>
            </a:extLst>
          </p:cNvPr>
          <p:cNvSpPr txBox="1"/>
          <p:nvPr/>
        </p:nvSpPr>
        <p:spPr>
          <a:xfrm>
            <a:off x="3659" y="6439684"/>
            <a:ext cx="2204130" cy="369332"/>
          </a:xfrm>
          <a:prstGeom prst="rect">
            <a:avLst/>
          </a:prstGeom>
          <a:noFill/>
        </p:spPr>
        <p:txBody>
          <a:bodyPr wrap="square" rtlCol="0" anchor="ctr">
            <a:spAutoFit/>
          </a:bodyPr>
          <a:lstStyle/>
          <a:p>
            <a:r>
              <a:rPr lang="en-US" b="1">
                <a:solidFill>
                  <a:schemeClr val="accent3"/>
                </a:solidFill>
              </a:rPr>
              <a:t>DS102.M13.CNCL</a:t>
            </a:r>
          </a:p>
        </p:txBody>
      </p:sp>
      <p:pic>
        <p:nvPicPr>
          <p:cNvPr id="12" name="Hình ảnh 5" descr="Ảnh có chứa văn bản&#10;&#10;Mô tả được tự động tạo">
            <a:extLst>
              <a:ext uri="{FF2B5EF4-FFF2-40B4-BE49-F238E27FC236}">
                <a16:creationId xmlns:a16="http://schemas.microsoft.com/office/drawing/2014/main" id="{96BB26DC-30B0-47DA-AF17-AEA8D37C887C}"/>
              </a:ext>
            </a:extLst>
          </p:cNvPr>
          <p:cNvPicPr>
            <a:picLocks noChangeAspect="1"/>
          </p:cNvPicPr>
          <p:nvPr/>
        </p:nvPicPr>
        <p:blipFill>
          <a:blip r:embed="rId4"/>
          <a:stretch>
            <a:fillRect/>
          </a:stretch>
        </p:blipFill>
        <p:spPr>
          <a:xfrm>
            <a:off x="12186" y="0"/>
            <a:ext cx="659110" cy="615010"/>
          </a:xfrm>
          <a:prstGeom prst="rect">
            <a:avLst/>
          </a:prstGeom>
        </p:spPr>
      </p:pic>
      <p:sp>
        <p:nvSpPr>
          <p:cNvPr id="14" name="TextBox 21">
            <a:extLst>
              <a:ext uri="{FF2B5EF4-FFF2-40B4-BE49-F238E27FC236}">
                <a16:creationId xmlns:a16="http://schemas.microsoft.com/office/drawing/2014/main" id="{4A916575-25E8-4C41-A46D-C65AA3666E6B}"/>
              </a:ext>
            </a:extLst>
          </p:cNvPr>
          <p:cNvSpPr txBox="1"/>
          <p:nvPr/>
        </p:nvSpPr>
        <p:spPr>
          <a:xfrm>
            <a:off x="11833024" y="6482017"/>
            <a:ext cx="358976" cy="369332"/>
          </a:xfrm>
          <a:prstGeom prst="rect">
            <a:avLst/>
          </a:prstGeom>
          <a:noFill/>
        </p:spPr>
        <p:txBody>
          <a:bodyPr wrap="square" rtlCol="0" anchor="ctr">
            <a:spAutoFit/>
          </a:bodyPr>
          <a:lstStyle/>
          <a:p>
            <a:r>
              <a:rPr lang="en-US" b="1">
                <a:solidFill>
                  <a:schemeClr val="accent1"/>
                </a:solidFill>
              </a:rPr>
              <a:t>3</a:t>
            </a:r>
          </a:p>
        </p:txBody>
      </p:sp>
    </p:spTree>
    <p:extLst>
      <p:ext uri="{BB962C8B-B14F-4D97-AF65-F5344CB8AC3E}">
        <p14:creationId xmlns:p14="http://schemas.microsoft.com/office/powerpoint/2010/main" val="84510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2" presetClass="entr" presetSubtype="4"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
                                            <p:txEl>
                                              <p:pRg st="0" end="0"/>
                                            </p:txEl>
                                          </p:spTgt>
                                        </p:tgtEl>
                                        <p:attrNameLst>
                                          <p:attrName>style.visibility</p:attrName>
                                        </p:attrNameLst>
                                      </p:cBhvr>
                                      <p:to>
                                        <p:strVal val="visible"/>
                                      </p:to>
                                    </p:set>
                                    <p:animEffect transition="in" filter="wipe(left)">
                                      <p:cBhvr>
                                        <p:cTn id="38" dur="250"/>
                                        <p:tgtEl>
                                          <p:spTgt spid="2">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
                                            <p:txEl>
                                              <p:pRg st="1" end="1"/>
                                            </p:txEl>
                                          </p:spTgt>
                                        </p:tgtEl>
                                        <p:attrNameLst>
                                          <p:attrName>style.visibility</p:attrName>
                                        </p:attrNameLst>
                                      </p:cBhvr>
                                      <p:to>
                                        <p:strVal val="visible"/>
                                      </p:to>
                                    </p:set>
                                    <p:animEffect transition="in" filter="wipe(left)">
                                      <p:cBhvr>
                                        <p:cTn id="43" dur="250"/>
                                        <p:tgtEl>
                                          <p:spTgt spid="2">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
                                            <p:txEl>
                                              <p:pRg st="2" end="2"/>
                                            </p:txEl>
                                          </p:spTgt>
                                        </p:tgtEl>
                                        <p:attrNameLst>
                                          <p:attrName>style.visibility</p:attrName>
                                        </p:attrNameLst>
                                      </p:cBhvr>
                                      <p:to>
                                        <p:strVal val="visible"/>
                                      </p:to>
                                    </p:set>
                                    <p:animEffect transition="in" filter="wipe(left)">
                                      <p:cBhvr>
                                        <p:cTn id="48" dur="250"/>
                                        <p:tgtEl>
                                          <p:spTgt spid="2">
                                            <p:txEl>
                                              <p:pRg st="2" end="2"/>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
                                            <p:txEl>
                                              <p:pRg st="3" end="3"/>
                                            </p:txEl>
                                          </p:spTgt>
                                        </p:tgtEl>
                                        <p:attrNameLst>
                                          <p:attrName>style.visibility</p:attrName>
                                        </p:attrNameLst>
                                      </p:cBhvr>
                                      <p:to>
                                        <p:strVal val="visible"/>
                                      </p:to>
                                    </p:set>
                                    <p:animEffect transition="in" filter="wipe(left)">
                                      <p:cBhvr>
                                        <p:cTn id="51" dur="250"/>
                                        <p:tgtEl>
                                          <p:spTgt spid="2">
                                            <p:txEl>
                                              <p:pRg st="3" end="3"/>
                                            </p:tx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
                                            <p:txEl>
                                              <p:pRg st="4" end="4"/>
                                            </p:txEl>
                                          </p:spTgt>
                                        </p:tgtEl>
                                        <p:attrNameLst>
                                          <p:attrName>style.visibility</p:attrName>
                                        </p:attrNameLst>
                                      </p:cBhvr>
                                      <p:to>
                                        <p:strVal val="visible"/>
                                      </p:to>
                                    </p:set>
                                    <p:animEffect transition="in" filter="wipe(left)">
                                      <p:cBhvr>
                                        <p:cTn id="54" dur="250"/>
                                        <p:tgtEl>
                                          <p:spTgt spid="2">
                                            <p:txEl>
                                              <p:pRg st="4" end="4"/>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
                                            <p:txEl>
                                              <p:pRg st="5" end="5"/>
                                            </p:txEl>
                                          </p:spTgt>
                                        </p:tgtEl>
                                        <p:attrNameLst>
                                          <p:attrName>style.visibility</p:attrName>
                                        </p:attrNameLst>
                                      </p:cBhvr>
                                      <p:to>
                                        <p:strVal val="visible"/>
                                      </p:to>
                                    </p:set>
                                    <p:animEffect transition="in" filter="wipe(left)">
                                      <p:cBhvr>
                                        <p:cTn id="57"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FCB81BE-5EDE-4C29-925A-1F5CB4ED7FAE}"/>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EE1664D-028A-4CCF-8A22-173FC5808A24}"/>
              </a:ext>
            </a:extLst>
          </p:cNvPr>
          <p:cNvSpPr/>
          <p:nvPr/>
        </p:nvSpPr>
        <p:spPr>
          <a:xfrm>
            <a:off x="2461546" y="54159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4B7C50-92C6-4703-8E22-880E53EBA5ED}"/>
              </a:ext>
            </a:extLst>
          </p:cNvPr>
          <p:cNvSpPr/>
          <p:nvPr/>
        </p:nvSpPr>
        <p:spPr>
          <a:xfrm>
            <a:off x="9506426" y="9932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12A0690-4544-4CEC-B26E-6D14A8ADD775}"/>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6F3AA3E-B2B4-4382-B537-32A03D466FEC}"/>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Rectangle 37">
            <a:extLst>
              <a:ext uri="{FF2B5EF4-FFF2-40B4-BE49-F238E27FC236}">
                <a16:creationId xmlns:a16="http://schemas.microsoft.com/office/drawing/2014/main" id="{30CBF541-9909-477A-B6A4-318DCBFD2720}"/>
              </a:ext>
            </a:extLst>
          </p:cNvPr>
          <p:cNvSpPr/>
          <p:nvPr/>
        </p:nvSpPr>
        <p:spPr>
          <a:xfrm>
            <a:off x="3049988" y="1107567"/>
            <a:ext cx="6333989" cy="1015663"/>
          </a:xfrm>
          <a:prstGeom prst="rect">
            <a:avLst/>
          </a:prstGeom>
        </p:spPr>
        <p:txBody>
          <a:bodyPr wrap="square">
            <a:spAutoFit/>
          </a:bodyPr>
          <a:lstStyle/>
          <a:p>
            <a:r>
              <a:rPr lang="vi-VN" sz="2000" noProof="1">
                <a:solidFill>
                  <a:schemeClr val="accent1"/>
                </a:solidFill>
              </a:rPr>
              <a:t>Bao gồm 2 bộ dataset.</a:t>
            </a:r>
          </a:p>
          <a:p>
            <a:pPr marL="285750" indent="-285750">
              <a:buFont typeface="Arial" panose="020B0604020202020204" pitchFamily="34" charset="0"/>
              <a:buChar char="•"/>
            </a:pPr>
            <a:r>
              <a:rPr lang="vi-VN" sz="2000" b="1" noProof="1">
                <a:solidFill>
                  <a:schemeClr val="accent1"/>
                </a:solidFill>
              </a:rPr>
              <a:t>Face-mask dataset:</a:t>
            </a:r>
            <a:r>
              <a:rPr lang="vi-VN" sz="2000" noProof="1">
                <a:solidFill>
                  <a:schemeClr val="accent1"/>
                </a:solidFill>
              </a:rPr>
              <a:t> dùng để đào tạo model. </a:t>
            </a:r>
          </a:p>
          <a:p>
            <a:pPr marL="285750" indent="-285750">
              <a:buFont typeface="Arial" panose="020B0604020202020204" pitchFamily="34" charset="0"/>
              <a:buChar char="•"/>
            </a:pPr>
            <a:r>
              <a:rPr lang="vi-VN" sz="2000" b="1" noProof="1">
                <a:solidFill>
                  <a:schemeClr val="accent1"/>
                </a:solidFill>
              </a:rPr>
              <a:t>Test-bias:</a:t>
            </a:r>
            <a:r>
              <a:rPr lang="vi-VN" sz="2000" noProof="1">
                <a:solidFill>
                  <a:schemeClr val="accent1"/>
                </a:solidFill>
              </a:rPr>
              <a:t> dùng kiểm tra bias của model.  </a:t>
            </a:r>
          </a:p>
        </p:txBody>
      </p:sp>
      <p:sp>
        <p:nvSpPr>
          <p:cNvPr id="45" name="TextBox 44">
            <a:extLst>
              <a:ext uri="{FF2B5EF4-FFF2-40B4-BE49-F238E27FC236}">
                <a16:creationId xmlns:a16="http://schemas.microsoft.com/office/drawing/2014/main" id="{142B6CB0-07CD-4A39-BDF3-B141178636F4}"/>
              </a:ext>
            </a:extLst>
          </p:cNvPr>
          <p:cNvSpPr txBox="1"/>
          <p:nvPr/>
        </p:nvSpPr>
        <p:spPr>
          <a:xfrm>
            <a:off x="4481572" y="69933"/>
            <a:ext cx="3470822" cy="1015663"/>
          </a:xfrm>
          <a:prstGeom prst="rect">
            <a:avLst/>
          </a:prstGeom>
          <a:noFill/>
        </p:spPr>
        <p:txBody>
          <a:bodyPr wrap="none" rtlCol="0">
            <a:spAutoFit/>
          </a:bodyPr>
          <a:lstStyle/>
          <a:p>
            <a:pPr algn="ctr"/>
            <a:r>
              <a:rPr lang="vi-VN" sz="6000" b="1" noProof="1">
                <a:solidFill>
                  <a:schemeClr val="accent1"/>
                </a:solidFill>
                <a:latin typeface="+mj-lt"/>
              </a:rPr>
              <a:t>Bộ dữ liệu</a:t>
            </a:r>
            <a:endParaRPr lang="vi-VN" sz="6000" b="1" noProof="1">
              <a:solidFill>
                <a:schemeClr val="accent2"/>
              </a:solidFill>
              <a:latin typeface="+mj-lt"/>
            </a:endParaRPr>
          </a:p>
        </p:txBody>
      </p:sp>
      <p:grpSp>
        <p:nvGrpSpPr>
          <p:cNvPr id="80" name="Group 1">
            <a:extLst>
              <a:ext uri="{FF2B5EF4-FFF2-40B4-BE49-F238E27FC236}">
                <a16:creationId xmlns:a16="http://schemas.microsoft.com/office/drawing/2014/main" id="{92624BF0-87AC-4055-A126-89EA92F1D189}"/>
              </a:ext>
            </a:extLst>
          </p:cNvPr>
          <p:cNvGrpSpPr/>
          <p:nvPr/>
        </p:nvGrpSpPr>
        <p:grpSpPr>
          <a:xfrm>
            <a:off x="497681" y="2521719"/>
            <a:ext cx="2967683" cy="2399905"/>
            <a:chOff x="1041559" y="1492187"/>
            <a:chExt cx="2343150" cy="1685925"/>
          </a:xfrm>
        </p:grpSpPr>
        <p:sp>
          <p:nvSpPr>
            <p:cNvPr id="81" name="Freeform: Shape 15">
              <a:extLst>
                <a:ext uri="{FF2B5EF4-FFF2-40B4-BE49-F238E27FC236}">
                  <a16:creationId xmlns:a16="http://schemas.microsoft.com/office/drawing/2014/main" id="{20144E9D-0656-4869-8F60-CE4F076C8A06}"/>
                </a:ext>
              </a:extLst>
            </p:cNvPr>
            <p:cNvSpPr/>
            <p:nvPr/>
          </p:nvSpPr>
          <p:spPr>
            <a:xfrm>
              <a:off x="1041559" y="1492187"/>
              <a:ext cx="2343150" cy="1685925"/>
            </a:xfrm>
            <a:custGeom>
              <a:avLst/>
              <a:gdLst>
                <a:gd name="connsiteX0" fmla="*/ 2101120 w 2343150"/>
                <a:gd name="connsiteY0" fmla="*/ 1677638 h 1685925"/>
                <a:gd name="connsiteX1" fmla="*/ 249079 w 2343150"/>
                <a:gd name="connsiteY1" fmla="*/ 1677638 h 1685925"/>
                <a:gd name="connsiteX2" fmla="*/ 14288 w 2343150"/>
                <a:gd name="connsiteY2" fmla="*/ 1442847 h 1685925"/>
                <a:gd name="connsiteX3" fmla="*/ 14288 w 2343150"/>
                <a:gd name="connsiteY3" fmla="*/ 249079 h 1685925"/>
                <a:gd name="connsiteX4" fmla="*/ 249079 w 2343150"/>
                <a:gd name="connsiteY4" fmla="*/ 14288 h 1685925"/>
                <a:gd name="connsiteX5" fmla="*/ 2101120 w 2343150"/>
                <a:gd name="connsiteY5" fmla="*/ 14288 h 1685925"/>
                <a:gd name="connsiteX6" fmla="*/ 2335911 w 2343150"/>
                <a:gd name="connsiteY6" fmla="*/ 249079 h 1685925"/>
                <a:gd name="connsiteX7" fmla="*/ 2335911 w 2343150"/>
                <a:gd name="connsiteY7" fmla="*/ 1442847 h 1685925"/>
                <a:gd name="connsiteX8" fmla="*/ 2101120 w 2343150"/>
                <a:gd name="connsiteY8" fmla="*/ 1677638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150" h="1685925">
                  <a:moveTo>
                    <a:pt x="2101120" y="1677638"/>
                  </a:moveTo>
                  <a:lnTo>
                    <a:pt x="249079" y="1677638"/>
                  </a:lnTo>
                  <a:cubicBezTo>
                    <a:pt x="119348" y="1677638"/>
                    <a:pt x="14288" y="1572482"/>
                    <a:pt x="14288" y="1442847"/>
                  </a:cubicBezTo>
                  <a:lnTo>
                    <a:pt x="14288" y="249079"/>
                  </a:lnTo>
                  <a:cubicBezTo>
                    <a:pt x="14288" y="119348"/>
                    <a:pt x="119444" y="14288"/>
                    <a:pt x="249079" y="14288"/>
                  </a:cubicBezTo>
                  <a:lnTo>
                    <a:pt x="2101120" y="14288"/>
                  </a:lnTo>
                  <a:cubicBezTo>
                    <a:pt x="2230850" y="14288"/>
                    <a:pt x="2335911" y="119443"/>
                    <a:pt x="2335911" y="249079"/>
                  </a:cubicBezTo>
                  <a:lnTo>
                    <a:pt x="2335911" y="1442847"/>
                  </a:lnTo>
                  <a:cubicBezTo>
                    <a:pt x="2335911" y="1572578"/>
                    <a:pt x="2230755" y="1677638"/>
                    <a:pt x="2101120" y="1677638"/>
                  </a:cubicBezTo>
                  <a:close/>
                </a:path>
              </a:pathLst>
            </a:custGeom>
            <a:noFill/>
            <a:ln w="19050" cap="flat">
              <a:solidFill>
                <a:srgbClr val="EFEFEF"/>
              </a:solidFill>
              <a:prstDash val="solid"/>
              <a:miter/>
            </a:ln>
          </p:spPr>
          <p:txBody>
            <a:bodyPr rtlCol="0" anchor="ctr"/>
            <a:lstStyle/>
            <a:p>
              <a:endParaRPr lang="en-US"/>
            </a:p>
          </p:txBody>
        </p:sp>
        <p:sp>
          <p:nvSpPr>
            <p:cNvPr id="82" name="Rectangle 35">
              <a:extLst>
                <a:ext uri="{FF2B5EF4-FFF2-40B4-BE49-F238E27FC236}">
                  <a16:creationId xmlns:a16="http://schemas.microsoft.com/office/drawing/2014/main" id="{1AEF1F24-FEF0-4A4E-B476-58CDEA72D20D}"/>
                </a:ext>
              </a:extLst>
            </p:cNvPr>
            <p:cNvSpPr/>
            <p:nvPr/>
          </p:nvSpPr>
          <p:spPr>
            <a:xfrm>
              <a:off x="1699212" y="1597869"/>
              <a:ext cx="1027845" cy="461665"/>
            </a:xfrm>
            <a:prstGeom prst="rect">
              <a:avLst/>
            </a:prstGeom>
          </p:spPr>
          <p:txBody>
            <a:bodyPr wrap="none">
              <a:spAutoFit/>
            </a:bodyPr>
            <a:lstStyle/>
            <a:p>
              <a:pPr algn="ctr"/>
              <a:r>
                <a:rPr lang="en-US" sz="2400" b="1">
                  <a:solidFill>
                    <a:schemeClr val="accent2"/>
                  </a:solidFill>
                </a:rPr>
                <a:t>Kaggle</a:t>
              </a:r>
            </a:p>
          </p:txBody>
        </p:sp>
        <p:sp>
          <p:nvSpPr>
            <p:cNvPr id="83" name="Rectangle 37">
              <a:extLst>
                <a:ext uri="{FF2B5EF4-FFF2-40B4-BE49-F238E27FC236}">
                  <a16:creationId xmlns:a16="http://schemas.microsoft.com/office/drawing/2014/main" id="{4BA788AA-73E7-4828-8A62-9BD99525D9D8}"/>
                </a:ext>
              </a:extLst>
            </p:cNvPr>
            <p:cNvSpPr/>
            <p:nvPr/>
          </p:nvSpPr>
          <p:spPr>
            <a:xfrm>
              <a:off x="1096383" y="2059534"/>
              <a:ext cx="2233500" cy="843227"/>
            </a:xfrm>
            <a:prstGeom prst="rect">
              <a:avLst/>
            </a:prstGeom>
          </p:spPr>
          <p:txBody>
            <a:bodyPr wrap="square">
              <a:spAutoFit/>
            </a:bodyPr>
            <a:lstStyle/>
            <a:p>
              <a:r>
                <a:rPr lang="en-US" noProof="1">
                  <a:solidFill>
                    <a:schemeClr val="accent1"/>
                  </a:solidFill>
                </a:rPr>
                <a:t> Bao gồm có 2 nhãn </a:t>
              </a:r>
              <a:r>
                <a:rPr lang="en-US" b="1" noProof="1">
                  <a:solidFill>
                    <a:schemeClr val="accent1"/>
                  </a:solidFill>
                </a:rPr>
                <a:t>là Đeo khẩu trang đúng cách </a:t>
              </a:r>
              <a:r>
                <a:rPr lang="en-US" noProof="1">
                  <a:solidFill>
                    <a:schemeClr val="accent1"/>
                  </a:solidFill>
                </a:rPr>
                <a:t>(</a:t>
              </a:r>
              <a:r>
                <a:rPr lang="en-US" i="1" noProof="1">
                  <a:solidFill>
                    <a:schemeClr val="accent1"/>
                  </a:solidFill>
                </a:rPr>
                <a:t>WithMask</a:t>
              </a:r>
              <a:r>
                <a:rPr lang="en-US" noProof="1">
                  <a:solidFill>
                    <a:schemeClr val="accent1"/>
                  </a:solidFill>
                </a:rPr>
                <a:t>) và </a:t>
              </a:r>
              <a:r>
                <a:rPr lang="en-US" b="1" noProof="1">
                  <a:solidFill>
                    <a:schemeClr val="accent1"/>
                  </a:solidFill>
                </a:rPr>
                <a:t>Không đeo khẩu trang </a:t>
              </a:r>
              <a:r>
                <a:rPr lang="en-US" noProof="1">
                  <a:solidFill>
                    <a:schemeClr val="accent1"/>
                  </a:solidFill>
                </a:rPr>
                <a:t>(</a:t>
              </a:r>
              <a:r>
                <a:rPr lang="en-US" i="1" noProof="1">
                  <a:solidFill>
                    <a:schemeClr val="accent1"/>
                  </a:solidFill>
                </a:rPr>
                <a:t>WithoutMask</a:t>
              </a:r>
              <a:r>
                <a:rPr lang="en-US" noProof="1">
                  <a:solidFill>
                    <a:schemeClr val="accent1"/>
                  </a:solidFill>
                </a:rPr>
                <a:t>).</a:t>
              </a:r>
            </a:p>
          </p:txBody>
        </p:sp>
      </p:grpSp>
      <p:pic>
        <p:nvPicPr>
          <p:cNvPr id="30" name="Hình ảnh 29">
            <a:extLst>
              <a:ext uri="{FF2B5EF4-FFF2-40B4-BE49-F238E27FC236}">
                <a16:creationId xmlns:a16="http://schemas.microsoft.com/office/drawing/2014/main" id="{12176411-D57A-4484-8C15-E6A14762A3AE}"/>
              </a:ext>
            </a:extLst>
          </p:cNvPr>
          <p:cNvPicPr>
            <a:picLocks noChangeAspect="1"/>
          </p:cNvPicPr>
          <p:nvPr/>
        </p:nvPicPr>
        <p:blipFill>
          <a:blip r:embed="rId3"/>
          <a:stretch>
            <a:fillRect/>
          </a:stretch>
        </p:blipFill>
        <p:spPr>
          <a:xfrm>
            <a:off x="3534801" y="2345486"/>
            <a:ext cx="8527041" cy="2777843"/>
          </a:xfrm>
          <a:prstGeom prst="rect">
            <a:avLst/>
          </a:prstGeom>
        </p:spPr>
      </p:pic>
      <p:grpSp>
        <p:nvGrpSpPr>
          <p:cNvPr id="84" name="Group 1">
            <a:extLst>
              <a:ext uri="{FF2B5EF4-FFF2-40B4-BE49-F238E27FC236}">
                <a16:creationId xmlns:a16="http://schemas.microsoft.com/office/drawing/2014/main" id="{2D5F05F9-DB65-45FD-A7C3-F51727541E0C}"/>
              </a:ext>
            </a:extLst>
          </p:cNvPr>
          <p:cNvGrpSpPr/>
          <p:nvPr/>
        </p:nvGrpSpPr>
        <p:grpSpPr>
          <a:xfrm>
            <a:off x="497681" y="2549431"/>
            <a:ext cx="3037120" cy="1559803"/>
            <a:chOff x="1041559" y="1492187"/>
            <a:chExt cx="2397974" cy="1685925"/>
          </a:xfrm>
        </p:grpSpPr>
        <p:sp>
          <p:nvSpPr>
            <p:cNvPr id="85" name="Freeform: Shape 15">
              <a:extLst>
                <a:ext uri="{FF2B5EF4-FFF2-40B4-BE49-F238E27FC236}">
                  <a16:creationId xmlns:a16="http://schemas.microsoft.com/office/drawing/2014/main" id="{FA3C24A6-F63E-4B39-B20D-1A3A20BE5DFF}"/>
                </a:ext>
              </a:extLst>
            </p:cNvPr>
            <p:cNvSpPr/>
            <p:nvPr/>
          </p:nvSpPr>
          <p:spPr>
            <a:xfrm>
              <a:off x="1041559" y="1492187"/>
              <a:ext cx="2343150" cy="1685925"/>
            </a:xfrm>
            <a:custGeom>
              <a:avLst/>
              <a:gdLst>
                <a:gd name="connsiteX0" fmla="*/ 2101120 w 2343150"/>
                <a:gd name="connsiteY0" fmla="*/ 1677638 h 1685925"/>
                <a:gd name="connsiteX1" fmla="*/ 249079 w 2343150"/>
                <a:gd name="connsiteY1" fmla="*/ 1677638 h 1685925"/>
                <a:gd name="connsiteX2" fmla="*/ 14288 w 2343150"/>
                <a:gd name="connsiteY2" fmla="*/ 1442847 h 1685925"/>
                <a:gd name="connsiteX3" fmla="*/ 14288 w 2343150"/>
                <a:gd name="connsiteY3" fmla="*/ 249079 h 1685925"/>
                <a:gd name="connsiteX4" fmla="*/ 249079 w 2343150"/>
                <a:gd name="connsiteY4" fmla="*/ 14288 h 1685925"/>
                <a:gd name="connsiteX5" fmla="*/ 2101120 w 2343150"/>
                <a:gd name="connsiteY5" fmla="*/ 14288 h 1685925"/>
                <a:gd name="connsiteX6" fmla="*/ 2335911 w 2343150"/>
                <a:gd name="connsiteY6" fmla="*/ 249079 h 1685925"/>
                <a:gd name="connsiteX7" fmla="*/ 2335911 w 2343150"/>
                <a:gd name="connsiteY7" fmla="*/ 1442847 h 1685925"/>
                <a:gd name="connsiteX8" fmla="*/ 2101120 w 2343150"/>
                <a:gd name="connsiteY8" fmla="*/ 1677638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150" h="1685925">
                  <a:moveTo>
                    <a:pt x="2101120" y="1677638"/>
                  </a:moveTo>
                  <a:lnTo>
                    <a:pt x="249079" y="1677638"/>
                  </a:lnTo>
                  <a:cubicBezTo>
                    <a:pt x="119348" y="1677638"/>
                    <a:pt x="14288" y="1572482"/>
                    <a:pt x="14288" y="1442847"/>
                  </a:cubicBezTo>
                  <a:lnTo>
                    <a:pt x="14288" y="249079"/>
                  </a:lnTo>
                  <a:cubicBezTo>
                    <a:pt x="14288" y="119348"/>
                    <a:pt x="119444" y="14288"/>
                    <a:pt x="249079" y="14288"/>
                  </a:cubicBezTo>
                  <a:lnTo>
                    <a:pt x="2101120" y="14288"/>
                  </a:lnTo>
                  <a:cubicBezTo>
                    <a:pt x="2230850" y="14288"/>
                    <a:pt x="2335911" y="119443"/>
                    <a:pt x="2335911" y="249079"/>
                  </a:cubicBezTo>
                  <a:lnTo>
                    <a:pt x="2335911" y="1442847"/>
                  </a:lnTo>
                  <a:cubicBezTo>
                    <a:pt x="2335911" y="1572578"/>
                    <a:pt x="2230755" y="1677638"/>
                    <a:pt x="2101120" y="1677638"/>
                  </a:cubicBezTo>
                  <a:close/>
                </a:path>
              </a:pathLst>
            </a:custGeom>
            <a:noFill/>
            <a:ln w="19050" cap="flat">
              <a:solidFill>
                <a:srgbClr val="EFEFEF"/>
              </a:solidFill>
              <a:prstDash val="solid"/>
              <a:miter/>
            </a:ln>
          </p:spPr>
          <p:txBody>
            <a:bodyPr rtlCol="0" anchor="ctr"/>
            <a:lstStyle/>
            <a:p>
              <a:endParaRPr lang="en-US"/>
            </a:p>
          </p:txBody>
        </p:sp>
        <p:sp>
          <p:nvSpPr>
            <p:cNvPr id="86" name="Rectangle 35">
              <a:extLst>
                <a:ext uri="{FF2B5EF4-FFF2-40B4-BE49-F238E27FC236}">
                  <a16:creationId xmlns:a16="http://schemas.microsoft.com/office/drawing/2014/main" id="{A9CB4E35-28AF-49F8-966E-121853840641}"/>
                </a:ext>
              </a:extLst>
            </p:cNvPr>
            <p:cNvSpPr/>
            <p:nvPr/>
          </p:nvSpPr>
          <p:spPr>
            <a:xfrm>
              <a:off x="1781417" y="1597869"/>
              <a:ext cx="863433" cy="324318"/>
            </a:xfrm>
            <a:prstGeom prst="rect">
              <a:avLst/>
            </a:prstGeom>
          </p:spPr>
          <p:txBody>
            <a:bodyPr wrap="none">
              <a:spAutoFit/>
            </a:bodyPr>
            <a:lstStyle/>
            <a:p>
              <a:pPr algn="ctr"/>
              <a:r>
                <a:rPr lang="en-US" sz="2400" b="1">
                  <a:solidFill>
                    <a:schemeClr val="accent2"/>
                  </a:solidFill>
                </a:rPr>
                <a:t>Cornell</a:t>
              </a:r>
            </a:p>
          </p:txBody>
        </p:sp>
        <p:sp>
          <p:nvSpPr>
            <p:cNvPr id="87" name="Rectangle 37">
              <a:extLst>
                <a:ext uri="{FF2B5EF4-FFF2-40B4-BE49-F238E27FC236}">
                  <a16:creationId xmlns:a16="http://schemas.microsoft.com/office/drawing/2014/main" id="{A5ADAEFF-CE82-429A-B7F8-C86E89AA7BB8}"/>
                </a:ext>
              </a:extLst>
            </p:cNvPr>
            <p:cNvSpPr/>
            <p:nvPr/>
          </p:nvSpPr>
          <p:spPr>
            <a:xfrm>
              <a:off x="1096383" y="2059534"/>
              <a:ext cx="2343150" cy="698592"/>
            </a:xfrm>
            <a:prstGeom prst="rect">
              <a:avLst/>
            </a:prstGeom>
          </p:spPr>
          <p:txBody>
            <a:bodyPr wrap="square">
              <a:spAutoFit/>
            </a:bodyPr>
            <a:lstStyle/>
            <a:p>
              <a:r>
                <a:rPr lang="en-US" noProof="1">
                  <a:solidFill>
                    <a:schemeClr val="accent1"/>
                  </a:solidFill>
                </a:rPr>
                <a:t>6044 ảnh </a:t>
              </a:r>
              <a:r>
                <a:rPr lang="en-US" b="1" noProof="1">
                  <a:solidFill>
                    <a:schemeClr val="accent1"/>
                  </a:solidFill>
                </a:rPr>
                <a:t>Đeo khẩu trang sai cách </a:t>
              </a:r>
              <a:r>
                <a:rPr lang="en-US" noProof="1">
                  <a:solidFill>
                    <a:schemeClr val="accent1"/>
                  </a:solidFill>
                </a:rPr>
                <a:t>(</a:t>
              </a:r>
              <a:r>
                <a:rPr lang="en-US" i="1" noProof="1">
                  <a:solidFill>
                    <a:schemeClr val="accent1"/>
                  </a:solidFill>
                </a:rPr>
                <a:t>IncorrectlyWornMask</a:t>
              </a:r>
              <a:r>
                <a:rPr lang="en-US" noProof="1">
                  <a:solidFill>
                    <a:schemeClr val="accent1"/>
                  </a:solidFill>
                </a:rPr>
                <a:t>)</a:t>
              </a:r>
            </a:p>
          </p:txBody>
        </p:sp>
      </p:grpSp>
      <p:sp>
        <p:nvSpPr>
          <p:cNvPr id="88" name="Hộp Văn bản 87">
            <a:extLst>
              <a:ext uri="{FF2B5EF4-FFF2-40B4-BE49-F238E27FC236}">
                <a16:creationId xmlns:a16="http://schemas.microsoft.com/office/drawing/2014/main" id="{1DCA920C-B7CB-4A3A-AC72-3F855EAA3F5A}"/>
              </a:ext>
            </a:extLst>
          </p:cNvPr>
          <p:cNvSpPr txBox="1"/>
          <p:nvPr/>
        </p:nvSpPr>
        <p:spPr>
          <a:xfrm>
            <a:off x="4169749" y="5043036"/>
            <a:ext cx="7257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vi-VN" b="0" i="0" u="none" strike="noStrike">
                <a:solidFill>
                  <a:srgbClr val="C9D1D9"/>
                </a:solidFill>
                <a:effectLst/>
                <a:latin typeface="-apple-system"/>
                <a:hlinkClick r:id="rId4"/>
              </a:rPr>
              <a:t>https://www.kaggle.com/ashishjangra27/face-mask-12k-images-dataset</a:t>
            </a:r>
            <a:endParaRPr lang="vi-VN" b="0" i="0">
              <a:solidFill>
                <a:srgbClr val="C9D1D9"/>
              </a:solidFill>
              <a:effectLst/>
              <a:latin typeface="-apple-system"/>
            </a:endParaRPr>
          </a:p>
        </p:txBody>
      </p:sp>
      <p:pic>
        <p:nvPicPr>
          <p:cNvPr id="35" name="Hình ảnh 34">
            <a:extLst>
              <a:ext uri="{FF2B5EF4-FFF2-40B4-BE49-F238E27FC236}">
                <a16:creationId xmlns:a16="http://schemas.microsoft.com/office/drawing/2014/main" id="{A230AA2E-1888-4BA0-89D8-EE94E41FB586}"/>
              </a:ext>
            </a:extLst>
          </p:cNvPr>
          <p:cNvPicPr>
            <a:picLocks noChangeAspect="1"/>
          </p:cNvPicPr>
          <p:nvPr/>
        </p:nvPicPr>
        <p:blipFill>
          <a:blip r:embed="rId5"/>
          <a:stretch>
            <a:fillRect/>
          </a:stretch>
        </p:blipFill>
        <p:spPr>
          <a:xfrm>
            <a:off x="4481572" y="2145201"/>
            <a:ext cx="5459540" cy="3279388"/>
          </a:xfrm>
          <a:prstGeom prst="rect">
            <a:avLst/>
          </a:prstGeom>
        </p:spPr>
      </p:pic>
      <p:sp>
        <p:nvSpPr>
          <p:cNvPr id="90" name="Hộp Văn bản 89">
            <a:extLst>
              <a:ext uri="{FF2B5EF4-FFF2-40B4-BE49-F238E27FC236}">
                <a16:creationId xmlns:a16="http://schemas.microsoft.com/office/drawing/2014/main" id="{4A537B2B-3242-4D26-8C7F-FBD31C0432F5}"/>
              </a:ext>
            </a:extLst>
          </p:cNvPr>
          <p:cNvSpPr txBox="1"/>
          <p:nvPr/>
        </p:nvSpPr>
        <p:spPr>
          <a:xfrm>
            <a:off x="5026530" y="5440208"/>
            <a:ext cx="43696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solidFill>
                  <a:schemeClr val="accent2"/>
                </a:solidFill>
                <a:latin typeface="-apple-system"/>
              </a:rPr>
              <a:t>https://github.com/cabani/MaskedFace-Net</a:t>
            </a:r>
            <a:endParaRPr lang="vi-VN" b="0" i="0">
              <a:solidFill>
                <a:schemeClr val="accent2"/>
              </a:solidFill>
              <a:effectLst/>
              <a:latin typeface="-apple-system"/>
            </a:endParaRPr>
          </a:p>
        </p:txBody>
      </p:sp>
      <p:pic>
        <p:nvPicPr>
          <p:cNvPr id="91" name="Hình ảnh 5" descr="Ảnh có chứa văn bản&#10;&#10;Mô tả được tự động tạo">
            <a:extLst>
              <a:ext uri="{FF2B5EF4-FFF2-40B4-BE49-F238E27FC236}">
                <a16:creationId xmlns:a16="http://schemas.microsoft.com/office/drawing/2014/main" id="{BC984067-B48F-40C5-B822-2B002AD23D4C}"/>
              </a:ext>
            </a:extLst>
          </p:cNvPr>
          <p:cNvPicPr>
            <a:picLocks noChangeAspect="1"/>
          </p:cNvPicPr>
          <p:nvPr/>
        </p:nvPicPr>
        <p:blipFill>
          <a:blip r:embed="rId6"/>
          <a:stretch>
            <a:fillRect/>
          </a:stretch>
        </p:blipFill>
        <p:spPr>
          <a:xfrm>
            <a:off x="12186" y="0"/>
            <a:ext cx="659110" cy="615010"/>
          </a:xfrm>
          <a:prstGeom prst="rect">
            <a:avLst/>
          </a:prstGeom>
        </p:spPr>
      </p:pic>
      <p:sp>
        <p:nvSpPr>
          <p:cNvPr id="92" name="TextBox 21">
            <a:extLst>
              <a:ext uri="{FF2B5EF4-FFF2-40B4-BE49-F238E27FC236}">
                <a16:creationId xmlns:a16="http://schemas.microsoft.com/office/drawing/2014/main" id="{A48E3D4B-3EE5-4051-9F17-6F58A0977F41}"/>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sp>
        <p:nvSpPr>
          <p:cNvPr id="93" name="TextBox 21">
            <a:extLst>
              <a:ext uri="{FF2B5EF4-FFF2-40B4-BE49-F238E27FC236}">
                <a16:creationId xmlns:a16="http://schemas.microsoft.com/office/drawing/2014/main" id="{645E86B0-2EA0-4B47-979E-761BBC7A3A75}"/>
              </a:ext>
            </a:extLst>
          </p:cNvPr>
          <p:cNvSpPr txBox="1"/>
          <p:nvPr/>
        </p:nvSpPr>
        <p:spPr>
          <a:xfrm>
            <a:off x="11833024" y="6482017"/>
            <a:ext cx="358976" cy="369332"/>
          </a:xfrm>
          <a:prstGeom prst="rect">
            <a:avLst/>
          </a:prstGeom>
          <a:noFill/>
        </p:spPr>
        <p:txBody>
          <a:bodyPr wrap="square" rtlCol="0" anchor="ctr">
            <a:spAutoFit/>
          </a:bodyPr>
          <a:lstStyle/>
          <a:p>
            <a:r>
              <a:rPr lang="en-US" b="1">
                <a:solidFill>
                  <a:schemeClr val="accent1"/>
                </a:solidFill>
              </a:rPr>
              <a:t>4</a:t>
            </a:r>
          </a:p>
        </p:txBody>
      </p:sp>
    </p:spTree>
    <p:extLst>
      <p:ext uri="{BB962C8B-B14F-4D97-AF65-F5344CB8AC3E}">
        <p14:creationId xmlns:p14="http://schemas.microsoft.com/office/powerpoint/2010/main" val="140214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ppt_x"/>
                                          </p:val>
                                        </p:tav>
                                        <p:tav tm="100000">
                                          <p:val>
                                            <p:strVal val="#ppt_x"/>
                                          </p:val>
                                        </p:tav>
                                      </p:tavLst>
                                    </p:anim>
                                    <p:anim calcmode="lin" valueType="num">
                                      <p:cBhvr additive="base">
                                        <p:cTn id="8" dur="1000" fill="hold"/>
                                        <p:tgtEl>
                                          <p:spTgt spid="4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2" presetClass="entr" presetSubtype="4"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anim calcmode="lin" valueType="num">
                                      <p:cBhvr>
                                        <p:cTn id="47" dur="500" fill="hold"/>
                                        <p:tgtEl>
                                          <p:spTgt spid="80"/>
                                        </p:tgtEl>
                                        <p:attrNameLst>
                                          <p:attrName>ppt_x</p:attrName>
                                        </p:attrNameLst>
                                      </p:cBhvr>
                                      <p:tavLst>
                                        <p:tav tm="0">
                                          <p:val>
                                            <p:strVal val="#ppt_x"/>
                                          </p:val>
                                        </p:tav>
                                        <p:tav tm="100000">
                                          <p:val>
                                            <p:strVal val="#ppt_x"/>
                                          </p:val>
                                        </p:tav>
                                      </p:tavLst>
                                    </p:anim>
                                    <p:anim calcmode="lin" valueType="num">
                                      <p:cBhvr>
                                        <p:cTn id="48" dur="500" fill="hold"/>
                                        <p:tgtEl>
                                          <p:spTgt spid="80"/>
                                        </p:tgtEl>
                                        <p:attrNameLst>
                                          <p:attrName>ppt_y</p:attrName>
                                        </p:attrNameLst>
                                      </p:cBhvr>
                                      <p:tavLst>
                                        <p:tav tm="0">
                                          <p:val>
                                            <p:strVal val="#ppt_y-.1"/>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anim calcmode="lin" valueType="num">
                                      <p:cBhvr additive="base">
                                        <p:cTn id="51" dur="500" fill="hold"/>
                                        <p:tgtEl>
                                          <p:spTgt spid="88"/>
                                        </p:tgtEl>
                                        <p:attrNameLst>
                                          <p:attrName>ppt_x</p:attrName>
                                        </p:attrNameLst>
                                      </p:cBhvr>
                                      <p:tavLst>
                                        <p:tav tm="0">
                                          <p:val>
                                            <p:strVal val="#ppt_x"/>
                                          </p:val>
                                        </p:tav>
                                        <p:tav tm="100000">
                                          <p:val>
                                            <p:strVal val="#ppt_x"/>
                                          </p:val>
                                        </p:tav>
                                      </p:tavLst>
                                    </p:anim>
                                    <p:anim calcmode="lin" valueType="num">
                                      <p:cBhvr additive="base">
                                        <p:cTn id="52"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7" presetClass="exit" presetSubtype="0" fill="hold" nodeType="clickEffect">
                                  <p:stCondLst>
                                    <p:cond delay="0"/>
                                  </p:stCondLst>
                                  <p:childTnLst>
                                    <p:animEffect transition="out" filter="fade">
                                      <p:cBhvr>
                                        <p:cTn id="56" dur="1000"/>
                                        <p:tgtEl>
                                          <p:spTgt spid="30"/>
                                        </p:tgtEl>
                                      </p:cBhvr>
                                    </p:animEffect>
                                    <p:anim calcmode="lin" valueType="num">
                                      <p:cBhvr>
                                        <p:cTn id="57" dur="1000"/>
                                        <p:tgtEl>
                                          <p:spTgt spid="30"/>
                                        </p:tgtEl>
                                        <p:attrNameLst>
                                          <p:attrName>ppt_x</p:attrName>
                                        </p:attrNameLst>
                                      </p:cBhvr>
                                      <p:tavLst>
                                        <p:tav tm="0">
                                          <p:val>
                                            <p:strVal val="ppt_x"/>
                                          </p:val>
                                        </p:tav>
                                        <p:tav tm="100000">
                                          <p:val>
                                            <p:strVal val="ppt_x"/>
                                          </p:val>
                                        </p:tav>
                                      </p:tavLst>
                                    </p:anim>
                                    <p:anim calcmode="lin" valueType="num">
                                      <p:cBhvr>
                                        <p:cTn id="58" dur="100" decel="100000"/>
                                        <p:tgtEl>
                                          <p:spTgt spid="30"/>
                                        </p:tgtEl>
                                        <p:attrNameLst>
                                          <p:attrName>ppt_y</p:attrName>
                                        </p:attrNameLst>
                                      </p:cBhvr>
                                      <p:tavLst>
                                        <p:tav tm="0">
                                          <p:val>
                                            <p:strVal val="ppt_y"/>
                                          </p:val>
                                        </p:tav>
                                        <p:tav tm="100000">
                                          <p:val>
                                            <p:strVal val="ppt_y-.03"/>
                                          </p:val>
                                        </p:tav>
                                      </p:tavLst>
                                    </p:anim>
                                    <p:anim calcmode="lin" valueType="num">
                                      <p:cBhvr>
                                        <p:cTn id="59" dur="900" accel="100000">
                                          <p:stCondLst>
                                            <p:cond delay="100"/>
                                          </p:stCondLst>
                                        </p:cTn>
                                        <p:tgtEl>
                                          <p:spTgt spid="30"/>
                                        </p:tgtEl>
                                        <p:attrNameLst>
                                          <p:attrName>ppt_y</p:attrName>
                                        </p:attrNameLst>
                                      </p:cBhvr>
                                      <p:tavLst>
                                        <p:tav tm="0">
                                          <p:val>
                                            <p:strVal val="ppt_y"/>
                                          </p:val>
                                        </p:tav>
                                        <p:tav tm="100000">
                                          <p:val>
                                            <p:strVal val="ppt_y+1"/>
                                          </p:val>
                                        </p:tav>
                                      </p:tavLst>
                                    </p:anim>
                                    <p:set>
                                      <p:cBhvr>
                                        <p:cTn id="60" dur="1" fill="hold">
                                          <p:stCondLst>
                                            <p:cond delay="999"/>
                                          </p:stCondLst>
                                        </p:cTn>
                                        <p:tgtEl>
                                          <p:spTgt spid="30"/>
                                        </p:tgtEl>
                                        <p:attrNameLst>
                                          <p:attrName>style.visibility</p:attrName>
                                        </p:attrNameLst>
                                      </p:cBhvr>
                                      <p:to>
                                        <p:strVal val="hidden"/>
                                      </p:to>
                                    </p:set>
                                  </p:childTnLst>
                                </p:cTn>
                              </p:par>
                              <p:par>
                                <p:cTn id="61" presetID="37" presetClass="exit" presetSubtype="0" fill="hold" nodeType="withEffect">
                                  <p:stCondLst>
                                    <p:cond delay="0"/>
                                  </p:stCondLst>
                                  <p:childTnLst>
                                    <p:animEffect transition="out" filter="fade">
                                      <p:cBhvr>
                                        <p:cTn id="62" dur="1000"/>
                                        <p:tgtEl>
                                          <p:spTgt spid="80"/>
                                        </p:tgtEl>
                                      </p:cBhvr>
                                    </p:animEffect>
                                    <p:anim calcmode="lin" valueType="num">
                                      <p:cBhvr>
                                        <p:cTn id="63" dur="1000"/>
                                        <p:tgtEl>
                                          <p:spTgt spid="80"/>
                                        </p:tgtEl>
                                        <p:attrNameLst>
                                          <p:attrName>ppt_x</p:attrName>
                                        </p:attrNameLst>
                                      </p:cBhvr>
                                      <p:tavLst>
                                        <p:tav tm="0">
                                          <p:val>
                                            <p:strVal val="ppt_x"/>
                                          </p:val>
                                        </p:tav>
                                        <p:tav tm="100000">
                                          <p:val>
                                            <p:strVal val="ppt_x"/>
                                          </p:val>
                                        </p:tav>
                                      </p:tavLst>
                                    </p:anim>
                                    <p:anim calcmode="lin" valueType="num">
                                      <p:cBhvr>
                                        <p:cTn id="64" dur="100" decel="100000"/>
                                        <p:tgtEl>
                                          <p:spTgt spid="80"/>
                                        </p:tgtEl>
                                        <p:attrNameLst>
                                          <p:attrName>ppt_y</p:attrName>
                                        </p:attrNameLst>
                                      </p:cBhvr>
                                      <p:tavLst>
                                        <p:tav tm="0">
                                          <p:val>
                                            <p:strVal val="ppt_y"/>
                                          </p:val>
                                        </p:tav>
                                        <p:tav tm="100000">
                                          <p:val>
                                            <p:strVal val="ppt_y-.03"/>
                                          </p:val>
                                        </p:tav>
                                      </p:tavLst>
                                    </p:anim>
                                    <p:anim calcmode="lin" valueType="num">
                                      <p:cBhvr>
                                        <p:cTn id="65" dur="900" accel="100000">
                                          <p:stCondLst>
                                            <p:cond delay="100"/>
                                          </p:stCondLst>
                                        </p:cTn>
                                        <p:tgtEl>
                                          <p:spTgt spid="80"/>
                                        </p:tgtEl>
                                        <p:attrNameLst>
                                          <p:attrName>ppt_y</p:attrName>
                                        </p:attrNameLst>
                                      </p:cBhvr>
                                      <p:tavLst>
                                        <p:tav tm="0">
                                          <p:val>
                                            <p:strVal val="ppt_y"/>
                                          </p:val>
                                        </p:tav>
                                        <p:tav tm="100000">
                                          <p:val>
                                            <p:strVal val="ppt_y+1"/>
                                          </p:val>
                                        </p:tav>
                                      </p:tavLst>
                                    </p:anim>
                                    <p:set>
                                      <p:cBhvr>
                                        <p:cTn id="66" dur="1" fill="hold">
                                          <p:stCondLst>
                                            <p:cond delay="999"/>
                                          </p:stCondLst>
                                        </p:cTn>
                                        <p:tgtEl>
                                          <p:spTgt spid="80"/>
                                        </p:tgtEl>
                                        <p:attrNameLst>
                                          <p:attrName>style.visibility</p:attrName>
                                        </p:attrNameLst>
                                      </p:cBhvr>
                                      <p:to>
                                        <p:strVal val="hidden"/>
                                      </p:to>
                                    </p:set>
                                  </p:childTnLst>
                                </p:cTn>
                              </p:par>
                              <p:par>
                                <p:cTn id="67" presetID="37" presetClass="exit" presetSubtype="0" fill="hold" grpId="1" nodeType="withEffect">
                                  <p:stCondLst>
                                    <p:cond delay="0"/>
                                  </p:stCondLst>
                                  <p:childTnLst>
                                    <p:animEffect transition="out" filter="fade">
                                      <p:cBhvr>
                                        <p:cTn id="68" dur="1000"/>
                                        <p:tgtEl>
                                          <p:spTgt spid="88"/>
                                        </p:tgtEl>
                                      </p:cBhvr>
                                    </p:animEffect>
                                    <p:anim calcmode="lin" valueType="num">
                                      <p:cBhvr>
                                        <p:cTn id="69" dur="1000"/>
                                        <p:tgtEl>
                                          <p:spTgt spid="88"/>
                                        </p:tgtEl>
                                        <p:attrNameLst>
                                          <p:attrName>ppt_x</p:attrName>
                                        </p:attrNameLst>
                                      </p:cBhvr>
                                      <p:tavLst>
                                        <p:tav tm="0">
                                          <p:val>
                                            <p:strVal val="ppt_x"/>
                                          </p:val>
                                        </p:tav>
                                        <p:tav tm="100000">
                                          <p:val>
                                            <p:strVal val="ppt_x"/>
                                          </p:val>
                                        </p:tav>
                                      </p:tavLst>
                                    </p:anim>
                                    <p:anim calcmode="lin" valueType="num">
                                      <p:cBhvr>
                                        <p:cTn id="70" dur="100" decel="100000"/>
                                        <p:tgtEl>
                                          <p:spTgt spid="88"/>
                                        </p:tgtEl>
                                        <p:attrNameLst>
                                          <p:attrName>ppt_y</p:attrName>
                                        </p:attrNameLst>
                                      </p:cBhvr>
                                      <p:tavLst>
                                        <p:tav tm="0">
                                          <p:val>
                                            <p:strVal val="ppt_y"/>
                                          </p:val>
                                        </p:tav>
                                        <p:tav tm="100000">
                                          <p:val>
                                            <p:strVal val="ppt_y-.03"/>
                                          </p:val>
                                        </p:tav>
                                      </p:tavLst>
                                    </p:anim>
                                    <p:anim calcmode="lin" valueType="num">
                                      <p:cBhvr>
                                        <p:cTn id="71" dur="900" accel="100000">
                                          <p:stCondLst>
                                            <p:cond delay="100"/>
                                          </p:stCondLst>
                                        </p:cTn>
                                        <p:tgtEl>
                                          <p:spTgt spid="88"/>
                                        </p:tgtEl>
                                        <p:attrNameLst>
                                          <p:attrName>ppt_y</p:attrName>
                                        </p:attrNameLst>
                                      </p:cBhvr>
                                      <p:tavLst>
                                        <p:tav tm="0">
                                          <p:val>
                                            <p:strVal val="ppt_y"/>
                                          </p:val>
                                        </p:tav>
                                        <p:tav tm="100000">
                                          <p:val>
                                            <p:strVal val="ppt_y+1"/>
                                          </p:val>
                                        </p:tav>
                                      </p:tavLst>
                                    </p:anim>
                                    <p:set>
                                      <p:cBhvr>
                                        <p:cTn id="72" dur="1" fill="hold">
                                          <p:stCondLst>
                                            <p:cond delay="999"/>
                                          </p:stCondLst>
                                        </p:cTn>
                                        <p:tgtEl>
                                          <p:spTgt spid="8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84"/>
                                        </p:tgtEl>
                                        <p:attrNameLst>
                                          <p:attrName>style.visibility</p:attrName>
                                        </p:attrNameLst>
                                      </p:cBhvr>
                                      <p:to>
                                        <p:strVal val="visible"/>
                                      </p:to>
                                    </p:set>
                                    <p:anim calcmode="lin" valueType="num">
                                      <p:cBhvr additive="base">
                                        <p:cTn id="77" dur="500" fill="hold"/>
                                        <p:tgtEl>
                                          <p:spTgt spid="84"/>
                                        </p:tgtEl>
                                        <p:attrNameLst>
                                          <p:attrName>ppt_x</p:attrName>
                                        </p:attrNameLst>
                                      </p:cBhvr>
                                      <p:tavLst>
                                        <p:tav tm="0">
                                          <p:val>
                                            <p:strVal val="#ppt_x"/>
                                          </p:val>
                                        </p:tav>
                                        <p:tav tm="100000">
                                          <p:val>
                                            <p:strVal val="#ppt_x"/>
                                          </p:val>
                                        </p:tav>
                                      </p:tavLst>
                                    </p:anim>
                                    <p:anim calcmode="lin" valueType="num">
                                      <p:cBhvr additive="base">
                                        <p:cTn id="78" dur="500" fill="hold"/>
                                        <p:tgtEl>
                                          <p:spTgt spid="84"/>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additive="base">
                                        <p:cTn id="81" dur="500" fill="hold"/>
                                        <p:tgtEl>
                                          <p:spTgt spid="35"/>
                                        </p:tgtEl>
                                        <p:attrNameLst>
                                          <p:attrName>ppt_x</p:attrName>
                                        </p:attrNameLst>
                                      </p:cBhvr>
                                      <p:tavLst>
                                        <p:tav tm="0">
                                          <p:val>
                                            <p:strVal val="#ppt_x"/>
                                          </p:val>
                                        </p:tav>
                                        <p:tav tm="100000">
                                          <p:val>
                                            <p:strVal val="#ppt_x"/>
                                          </p:val>
                                        </p:tav>
                                      </p:tavLst>
                                    </p:anim>
                                    <p:anim calcmode="lin" valueType="num">
                                      <p:cBhvr additive="base">
                                        <p:cTn id="82" dur="500" fill="hold"/>
                                        <p:tgtEl>
                                          <p:spTgt spid="3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90"/>
                                        </p:tgtEl>
                                        <p:attrNameLst>
                                          <p:attrName>style.visibility</p:attrName>
                                        </p:attrNameLst>
                                      </p:cBhvr>
                                      <p:to>
                                        <p:strVal val="visible"/>
                                      </p:to>
                                    </p:set>
                                    <p:anim calcmode="lin" valueType="num">
                                      <p:cBhvr additive="base">
                                        <p:cTn id="85" dur="500" fill="hold"/>
                                        <p:tgtEl>
                                          <p:spTgt spid="90"/>
                                        </p:tgtEl>
                                        <p:attrNameLst>
                                          <p:attrName>ppt_x</p:attrName>
                                        </p:attrNameLst>
                                      </p:cBhvr>
                                      <p:tavLst>
                                        <p:tav tm="0">
                                          <p:val>
                                            <p:strVal val="#ppt_x"/>
                                          </p:val>
                                        </p:tav>
                                        <p:tav tm="100000">
                                          <p:val>
                                            <p:strVal val="#ppt_x"/>
                                          </p:val>
                                        </p:tav>
                                      </p:tavLst>
                                    </p:anim>
                                    <p:anim calcmode="lin" valueType="num">
                                      <p:cBhvr additive="base">
                                        <p:cTn id="86"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38" grpId="0"/>
      <p:bldP spid="45" grpId="0"/>
      <p:bldP spid="88" grpId="0"/>
      <p:bldP spid="88" grpId="1"/>
      <p:bldP spid="9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44">
            <a:extLst>
              <a:ext uri="{FF2B5EF4-FFF2-40B4-BE49-F238E27FC236}">
                <a16:creationId xmlns:a16="http://schemas.microsoft.com/office/drawing/2014/main" id="{154B2405-1A3B-4432-8AF8-71361057AC52}"/>
              </a:ext>
            </a:extLst>
          </p:cNvPr>
          <p:cNvSpPr txBox="1"/>
          <p:nvPr/>
        </p:nvSpPr>
        <p:spPr>
          <a:xfrm>
            <a:off x="838200" y="184805"/>
            <a:ext cx="8924365"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vi-VN" sz="5400" b="1" noProof="1">
                <a:solidFill>
                  <a:schemeClr val="accent3"/>
                </a:solidFill>
              </a:rPr>
              <a:t>Face-mask dataset</a:t>
            </a:r>
            <a:endParaRPr lang="en-US" sz="5200" b="1" kern="1200" noProof="1">
              <a:solidFill>
                <a:schemeClr val="accent3"/>
              </a:solidFill>
              <a:latin typeface="+mj-lt"/>
              <a:ea typeface="+mj-ea"/>
              <a:cs typeface="+mj-cs"/>
            </a:endParaRPr>
          </a:p>
        </p:txBody>
      </p:sp>
      <p:sp>
        <p:nvSpPr>
          <p:cNvPr id="7" name="Rectangle 37">
            <a:extLst>
              <a:ext uri="{FF2B5EF4-FFF2-40B4-BE49-F238E27FC236}">
                <a16:creationId xmlns:a16="http://schemas.microsoft.com/office/drawing/2014/main" id="{2414285E-D44C-4C35-88A0-C4BE853A8600}"/>
              </a:ext>
            </a:extLst>
          </p:cNvPr>
          <p:cNvSpPr/>
          <p:nvPr/>
        </p:nvSpPr>
        <p:spPr>
          <a:xfrm>
            <a:off x="838200" y="1738118"/>
            <a:ext cx="9072281" cy="2308324"/>
          </a:xfrm>
          <a:prstGeom prst="rect">
            <a:avLst/>
          </a:prstGeom>
        </p:spPr>
        <p:txBody>
          <a:bodyPr wrap="square">
            <a:spAutoFit/>
          </a:bodyPr>
          <a:lstStyle/>
          <a:p>
            <a:r>
              <a:rPr lang="vi-VN" sz="3600" noProof="1">
                <a:solidFill>
                  <a:schemeClr val="accent1"/>
                </a:solidFill>
              </a:rPr>
              <a:t>Bộ dataset có tổng cộng 17.836 ảnh. Trong đó: </a:t>
            </a:r>
          </a:p>
          <a:p>
            <a:pPr marL="285750" indent="-285750">
              <a:buFont typeface="Arial" panose="020B0604020202020204" pitchFamily="34" charset="0"/>
              <a:buChar char="•"/>
            </a:pPr>
            <a:r>
              <a:rPr lang="vi-VN" sz="3600" b="1" noProof="1">
                <a:solidFill>
                  <a:schemeClr val="accent1"/>
                </a:solidFill>
              </a:rPr>
              <a:t>WithoutMask: </a:t>
            </a:r>
            <a:r>
              <a:rPr lang="vi-VN" sz="3600" noProof="1">
                <a:solidFill>
                  <a:schemeClr val="accent1"/>
                </a:solidFill>
              </a:rPr>
              <a:t>5.909 ảnh</a:t>
            </a:r>
          </a:p>
          <a:p>
            <a:pPr marL="285750" indent="-285750">
              <a:buFont typeface="Arial" panose="020B0604020202020204" pitchFamily="34" charset="0"/>
              <a:buChar char="•"/>
            </a:pPr>
            <a:r>
              <a:rPr lang="vi-VN" sz="3600" b="1" noProof="1">
                <a:solidFill>
                  <a:schemeClr val="accent1"/>
                </a:solidFill>
              </a:rPr>
              <a:t>Incorrectly Worn Mask: </a:t>
            </a:r>
            <a:r>
              <a:rPr lang="vi-VN" sz="3200" noProof="1"/>
              <a:t>6.044 ảnh</a:t>
            </a:r>
          </a:p>
          <a:p>
            <a:pPr marL="285750" indent="-285750">
              <a:buFont typeface="Arial" panose="020B0604020202020204" pitchFamily="34" charset="0"/>
              <a:buChar char="•"/>
            </a:pPr>
            <a:r>
              <a:rPr lang="vi-VN" sz="3600" b="1" noProof="1">
                <a:solidFill>
                  <a:schemeClr val="accent1"/>
                </a:solidFill>
              </a:rPr>
              <a:t>WithMask: </a:t>
            </a:r>
            <a:r>
              <a:rPr lang="vi-VN" sz="3600" noProof="1">
                <a:solidFill>
                  <a:schemeClr val="accent1"/>
                </a:solidFill>
              </a:rPr>
              <a:t>5.883 ảnh</a:t>
            </a:r>
          </a:p>
        </p:txBody>
      </p:sp>
      <p:grpSp>
        <p:nvGrpSpPr>
          <p:cNvPr id="43" name="Group 2">
            <a:extLst>
              <a:ext uri="{FF2B5EF4-FFF2-40B4-BE49-F238E27FC236}">
                <a16:creationId xmlns:a16="http://schemas.microsoft.com/office/drawing/2014/main" id="{2CFECFA9-C403-4E2E-92C3-575834BAA1D0}"/>
              </a:ext>
            </a:extLst>
          </p:cNvPr>
          <p:cNvGrpSpPr/>
          <p:nvPr/>
        </p:nvGrpSpPr>
        <p:grpSpPr>
          <a:xfrm>
            <a:off x="838200" y="1454359"/>
            <a:ext cx="4429691" cy="1642107"/>
            <a:chOff x="2987230" y="4423791"/>
            <a:chExt cx="2343150" cy="1685925"/>
          </a:xfrm>
        </p:grpSpPr>
        <p:sp>
          <p:nvSpPr>
            <p:cNvPr id="44" name="Freeform: Shape 17">
              <a:extLst>
                <a:ext uri="{FF2B5EF4-FFF2-40B4-BE49-F238E27FC236}">
                  <a16:creationId xmlns:a16="http://schemas.microsoft.com/office/drawing/2014/main" id="{FC2B5F48-5B00-4845-908A-AFC7DC85A80B}"/>
                </a:ext>
              </a:extLst>
            </p:cNvPr>
            <p:cNvSpPr/>
            <p:nvPr/>
          </p:nvSpPr>
          <p:spPr>
            <a:xfrm>
              <a:off x="2987230" y="4423791"/>
              <a:ext cx="2343150" cy="1685925"/>
            </a:xfrm>
            <a:custGeom>
              <a:avLst/>
              <a:gdLst>
                <a:gd name="connsiteX0" fmla="*/ 2101120 w 2343150"/>
                <a:gd name="connsiteY0" fmla="*/ 1677734 h 1685925"/>
                <a:gd name="connsiteX1" fmla="*/ 249079 w 2343150"/>
                <a:gd name="connsiteY1" fmla="*/ 1677734 h 1685925"/>
                <a:gd name="connsiteX2" fmla="*/ 14288 w 2343150"/>
                <a:gd name="connsiteY2" fmla="*/ 1442942 h 1685925"/>
                <a:gd name="connsiteX3" fmla="*/ 14288 w 2343150"/>
                <a:gd name="connsiteY3" fmla="*/ 249079 h 1685925"/>
                <a:gd name="connsiteX4" fmla="*/ 249079 w 2343150"/>
                <a:gd name="connsiteY4" fmla="*/ 14288 h 1685925"/>
                <a:gd name="connsiteX5" fmla="*/ 2101120 w 2343150"/>
                <a:gd name="connsiteY5" fmla="*/ 14288 h 1685925"/>
                <a:gd name="connsiteX6" fmla="*/ 2335911 w 2343150"/>
                <a:gd name="connsiteY6" fmla="*/ 249079 h 1685925"/>
                <a:gd name="connsiteX7" fmla="*/ 2335911 w 2343150"/>
                <a:gd name="connsiteY7" fmla="*/ 1442847 h 1685925"/>
                <a:gd name="connsiteX8" fmla="*/ 2101120 w 2343150"/>
                <a:gd name="connsiteY8" fmla="*/ 1677734 h 168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150" h="1685925">
                  <a:moveTo>
                    <a:pt x="2101120" y="1677734"/>
                  </a:moveTo>
                  <a:lnTo>
                    <a:pt x="249079" y="1677734"/>
                  </a:lnTo>
                  <a:cubicBezTo>
                    <a:pt x="119348" y="1677734"/>
                    <a:pt x="14288" y="1572577"/>
                    <a:pt x="14288" y="1442942"/>
                  </a:cubicBezTo>
                  <a:lnTo>
                    <a:pt x="14288" y="249079"/>
                  </a:lnTo>
                  <a:cubicBezTo>
                    <a:pt x="14288" y="119348"/>
                    <a:pt x="119444" y="14288"/>
                    <a:pt x="249079" y="14288"/>
                  </a:cubicBezTo>
                  <a:lnTo>
                    <a:pt x="2101120" y="14288"/>
                  </a:lnTo>
                  <a:cubicBezTo>
                    <a:pt x="2230851" y="14288"/>
                    <a:pt x="2335911" y="119444"/>
                    <a:pt x="2335911" y="249079"/>
                  </a:cubicBezTo>
                  <a:lnTo>
                    <a:pt x="2335911" y="1442847"/>
                  </a:lnTo>
                  <a:cubicBezTo>
                    <a:pt x="2335911" y="1572577"/>
                    <a:pt x="2230851" y="1677734"/>
                    <a:pt x="2101120" y="1677734"/>
                  </a:cubicBezTo>
                  <a:close/>
                </a:path>
              </a:pathLst>
            </a:custGeom>
            <a:noFill/>
            <a:ln w="19050" cap="flat">
              <a:solidFill>
                <a:srgbClr val="EFEFEF"/>
              </a:solidFill>
              <a:prstDash val="solid"/>
              <a:miter/>
            </a:ln>
          </p:spPr>
          <p:txBody>
            <a:bodyPr rtlCol="0" anchor="ctr"/>
            <a:lstStyle/>
            <a:p>
              <a:endParaRPr lang="en-US"/>
            </a:p>
          </p:txBody>
        </p:sp>
        <p:sp>
          <p:nvSpPr>
            <p:cNvPr id="45" name="Rectangle 33">
              <a:extLst>
                <a:ext uri="{FF2B5EF4-FFF2-40B4-BE49-F238E27FC236}">
                  <a16:creationId xmlns:a16="http://schemas.microsoft.com/office/drawing/2014/main" id="{F6647512-FAC2-4191-AAE0-B1C57B12F397}"/>
                </a:ext>
              </a:extLst>
            </p:cNvPr>
            <p:cNvSpPr/>
            <p:nvPr/>
          </p:nvSpPr>
          <p:spPr>
            <a:xfrm>
              <a:off x="3355877" y="4472487"/>
              <a:ext cx="1615480" cy="537182"/>
            </a:xfrm>
            <a:prstGeom prst="rect">
              <a:avLst/>
            </a:prstGeom>
          </p:spPr>
          <p:txBody>
            <a:bodyPr wrap="none">
              <a:spAutoFit/>
            </a:bodyPr>
            <a:lstStyle/>
            <a:p>
              <a:pPr algn="ctr"/>
              <a:r>
                <a:rPr lang="en-US" sz="2800" b="1">
                  <a:solidFill>
                    <a:schemeClr val="accent3"/>
                  </a:solidFill>
                </a:rPr>
                <a:t>Data Preprocessing</a:t>
              </a:r>
            </a:p>
          </p:txBody>
        </p:sp>
        <p:sp>
          <p:nvSpPr>
            <p:cNvPr id="46" name="Rectangle 43">
              <a:extLst>
                <a:ext uri="{FF2B5EF4-FFF2-40B4-BE49-F238E27FC236}">
                  <a16:creationId xmlns:a16="http://schemas.microsoft.com/office/drawing/2014/main" id="{B23E3F03-35BF-421C-9BD1-690A74EF4E73}"/>
                </a:ext>
              </a:extLst>
            </p:cNvPr>
            <p:cNvSpPr/>
            <p:nvPr/>
          </p:nvSpPr>
          <p:spPr>
            <a:xfrm>
              <a:off x="3038001" y="4964632"/>
              <a:ext cx="2233500" cy="726775"/>
            </a:xfrm>
            <a:prstGeom prst="rect">
              <a:avLst/>
            </a:prstGeom>
          </p:spPr>
          <p:txBody>
            <a:bodyPr wrap="square">
              <a:spAutoFit/>
            </a:bodyPr>
            <a:lstStyle/>
            <a:p>
              <a:pPr marL="285750" indent="-285750">
                <a:buFont typeface="Arial" panose="020B0604020202020204" pitchFamily="34" charset="0"/>
                <a:buChar char="•"/>
              </a:pPr>
              <a:r>
                <a:rPr lang="vi-VN" sz="2000" b="1" noProof="1">
                  <a:solidFill>
                    <a:schemeClr val="accent1"/>
                  </a:solidFill>
                </a:rPr>
                <a:t>Chuyển ảnh sang Graysacle.</a:t>
              </a:r>
            </a:p>
            <a:p>
              <a:pPr marL="285750" indent="-285750">
                <a:buFont typeface="Arial" panose="020B0604020202020204" pitchFamily="34" charset="0"/>
                <a:buChar char="•"/>
              </a:pPr>
              <a:r>
                <a:rPr lang="vi-VN" sz="2000" b="1" noProof="1">
                  <a:solidFill>
                    <a:schemeClr val="accent1"/>
                  </a:solidFill>
                </a:rPr>
                <a:t>Resize ảnh về kích thước 64x64</a:t>
              </a:r>
            </a:p>
          </p:txBody>
        </p:sp>
      </p:grpSp>
      <p:pic>
        <p:nvPicPr>
          <p:cNvPr id="9" name="Hình ảnh 8" descr="Ảnh có chứa văn bản, động cơ&#10;&#10;Mô tả được tạo tự động">
            <a:extLst>
              <a:ext uri="{FF2B5EF4-FFF2-40B4-BE49-F238E27FC236}">
                <a16:creationId xmlns:a16="http://schemas.microsoft.com/office/drawing/2014/main" id="{38FEACDE-872A-438F-AF1A-6A0F551F4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038" y="3201237"/>
            <a:ext cx="10122030" cy="3119436"/>
          </a:xfrm>
          <a:prstGeom prst="rect">
            <a:avLst/>
          </a:prstGeom>
        </p:spPr>
      </p:pic>
      <p:sp>
        <p:nvSpPr>
          <p:cNvPr id="49" name="Rectangle 42">
            <a:extLst>
              <a:ext uri="{FF2B5EF4-FFF2-40B4-BE49-F238E27FC236}">
                <a16:creationId xmlns:a16="http://schemas.microsoft.com/office/drawing/2014/main" id="{41B632E1-D3A7-45BF-AA2A-265B3A682C1B}"/>
              </a:ext>
            </a:extLst>
          </p:cNvPr>
          <p:cNvSpPr/>
          <p:nvPr/>
        </p:nvSpPr>
        <p:spPr>
          <a:xfrm>
            <a:off x="4356847" y="6320673"/>
            <a:ext cx="4262718" cy="430887"/>
          </a:xfrm>
          <a:prstGeom prst="rect">
            <a:avLst/>
          </a:prstGeom>
        </p:spPr>
        <p:txBody>
          <a:bodyPr wrap="square">
            <a:spAutoFit/>
          </a:bodyPr>
          <a:lstStyle/>
          <a:p>
            <a:pPr algn="ctr"/>
            <a:r>
              <a:rPr lang="vi-VN" sz="2200" b="1" noProof="1">
                <a:solidFill>
                  <a:schemeClr val="accent1"/>
                </a:solidFill>
              </a:rPr>
              <a:t>Một số hình ảnh đã được xử lý</a:t>
            </a:r>
          </a:p>
        </p:txBody>
      </p:sp>
      <p:pic>
        <p:nvPicPr>
          <p:cNvPr id="3076" name="Picture 4">
            <a:extLst>
              <a:ext uri="{FF2B5EF4-FFF2-40B4-BE49-F238E27FC236}">
                <a16:creationId xmlns:a16="http://schemas.microsoft.com/office/drawing/2014/main" id="{F35C467C-D252-4CAE-A4B3-B3371784A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844" y="1453594"/>
            <a:ext cx="8537658" cy="3902617"/>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42">
            <a:extLst>
              <a:ext uri="{FF2B5EF4-FFF2-40B4-BE49-F238E27FC236}">
                <a16:creationId xmlns:a16="http://schemas.microsoft.com/office/drawing/2014/main" id="{91082B47-7205-454A-A94F-4A3EBDC26745}"/>
              </a:ext>
            </a:extLst>
          </p:cNvPr>
          <p:cNvSpPr/>
          <p:nvPr/>
        </p:nvSpPr>
        <p:spPr>
          <a:xfrm>
            <a:off x="4145314" y="5356211"/>
            <a:ext cx="4262718" cy="430887"/>
          </a:xfrm>
          <a:prstGeom prst="rect">
            <a:avLst/>
          </a:prstGeom>
        </p:spPr>
        <p:txBody>
          <a:bodyPr wrap="square">
            <a:spAutoFit/>
          </a:bodyPr>
          <a:lstStyle/>
          <a:p>
            <a:pPr algn="ctr"/>
            <a:r>
              <a:rPr lang="vi-VN" sz="2200" b="1" noProof="1">
                <a:solidFill>
                  <a:schemeClr val="accent1"/>
                </a:solidFill>
              </a:rPr>
              <a:t>Visualisation bộ dataset.</a:t>
            </a:r>
          </a:p>
        </p:txBody>
      </p:sp>
      <p:pic>
        <p:nvPicPr>
          <p:cNvPr id="54" name="Hình ảnh 5" descr="Ảnh có chứa văn bản&#10;&#10;Mô tả được tự động tạo">
            <a:extLst>
              <a:ext uri="{FF2B5EF4-FFF2-40B4-BE49-F238E27FC236}">
                <a16:creationId xmlns:a16="http://schemas.microsoft.com/office/drawing/2014/main" id="{3907E4DC-D5AA-4DFF-858B-96B7EC6EC765}"/>
              </a:ext>
            </a:extLst>
          </p:cNvPr>
          <p:cNvPicPr>
            <a:picLocks noChangeAspect="1"/>
          </p:cNvPicPr>
          <p:nvPr/>
        </p:nvPicPr>
        <p:blipFill>
          <a:blip r:embed="rId4"/>
          <a:stretch>
            <a:fillRect/>
          </a:stretch>
        </p:blipFill>
        <p:spPr>
          <a:xfrm>
            <a:off x="12186" y="0"/>
            <a:ext cx="659110" cy="615010"/>
          </a:xfrm>
          <a:prstGeom prst="rect">
            <a:avLst/>
          </a:prstGeom>
        </p:spPr>
      </p:pic>
      <p:sp>
        <p:nvSpPr>
          <p:cNvPr id="55" name="TextBox 21">
            <a:extLst>
              <a:ext uri="{FF2B5EF4-FFF2-40B4-BE49-F238E27FC236}">
                <a16:creationId xmlns:a16="http://schemas.microsoft.com/office/drawing/2014/main" id="{B1EB173E-7648-4126-ADD5-AE2CDA2A56BE}"/>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sp>
        <p:nvSpPr>
          <p:cNvPr id="56" name="TextBox 21">
            <a:extLst>
              <a:ext uri="{FF2B5EF4-FFF2-40B4-BE49-F238E27FC236}">
                <a16:creationId xmlns:a16="http://schemas.microsoft.com/office/drawing/2014/main" id="{FA07274C-A0C7-4677-B2D2-2D0C93F19FE7}"/>
              </a:ext>
            </a:extLst>
          </p:cNvPr>
          <p:cNvSpPr txBox="1"/>
          <p:nvPr/>
        </p:nvSpPr>
        <p:spPr>
          <a:xfrm>
            <a:off x="11833024" y="6482017"/>
            <a:ext cx="358976" cy="369332"/>
          </a:xfrm>
          <a:prstGeom prst="rect">
            <a:avLst/>
          </a:prstGeom>
          <a:noFill/>
        </p:spPr>
        <p:txBody>
          <a:bodyPr wrap="square" rtlCol="0" anchor="ctr">
            <a:spAutoFit/>
          </a:bodyPr>
          <a:lstStyle/>
          <a:p>
            <a:r>
              <a:rPr lang="en-US" b="1">
                <a:solidFill>
                  <a:schemeClr val="accent1"/>
                </a:solidFill>
              </a:rPr>
              <a:t>5</a:t>
            </a:r>
          </a:p>
        </p:txBody>
      </p:sp>
    </p:spTree>
    <p:extLst>
      <p:ext uri="{BB962C8B-B14F-4D97-AF65-F5344CB8AC3E}">
        <p14:creationId xmlns:p14="http://schemas.microsoft.com/office/powerpoint/2010/main" val="51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7" presetClass="exit" presetSubtype="0" fill="hold" grpId="1" nodeType="clickEffect">
                                  <p:stCondLst>
                                    <p:cond delay="0"/>
                                  </p:stCondLst>
                                  <p:childTnLst>
                                    <p:animEffect transition="out" filter="fade">
                                      <p:cBhvr>
                                        <p:cTn id="16" dur="1000"/>
                                        <p:tgtEl>
                                          <p:spTgt spid="7"/>
                                        </p:tgtEl>
                                      </p:cBhvr>
                                    </p:animEffect>
                                    <p:anim calcmode="lin" valueType="num">
                                      <p:cBhvr>
                                        <p:cTn id="17" dur="1000"/>
                                        <p:tgtEl>
                                          <p:spTgt spid="7"/>
                                        </p:tgtEl>
                                        <p:attrNameLst>
                                          <p:attrName>ppt_x</p:attrName>
                                        </p:attrNameLst>
                                      </p:cBhvr>
                                      <p:tavLst>
                                        <p:tav tm="0">
                                          <p:val>
                                            <p:strVal val="ppt_x"/>
                                          </p:val>
                                        </p:tav>
                                        <p:tav tm="100000">
                                          <p:val>
                                            <p:strVal val="ppt_x"/>
                                          </p:val>
                                        </p:tav>
                                      </p:tavLst>
                                    </p:anim>
                                    <p:anim calcmode="lin" valueType="num">
                                      <p:cBhvr>
                                        <p:cTn id="18" dur="100" decel="100000"/>
                                        <p:tgtEl>
                                          <p:spTgt spid="7"/>
                                        </p:tgtEl>
                                        <p:attrNameLst>
                                          <p:attrName>ppt_y</p:attrName>
                                        </p:attrNameLst>
                                      </p:cBhvr>
                                      <p:tavLst>
                                        <p:tav tm="0">
                                          <p:val>
                                            <p:strVal val="ppt_y"/>
                                          </p:val>
                                        </p:tav>
                                        <p:tav tm="100000">
                                          <p:val>
                                            <p:strVal val="ppt_y-.03"/>
                                          </p:val>
                                        </p:tav>
                                      </p:tavLst>
                                    </p:anim>
                                    <p:anim calcmode="lin" valueType="num">
                                      <p:cBhvr>
                                        <p:cTn id="19" dur="900" accel="100000">
                                          <p:stCondLst>
                                            <p:cond delay="100"/>
                                          </p:stCondLst>
                                        </p:cTn>
                                        <p:tgtEl>
                                          <p:spTgt spid="7"/>
                                        </p:tgtEl>
                                        <p:attrNameLst>
                                          <p:attrName>ppt_y</p:attrName>
                                        </p:attrNameLst>
                                      </p:cBhvr>
                                      <p:tavLst>
                                        <p:tav tm="0">
                                          <p:val>
                                            <p:strVal val="ppt_y"/>
                                          </p:val>
                                        </p:tav>
                                        <p:tav tm="100000">
                                          <p:val>
                                            <p:strVal val="ppt_y+1"/>
                                          </p:val>
                                        </p:tav>
                                      </p:tavLst>
                                    </p:anim>
                                    <p:set>
                                      <p:cBhvr>
                                        <p:cTn id="20" dur="1" fill="hold">
                                          <p:stCondLst>
                                            <p:cond delay="999"/>
                                          </p:stCondLst>
                                        </p:cTn>
                                        <p:tgtEl>
                                          <p:spTgt spid="7"/>
                                        </p:tgtEl>
                                        <p:attrNameLst>
                                          <p:attrName>style.visibility</p:attrName>
                                        </p:attrNameLst>
                                      </p:cBhvr>
                                      <p:to>
                                        <p:strVal val="hidden"/>
                                      </p:to>
                                    </p:set>
                                  </p:childTnLst>
                                </p:cTn>
                              </p:par>
                              <p:par>
                                <p:cTn id="21" presetID="2" presetClass="entr" presetSubtype="4"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nodeType="clickEffect">
                                  <p:stCondLst>
                                    <p:cond delay="0"/>
                                  </p:stCondLst>
                                  <p:childTnLst>
                                    <p:anim calcmode="lin" valueType="num">
                                      <p:cBhvr additive="base">
                                        <p:cTn id="35" dur="500"/>
                                        <p:tgtEl>
                                          <p:spTgt spid="43"/>
                                        </p:tgtEl>
                                        <p:attrNameLst>
                                          <p:attrName>ppt_x</p:attrName>
                                        </p:attrNameLst>
                                      </p:cBhvr>
                                      <p:tavLst>
                                        <p:tav tm="0">
                                          <p:val>
                                            <p:strVal val="ppt_x"/>
                                          </p:val>
                                        </p:tav>
                                        <p:tav tm="100000">
                                          <p:val>
                                            <p:strVal val="ppt_x"/>
                                          </p:val>
                                        </p:tav>
                                      </p:tavLst>
                                    </p:anim>
                                    <p:anim calcmode="lin" valueType="num">
                                      <p:cBhvr additive="base">
                                        <p:cTn id="36" dur="500"/>
                                        <p:tgtEl>
                                          <p:spTgt spid="43"/>
                                        </p:tgtEl>
                                        <p:attrNameLst>
                                          <p:attrName>ppt_y</p:attrName>
                                        </p:attrNameLst>
                                      </p:cBhvr>
                                      <p:tavLst>
                                        <p:tav tm="0">
                                          <p:val>
                                            <p:strVal val="ppt_y"/>
                                          </p:val>
                                        </p:tav>
                                        <p:tav tm="100000">
                                          <p:val>
                                            <p:strVal val="1+ppt_h/2"/>
                                          </p:val>
                                        </p:tav>
                                      </p:tavLst>
                                    </p:anim>
                                    <p:set>
                                      <p:cBhvr>
                                        <p:cTn id="37" dur="1" fill="hold">
                                          <p:stCondLst>
                                            <p:cond delay="499"/>
                                          </p:stCondLst>
                                        </p:cTn>
                                        <p:tgtEl>
                                          <p:spTgt spid="43"/>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9"/>
                                        </p:tgtEl>
                                        <p:attrNameLst>
                                          <p:attrName>ppt_x</p:attrName>
                                        </p:attrNameLst>
                                      </p:cBhvr>
                                      <p:tavLst>
                                        <p:tav tm="0">
                                          <p:val>
                                            <p:strVal val="ppt_x"/>
                                          </p:val>
                                        </p:tav>
                                        <p:tav tm="100000">
                                          <p:val>
                                            <p:strVal val="ppt_x"/>
                                          </p:val>
                                        </p:tav>
                                      </p:tavLst>
                                    </p:anim>
                                    <p:anim calcmode="lin" valueType="num">
                                      <p:cBhvr additive="base">
                                        <p:cTn id="40" dur="500"/>
                                        <p:tgtEl>
                                          <p:spTgt spid="9"/>
                                        </p:tgtEl>
                                        <p:attrNameLst>
                                          <p:attrName>ppt_y</p:attrName>
                                        </p:attrNameLst>
                                      </p:cBhvr>
                                      <p:tavLst>
                                        <p:tav tm="0">
                                          <p:val>
                                            <p:strVal val="ppt_y"/>
                                          </p:val>
                                        </p:tav>
                                        <p:tav tm="100000">
                                          <p:val>
                                            <p:strVal val="1+ppt_h/2"/>
                                          </p:val>
                                        </p:tav>
                                      </p:tavLst>
                                    </p:anim>
                                    <p:set>
                                      <p:cBhvr>
                                        <p:cTn id="41" dur="1" fill="hold">
                                          <p:stCondLst>
                                            <p:cond delay="499"/>
                                          </p:stCondLst>
                                        </p:cTn>
                                        <p:tgtEl>
                                          <p:spTgt spid="9"/>
                                        </p:tgtEl>
                                        <p:attrNameLst>
                                          <p:attrName>style.visibility</p:attrName>
                                        </p:attrNameLst>
                                      </p:cBhvr>
                                      <p:to>
                                        <p:strVal val="hidden"/>
                                      </p:to>
                                    </p:set>
                                  </p:childTnLst>
                                </p:cTn>
                              </p:par>
                              <p:par>
                                <p:cTn id="42" presetID="2" presetClass="exit" presetSubtype="4" fill="hold" grpId="1" nodeType="withEffect">
                                  <p:stCondLst>
                                    <p:cond delay="0"/>
                                  </p:stCondLst>
                                  <p:childTnLst>
                                    <p:anim calcmode="lin" valueType="num">
                                      <p:cBhvr additive="base">
                                        <p:cTn id="43" dur="500"/>
                                        <p:tgtEl>
                                          <p:spTgt spid="49"/>
                                        </p:tgtEl>
                                        <p:attrNameLst>
                                          <p:attrName>ppt_x</p:attrName>
                                        </p:attrNameLst>
                                      </p:cBhvr>
                                      <p:tavLst>
                                        <p:tav tm="0">
                                          <p:val>
                                            <p:strVal val="ppt_x"/>
                                          </p:val>
                                        </p:tav>
                                        <p:tav tm="100000">
                                          <p:val>
                                            <p:strVal val="ppt_x"/>
                                          </p:val>
                                        </p:tav>
                                      </p:tavLst>
                                    </p:anim>
                                    <p:anim calcmode="lin" valueType="num">
                                      <p:cBhvr additive="base">
                                        <p:cTn id="44" dur="500"/>
                                        <p:tgtEl>
                                          <p:spTgt spid="49"/>
                                        </p:tgtEl>
                                        <p:attrNameLst>
                                          <p:attrName>ppt_y</p:attrName>
                                        </p:attrNameLst>
                                      </p:cBhvr>
                                      <p:tavLst>
                                        <p:tav tm="0">
                                          <p:val>
                                            <p:strVal val="ppt_y"/>
                                          </p:val>
                                        </p:tav>
                                        <p:tav tm="100000">
                                          <p:val>
                                            <p:strVal val="1+ppt_h/2"/>
                                          </p:val>
                                        </p:tav>
                                      </p:tavLst>
                                    </p:anim>
                                    <p:set>
                                      <p:cBhvr>
                                        <p:cTn id="45" dur="1" fill="hold">
                                          <p:stCondLst>
                                            <p:cond delay="499"/>
                                          </p:stCondLst>
                                        </p:cTn>
                                        <p:tgtEl>
                                          <p:spTgt spid="49"/>
                                        </p:tgtEl>
                                        <p:attrNameLst>
                                          <p:attrName>style.visibility</p:attrName>
                                        </p:attrNameLst>
                                      </p:cBhvr>
                                      <p:to>
                                        <p:strVal val="hidden"/>
                                      </p:to>
                                    </p:set>
                                  </p:childTnLst>
                                </p:cTn>
                              </p:par>
                              <p:par>
                                <p:cTn id="46" presetID="2" presetClass="entr" presetSubtype="4" fill="hold" nodeType="withEffect">
                                  <p:stCondLst>
                                    <p:cond delay="0"/>
                                  </p:stCondLst>
                                  <p:childTnLst>
                                    <p:set>
                                      <p:cBhvr>
                                        <p:cTn id="47" dur="1" fill="hold">
                                          <p:stCondLst>
                                            <p:cond delay="0"/>
                                          </p:stCondLst>
                                        </p:cTn>
                                        <p:tgtEl>
                                          <p:spTgt spid="3076"/>
                                        </p:tgtEl>
                                        <p:attrNameLst>
                                          <p:attrName>style.visibility</p:attrName>
                                        </p:attrNameLst>
                                      </p:cBhvr>
                                      <p:to>
                                        <p:strVal val="visible"/>
                                      </p:to>
                                    </p:set>
                                    <p:anim calcmode="lin" valueType="num">
                                      <p:cBhvr additive="base">
                                        <p:cTn id="48" dur="500" fill="hold"/>
                                        <p:tgtEl>
                                          <p:spTgt spid="3076"/>
                                        </p:tgtEl>
                                        <p:attrNameLst>
                                          <p:attrName>ppt_x</p:attrName>
                                        </p:attrNameLst>
                                      </p:cBhvr>
                                      <p:tavLst>
                                        <p:tav tm="0">
                                          <p:val>
                                            <p:strVal val="#ppt_x"/>
                                          </p:val>
                                        </p:tav>
                                        <p:tav tm="100000">
                                          <p:val>
                                            <p:strVal val="#ppt_x"/>
                                          </p:val>
                                        </p:tav>
                                      </p:tavLst>
                                    </p:anim>
                                    <p:anim calcmode="lin" valueType="num">
                                      <p:cBhvr additive="base">
                                        <p:cTn id="49" dur="500" fill="hold"/>
                                        <p:tgtEl>
                                          <p:spTgt spid="307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additive="base">
                                        <p:cTn id="52" dur="500" fill="hold"/>
                                        <p:tgtEl>
                                          <p:spTgt spid="51"/>
                                        </p:tgtEl>
                                        <p:attrNameLst>
                                          <p:attrName>ppt_x</p:attrName>
                                        </p:attrNameLst>
                                      </p:cBhvr>
                                      <p:tavLst>
                                        <p:tav tm="0">
                                          <p:val>
                                            <p:strVal val="#ppt_x"/>
                                          </p:val>
                                        </p:tav>
                                        <p:tav tm="100000">
                                          <p:val>
                                            <p:strVal val="#ppt_x"/>
                                          </p:val>
                                        </p:tav>
                                      </p:tavLst>
                                    </p:anim>
                                    <p:anim calcmode="lin" valueType="num">
                                      <p:cBhvr additive="base">
                                        <p:cTn id="5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P spid="49" grpId="0"/>
      <p:bldP spid="49" grpId="1"/>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4">
            <a:extLst>
              <a:ext uri="{FF2B5EF4-FFF2-40B4-BE49-F238E27FC236}">
                <a16:creationId xmlns:a16="http://schemas.microsoft.com/office/drawing/2014/main" id="{469E4E6B-CD64-40DC-BE44-F8F42C7E046E}"/>
              </a:ext>
            </a:extLst>
          </p:cNvPr>
          <p:cNvSpPr txBox="1"/>
          <p:nvPr/>
        </p:nvSpPr>
        <p:spPr>
          <a:xfrm>
            <a:off x="838200" y="184805"/>
            <a:ext cx="8924365"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vi-VN" sz="5400" b="1" noProof="1">
                <a:solidFill>
                  <a:schemeClr val="accent3"/>
                </a:solidFill>
              </a:rPr>
              <a:t>Test-bias dataset</a:t>
            </a:r>
            <a:endParaRPr lang="en-US" sz="5200" b="1" kern="1200" noProof="1">
              <a:solidFill>
                <a:schemeClr val="accent3"/>
              </a:solidFill>
              <a:latin typeface="+mj-lt"/>
              <a:ea typeface="+mj-ea"/>
              <a:cs typeface="+mj-cs"/>
            </a:endParaRPr>
          </a:p>
        </p:txBody>
      </p:sp>
      <p:sp>
        <p:nvSpPr>
          <p:cNvPr id="5" name="Rectangle 37">
            <a:extLst>
              <a:ext uri="{FF2B5EF4-FFF2-40B4-BE49-F238E27FC236}">
                <a16:creationId xmlns:a16="http://schemas.microsoft.com/office/drawing/2014/main" id="{A038AEBB-461B-4AF5-9BF8-320AAE29EBB9}"/>
              </a:ext>
            </a:extLst>
          </p:cNvPr>
          <p:cNvSpPr/>
          <p:nvPr/>
        </p:nvSpPr>
        <p:spPr>
          <a:xfrm>
            <a:off x="838200" y="1294365"/>
            <a:ext cx="9072281" cy="2308324"/>
          </a:xfrm>
          <a:prstGeom prst="rect">
            <a:avLst/>
          </a:prstGeom>
        </p:spPr>
        <p:txBody>
          <a:bodyPr wrap="square">
            <a:spAutoFit/>
          </a:bodyPr>
          <a:lstStyle/>
          <a:p>
            <a:r>
              <a:rPr lang="vi-VN" sz="3600" noProof="1">
                <a:solidFill>
                  <a:schemeClr val="accent1"/>
                </a:solidFill>
              </a:rPr>
              <a:t>Bộ dataset có tổng cộng 509 ảnh. Trong đó: </a:t>
            </a:r>
          </a:p>
          <a:p>
            <a:pPr marL="285750" indent="-285750">
              <a:buFont typeface="Arial" panose="020B0604020202020204" pitchFamily="34" charset="0"/>
              <a:buChar char="•"/>
            </a:pPr>
            <a:r>
              <a:rPr lang="vi-VN" sz="3600" b="1" noProof="1">
                <a:solidFill>
                  <a:schemeClr val="accent1"/>
                </a:solidFill>
              </a:rPr>
              <a:t>WithoutMask: </a:t>
            </a:r>
            <a:r>
              <a:rPr lang="vi-VN" sz="3600" noProof="1">
                <a:solidFill>
                  <a:schemeClr val="accent1"/>
                </a:solidFill>
              </a:rPr>
              <a:t>152 ảnh</a:t>
            </a:r>
          </a:p>
          <a:p>
            <a:pPr marL="285750" indent="-285750">
              <a:buFont typeface="Arial" panose="020B0604020202020204" pitchFamily="34" charset="0"/>
              <a:buChar char="•"/>
            </a:pPr>
            <a:r>
              <a:rPr lang="vi-VN" sz="3600" b="1" noProof="1">
                <a:solidFill>
                  <a:schemeClr val="accent1"/>
                </a:solidFill>
              </a:rPr>
              <a:t>Incorrectly Worn Mask: </a:t>
            </a:r>
            <a:r>
              <a:rPr lang="vi-VN" sz="3600" noProof="1">
                <a:solidFill>
                  <a:schemeClr val="accent1"/>
                </a:solidFill>
              </a:rPr>
              <a:t>144</a:t>
            </a:r>
            <a:r>
              <a:rPr lang="vi-VN" sz="3200" noProof="1"/>
              <a:t> ảnh</a:t>
            </a:r>
          </a:p>
          <a:p>
            <a:pPr marL="285750" indent="-285750">
              <a:buFont typeface="Arial" panose="020B0604020202020204" pitchFamily="34" charset="0"/>
              <a:buChar char="•"/>
            </a:pPr>
            <a:r>
              <a:rPr lang="vi-VN" sz="3600" b="1" noProof="1">
                <a:solidFill>
                  <a:schemeClr val="accent1"/>
                </a:solidFill>
              </a:rPr>
              <a:t>WithMask: </a:t>
            </a:r>
            <a:r>
              <a:rPr lang="vi-VN" sz="3600" noProof="1">
                <a:solidFill>
                  <a:schemeClr val="accent1"/>
                </a:solidFill>
              </a:rPr>
              <a:t>213 ảnh</a:t>
            </a:r>
          </a:p>
        </p:txBody>
      </p:sp>
      <p:pic>
        <p:nvPicPr>
          <p:cNvPr id="7" name="Hình ảnh 6">
            <a:extLst>
              <a:ext uri="{FF2B5EF4-FFF2-40B4-BE49-F238E27FC236}">
                <a16:creationId xmlns:a16="http://schemas.microsoft.com/office/drawing/2014/main" id="{93EBCC9F-72AE-407B-B314-F48FE1C179AD}"/>
              </a:ext>
            </a:extLst>
          </p:cNvPr>
          <p:cNvPicPr>
            <a:picLocks noChangeAspect="1"/>
          </p:cNvPicPr>
          <p:nvPr/>
        </p:nvPicPr>
        <p:blipFill>
          <a:blip r:embed="rId2"/>
          <a:stretch>
            <a:fillRect/>
          </a:stretch>
        </p:blipFill>
        <p:spPr>
          <a:xfrm>
            <a:off x="1120587" y="3996468"/>
            <a:ext cx="3567611" cy="2000529"/>
          </a:xfrm>
          <a:prstGeom prst="rect">
            <a:avLst/>
          </a:prstGeom>
        </p:spPr>
      </p:pic>
      <p:pic>
        <p:nvPicPr>
          <p:cNvPr id="9" name="Hình ảnh 8">
            <a:extLst>
              <a:ext uri="{FF2B5EF4-FFF2-40B4-BE49-F238E27FC236}">
                <a16:creationId xmlns:a16="http://schemas.microsoft.com/office/drawing/2014/main" id="{ECBC0AE2-DFAA-4CA4-AEF9-85A575D6D951}"/>
              </a:ext>
            </a:extLst>
          </p:cNvPr>
          <p:cNvPicPr>
            <a:picLocks noChangeAspect="1"/>
          </p:cNvPicPr>
          <p:nvPr/>
        </p:nvPicPr>
        <p:blipFill>
          <a:blip r:embed="rId3"/>
          <a:stretch>
            <a:fillRect/>
          </a:stretch>
        </p:blipFill>
        <p:spPr>
          <a:xfrm>
            <a:off x="5277970" y="3160059"/>
            <a:ext cx="2691740" cy="2836938"/>
          </a:xfrm>
          <a:prstGeom prst="rect">
            <a:avLst/>
          </a:prstGeom>
        </p:spPr>
      </p:pic>
      <p:pic>
        <p:nvPicPr>
          <p:cNvPr id="11" name="Hình ảnh 10">
            <a:extLst>
              <a:ext uri="{FF2B5EF4-FFF2-40B4-BE49-F238E27FC236}">
                <a16:creationId xmlns:a16="http://schemas.microsoft.com/office/drawing/2014/main" id="{1FB32A39-FB66-4194-BEB6-0219CA817EF3}"/>
              </a:ext>
            </a:extLst>
          </p:cNvPr>
          <p:cNvPicPr>
            <a:picLocks noChangeAspect="1"/>
          </p:cNvPicPr>
          <p:nvPr/>
        </p:nvPicPr>
        <p:blipFill>
          <a:blip r:embed="rId4"/>
          <a:stretch>
            <a:fillRect/>
          </a:stretch>
        </p:blipFill>
        <p:spPr>
          <a:xfrm>
            <a:off x="8662059" y="3305256"/>
            <a:ext cx="2691741" cy="2691741"/>
          </a:xfrm>
          <a:prstGeom prst="rect">
            <a:avLst/>
          </a:prstGeom>
        </p:spPr>
      </p:pic>
      <p:sp>
        <p:nvSpPr>
          <p:cNvPr id="12" name="Rectangle 42">
            <a:extLst>
              <a:ext uri="{FF2B5EF4-FFF2-40B4-BE49-F238E27FC236}">
                <a16:creationId xmlns:a16="http://schemas.microsoft.com/office/drawing/2014/main" id="{4A858CAA-CAB5-43BE-9E4C-126FACCF40B2}"/>
              </a:ext>
            </a:extLst>
          </p:cNvPr>
          <p:cNvSpPr/>
          <p:nvPr/>
        </p:nvSpPr>
        <p:spPr>
          <a:xfrm>
            <a:off x="1558521" y="5996997"/>
            <a:ext cx="2691742" cy="430887"/>
          </a:xfrm>
          <a:prstGeom prst="rect">
            <a:avLst/>
          </a:prstGeom>
        </p:spPr>
        <p:txBody>
          <a:bodyPr wrap="square">
            <a:spAutoFit/>
          </a:bodyPr>
          <a:lstStyle/>
          <a:p>
            <a:pPr algn="ctr"/>
            <a:r>
              <a:rPr lang="vi-VN" sz="2200" b="1" noProof="1">
                <a:solidFill>
                  <a:schemeClr val="accent1"/>
                </a:solidFill>
              </a:rPr>
              <a:t>WithoutMask</a:t>
            </a:r>
          </a:p>
        </p:txBody>
      </p:sp>
      <p:sp>
        <p:nvSpPr>
          <p:cNvPr id="13" name="Rectangle 42">
            <a:extLst>
              <a:ext uri="{FF2B5EF4-FFF2-40B4-BE49-F238E27FC236}">
                <a16:creationId xmlns:a16="http://schemas.microsoft.com/office/drawing/2014/main" id="{85C25A52-193F-409D-8689-9FCE888DB9F2}"/>
              </a:ext>
            </a:extLst>
          </p:cNvPr>
          <p:cNvSpPr/>
          <p:nvPr/>
        </p:nvSpPr>
        <p:spPr>
          <a:xfrm>
            <a:off x="5277968" y="5996996"/>
            <a:ext cx="2691742" cy="430887"/>
          </a:xfrm>
          <a:prstGeom prst="rect">
            <a:avLst/>
          </a:prstGeom>
        </p:spPr>
        <p:txBody>
          <a:bodyPr wrap="square">
            <a:spAutoFit/>
          </a:bodyPr>
          <a:lstStyle/>
          <a:p>
            <a:pPr algn="ctr"/>
            <a:r>
              <a:rPr lang="vi-VN" sz="2200" b="1" noProof="1">
                <a:solidFill>
                  <a:schemeClr val="accent1"/>
                </a:solidFill>
              </a:rPr>
              <a:t>WithMask</a:t>
            </a:r>
          </a:p>
        </p:txBody>
      </p:sp>
      <p:sp>
        <p:nvSpPr>
          <p:cNvPr id="14" name="Rectangle 42">
            <a:extLst>
              <a:ext uri="{FF2B5EF4-FFF2-40B4-BE49-F238E27FC236}">
                <a16:creationId xmlns:a16="http://schemas.microsoft.com/office/drawing/2014/main" id="{CA86DCAD-31B1-44AA-A68C-DF699002ABCD}"/>
              </a:ext>
            </a:extLst>
          </p:cNvPr>
          <p:cNvSpPr/>
          <p:nvPr/>
        </p:nvSpPr>
        <p:spPr>
          <a:xfrm>
            <a:off x="8416069" y="5966218"/>
            <a:ext cx="3183720" cy="461665"/>
          </a:xfrm>
          <a:prstGeom prst="rect">
            <a:avLst/>
          </a:prstGeom>
        </p:spPr>
        <p:txBody>
          <a:bodyPr wrap="square">
            <a:spAutoFit/>
          </a:bodyPr>
          <a:lstStyle/>
          <a:p>
            <a:pPr algn="ctr"/>
            <a:r>
              <a:rPr lang="vi-VN" sz="2400" b="1" noProof="1">
                <a:solidFill>
                  <a:schemeClr val="accent1"/>
                </a:solidFill>
              </a:rPr>
              <a:t>Incorrectly Worn Mask</a:t>
            </a:r>
            <a:endParaRPr lang="vi-VN" sz="2800" b="1" noProof="1">
              <a:solidFill>
                <a:schemeClr val="accent1"/>
              </a:solidFill>
            </a:endParaRPr>
          </a:p>
        </p:txBody>
      </p:sp>
      <p:pic>
        <p:nvPicPr>
          <p:cNvPr id="15" name="Hình ảnh 5" descr="Ảnh có chứa văn bản&#10;&#10;Mô tả được tự động tạo">
            <a:extLst>
              <a:ext uri="{FF2B5EF4-FFF2-40B4-BE49-F238E27FC236}">
                <a16:creationId xmlns:a16="http://schemas.microsoft.com/office/drawing/2014/main" id="{4B87207B-131B-43A9-B50D-AFE245263D87}"/>
              </a:ext>
            </a:extLst>
          </p:cNvPr>
          <p:cNvPicPr>
            <a:picLocks noChangeAspect="1"/>
          </p:cNvPicPr>
          <p:nvPr/>
        </p:nvPicPr>
        <p:blipFill>
          <a:blip r:embed="rId5"/>
          <a:stretch>
            <a:fillRect/>
          </a:stretch>
        </p:blipFill>
        <p:spPr>
          <a:xfrm>
            <a:off x="12186" y="0"/>
            <a:ext cx="659110" cy="615010"/>
          </a:xfrm>
          <a:prstGeom prst="rect">
            <a:avLst/>
          </a:prstGeom>
        </p:spPr>
      </p:pic>
      <p:sp>
        <p:nvSpPr>
          <p:cNvPr id="16" name="TextBox 21">
            <a:extLst>
              <a:ext uri="{FF2B5EF4-FFF2-40B4-BE49-F238E27FC236}">
                <a16:creationId xmlns:a16="http://schemas.microsoft.com/office/drawing/2014/main" id="{DEAB99AA-6B71-4A30-ABA1-C39461C2075F}"/>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sp>
        <p:nvSpPr>
          <p:cNvPr id="17" name="TextBox 21">
            <a:extLst>
              <a:ext uri="{FF2B5EF4-FFF2-40B4-BE49-F238E27FC236}">
                <a16:creationId xmlns:a16="http://schemas.microsoft.com/office/drawing/2014/main" id="{215BDAAB-724A-4771-B411-814D16E4A2AD}"/>
              </a:ext>
            </a:extLst>
          </p:cNvPr>
          <p:cNvSpPr txBox="1"/>
          <p:nvPr/>
        </p:nvSpPr>
        <p:spPr>
          <a:xfrm>
            <a:off x="11833024" y="6482017"/>
            <a:ext cx="358976" cy="369332"/>
          </a:xfrm>
          <a:prstGeom prst="rect">
            <a:avLst/>
          </a:prstGeom>
          <a:noFill/>
        </p:spPr>
        <p:txBody>
          <a:bodyPr wrap="square" rtlCol="0" anchor="ctr">
            <a:spAutoFit/>
          </a:bodyPr>
          <a:lstStyle/>
          <a:p>
            <a:r>
              <a:rPr lang="en-US" b="1">
                <a:solidFill>
                  <a:schemeClr val="accent1"/>
                </a:solidFill>
              </a:rPr>
              <a:t>6</a:t>
            </a:r>
          </a:p>
        </p:txBody>
      </p:sp>
    </p:spTree>
    <p:extLst>
      <p:ext uri="{BB962C8B-B14F-4D97-AF65-F5344CB8AC3E}">
        <p14:creationId xmlns:p14="http://schemas.microsoft.com/office/powerpoint/2010/main" val="26804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C24C91F1-5F8D-48DB-8772-1D14287657E4}"/>
              </a:ext>
            </a:extLst>
          </p:cNvPr>
          <p:cNvGrpSpPr/>
          <p:nvPr/>
        </p:nvGrpSpPr>
        <p:grpSpPr>
          <a:xfrm>
            <a:off x="1193006" y="3429000"/>
            <a:ext cx="9795415" cy="1457325"/>
            <a:chOff x="1193006" y="2697956"/>
            <a:chExt cx="9795415" cy="1457325"/>
          </a:xfrm>
        </p:grpSpPr>
        <p:sp>
          <p:nvSpPr>
            <p:cNvPr id="4" name="Freeform: Shape 3">
              <a:extLst>
                <a:ext uri="{FF2B5EF4-FFF2-40B4-BE49-F238E27FC236}">
                  <a16:creationId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5" name="Freeform: Shape 4">
              <a:extLst>
                <a:ext uri="{FF2B5EF4-FFF2-40B4-BE49-F238E27FC236}">
                  <a16:creationId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6" name="Freeform: Shape 5">
              <a:extLst>
                <a:ext uri="{FF2B5EF4-FFF2-40B4-BE49-F238E27FC236}">
                  <a16:creationId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7" name="Freeform: Shape 6">
              <a:extLst>
                <a:ext uri="{FF2B5EF4-FFF2-40B4-BE49-F238E27FC236}">
                  <a16:creationId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8" name="Freeform: Shape 7">
              <a:extLst>
                <a:ext uri="{FF2B5EF4-FFF2-40B4-BE49-F238E27FC236}">
                  <a16:creationId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9" name="Freeform: Shape 8">
              <a:extLst>
                <a:ext uri="{FF2B5EF4-FFF2-40B4-BE49-F238E27FC236}">
                  <a16:creationId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9C139A8D-7273-43EA-871E-A811A66A83C4}"/>
                </a:ext>
              </a:extLst>
            </p:cNvPr>
            <p:cNvSpPr/>
            <p:nvPr/>
          </p:nvSpPr>
          <p:spPr>
            <a:xfrm>
              <a:off x="8339899"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1" name="Freeform: Shape 10">
              <a:extLst>
                <a:ext uri="{FF2B5EF4-FFF2-40B4-BE49-F238E27FC236}">
                  <a16:creationId xmlns:a16="http://schemas.microsoft.com/office/drawing/2014/main" id="{2232CDBD-0383-4423-AF95-C34F9979ACAB}"/>
                </a:ext>
              </a:extLst>
            </p:cNvPr>
            <p:cNvSpPr/>
            <p:nvPr/>
          </p:nvSpPr>
          <p:spPr>
            <a:xfrm>
              <a:off x="953109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2" name="Freeform: Shape 11">
              <a:extLst>
                <a:ext uri="{FF2B5EF4-FFF2-40B4-BE49-F238E27FC236}">
                  <a16:creationId xmlns:a16="http://schemas.microsoft.com/office/drawing/2014/main" id="{22F53FC5-C6BE-4F4A-80F2-C44890CDF0EE}"/>
                </a:ext>
              </a:extLst>
            </p:cNvPr>
            <p:cNvSpPr/>
            <p:nvPr/>
          </p:nvSpPr>
          <p:spPr>
            <a:xfrm>
              <a:off x="953109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B90F78D0-6FAE-4D8E-9F17-8C95831E9F18}"/>
                </a:ext>
              </a:extLst>
            </p:cNvPr>
            <p:cNvSpPr/>
            <p:nvPr/>
          </p:nvSpPr>
          <p:spPr>
            <a:xfrm>
              <a:off x="8339899"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8" name="Freeform: Shape 17">
              <a:extLst>
                <a:ext uri="{FF2B5EF4-FFF2-40B4-BE49-F238E27FC236}">
                  <a16:creationId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grpSp>
      <p:sp>
        <p:nvSpPr>
          <p:cNvPr id="20" name="Freeform: Shape 19">
            <a:extLst>
              <a:ext uri="{FF2B5EF4-FFF2-40B4-BE49-F238E27FC236}">
                <a16:creationId xmlns:a16="http://schemas.microsoft.com/office/drawing/2014/main" id="{91135E06-5103-4F6E-8162-6B22AF70B7DF}"/>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5" name="Freeform: Shape 24">
            <a:extLst>
              <a:ext uri="{FF2B5EF4-FFF2-40B4-BE49-F238E27FC236}">
                <a16:creationId xmlns:a16="http://schemas.microsoft.com/office/drawing/2014/main" id="{FBFA64D0-A9A1-45BC-BB06-03CC70BDE515}"/>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74AB686-A3D6-445A-A094-5AA92F4BB872}"/>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090680-9F27-4B59-BF35-A89A482660A3}"/>
              </a:ext>
            </a:extLst>
          </p:cNvPr>
          <p:cNvSpPr/>
          <p:nvPr/>
        </p:nvSpPr>
        <p:spPr>
          <a:xfrm>
            <a:off x="3511391"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6" name="Freeform: Shape 25">
            <a:extLst>
              <a:ext uri="{FF2B5EF4-FFF2-40B4-BE49-F238E27FC236}">
                <a16:creationId xmlns:a16="http://schemas.microsoft.com/office/drawing/2014/main" id="{CC3204D5-26E6-40A6-A4C0-62A3E951C594}"/>
              </a:ext>
            </a:extLst>
          </p:cNvPr>
          <p:cNvSpPr/>
          <p:nvPr/>
        </p:nvSpPr>
        <p:spPr>
          <a:xfrm>
            <a:off x="3801046" y="3905250"/>
            <a:ext cx="504825" cy="504825"/>
          </a:xfrm>
          <a:custGeom>
            <a:avLst/>
            <a:gdLst>
              <a:gd name="connsiteX0" fmla="*/ 506825 w 504825"/>
              <a:gd name="connsiteY0" fmla="*/ 256985 h 504825"/>
              <a:gd name="connsiteX1" fmla="*/ 256984 w 504825"/>
              <a:gd name="connsiteY1" fmla="*/ 506825 h 504825"/>
              <a:gd name="connsiteX2" fmla="*/ 7143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3" y="394968"/>
                  <a:pt x="7143" y="256985"/>
                </a:cubicBezTo>
                <a:cubicBezTo>
                  <a:pt x="7143" y="119001"/>
                  <a:pt x="119001" y="7144"/>
                  <a:pt x="256984" y="7144"/>
                </a:cubicBezTo>
                <a:cubicBezTo>
                  <a:pt x="394967" y="7144"/>
                  <a:pt x="506825" y="119001"/>
                  <a:pt x="506825" y="256985"/>
                </a:cubicBezTo>
                <a:close/>
              </a:path>
            </a:pathLst>
          </a:custGeom>
          <a:solidFill>
            <a:srgbClr val="185ADB"/>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08EBF0-0919-4A05-91C5-29B7C7B18322}"/>
              </a:ext>
            </a:extLst>
          </p:cNvPr>
          <p:cNvSpPr/>
          <p:nvPr/>
        </p:nvSpPr>
        <p:spPr>
          <a:xfrm>
            <a:off x="4043743" y="3074194"/>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185ADB"/>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4CB2738-454A-4961-9AB8-71B180044293}"/>
              </a:ext>
            </a:extLst>
          </p:cNvPr>
          <p:cNvSpPr/>
          <p:nvPr/>
        </p:nvSpPr>
        <p:spPr>
          <a:xfrm>
            <a:off x="5548598"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7" name="Freeform: Shape 26">
            <a:extLst>
              <a:ext uri="{FF2B5EF4-FFF2-40B4-BE49-F238E27FC236}">
                <a16:creationId xmlns:a16="http://schemas.microsoft.com/office/drawing/2014/main" id="{7D46A9D2-3FF7-4F78-A944-0DD2233B96BD}"/>
              </a:ext>
            </a:extLst>
          </p:cNvPr>
          <p:cNvSpPr/>
          <p:nvPr/>
        </p:nvSpPr>
        <p:spPr>
          <a:xfrm>
            <a:off x="5838253" y="3905250"/>
            <a:ext cx="504825" cy="504825"/>
          </a:xfrm>
          <a:custGeom>
            <a:avLst/>
            <a:gdLst>
              <a:gd name="connsiteX0" fmla="*/ 506825 w 504825"/>
              <a:gd name="connsiteY0" fmla="*/ 256985 h 504825"/>
              <a:gd name="connsiteX1" fmla="*/ 256985 w 504825"/>
              <a:gd name="connsiteY1" fmla="*/ 506825 h 504825"/>
              <a:gd name="connsiteX2" fmla="*/ 7144 w 504825"/>
              <a:gd name="connsiteY2" fmla="*/ 256985 h 504825"/>
              <a:gd name="connsiteX3" fmla="*/ 256985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5" y="506825"/>
                </a:cubicBezTo>
                <a:cubicBezTo>
                  <a:pt x="119002" y="506825"/>
                  <a:pt x="7144" y="394968"/>
                  <a:pt x="7144" y="256985"/>
                </a:cubicBezTo>
                <a:cubicBezTo>
                  <a:pt x="7144" y="119001"/>
                  <a:pt x="119001" y="7144"/>
                  <a:pt x="256985"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7EEC671-119C-4DAD-AE3D-0FC04685D6B7}"/>
              </a:ext>
            </a:extLst>
          </p:cNvPr>
          <p:cNvSpPr/>
          <p:nvPr/>
        </p:nvSpPr>
        <p:spPr>
          <a:xfrm>
            <a:off x="6080950" y="4147947"/>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0A1931"/>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1F64971-CAB9-4C22-9178-1571F080B5D3}"/>
              </a:ext>
            </a:extLst>
          </p:cNvPr>
          <p:cNvSpPr/>
          <p:nvPr/>
        </p:nvSpPr>
        <p:spPr>
          <a:xfrm>
            <a:off x="7585804"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3" y="7144"/>
                  <a:pt x="1086231" y="92393"/>
                  <a:pt x="1086231" y="197644"/>
                </a:cubicBezTo>
                <a:lnTo>
                  <a:pt x="1086231" y="895731"/>
                </a:lnTo>
                <a:cubicBezTo>
                  <a:pt x="1086231" y="1000887"/>
                  <a:pt x="1000983"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8" name="Freeform: Shape 27">
            <a:extLst>
              <a:ext uri="{FF2B5EF4-FFF2-40B4-BE49-F238E27FC236}">
                <a16:creationId xmlns:a16="http://schemas.microsoft.com/office/drawing/2014/main" id="{A1D7431E-7715-4328-8A2D-234982702BB8}"/>
              </a:ext>
            </a:extLst>
          </p:cNvPr>
          <p:cNvSpPr/>
          <p:nvPr/>
        </p:nvSpPr>
        <p:spPr>
          <a:xfrm>
            <a:off x="7875555"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7" y="506825"/>
                  <a:pt x="256984" y="506825"/>
                </a:cubicBezTo>
                <a:cubicBezTo>
                  <a:pt x="119001" y="506825"/>
                  <a:pt x="7144" y="394968"/>
                  <a:pt x="7144" y="256985"/>
                </a:cubicBezTo>
                <a:cubicBezTo>
                  <a:pt x="7144" y="119001"/>
                  <a:pt x="119002" y="7144"/>
                  <a:pt x="256984" y="7144"/>
                </a:cubicBezTo>
                <a:cubicBezTo>
                  <a:pt x="394968" y="7144"/>
                  <a:pt x="506825" y="119001"/>
                  <a:pt x="506825" y="256985"/>
                </a:cubicBezTo>
                <a:close/>
              </a:path>
            </a:pathLst>
          </a:custGeom>
          <a:solidFill>
            <a:srgbClr val="185ADB"/>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FE81F44-31DC-4E24-BD68-D036AFDCE427}"/>
              </a:ext>
            </a:extLst>
          </p:cNvPr>
          <p:cNvSpPr/>
          <p:nvPr/>
        </p:nvSpPr>
        <p:spPr>
          <a:xfrm>
            <a:off x="8118252" y="3074194"/>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185ADB"/>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F944F54-24F0-4BB4-B9BD-F0C298026CA1}"/>
              </a:ext>
            </a:extLst>
          </p:cNvPr>
          <p:cNvSpPr/>
          <p:nvPr/>
        </p:nvSpPr>
        <p:spPr>
          <a:xfrm>
            <a:off x="9623012"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3" y="7144"/>
                  <a:pt x="1086231" y="92393"/>
                  <a:pt x="1086231" y="197644"/>
                </a:cubicBezTo>
                <a:lnTo>
                  <a:pt x="1086231" y="895731"/>
                </a:lnTo>
                <a:cubicBezTo>
                  <a:pt x="1086231" y="1000887"/>
                  <a:pt x="1000983"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9" name="Freeform: Shape 28">
            <a:extLst>
              <a:ext uri="{FF2B5EF4-FFF2-40B4-BE49-F238E27FC236}">
                <a16:creationId xmlns:a16="http://schemas.microsoft.com/office/drawing/2014/main" id="{7C0A8B4E-FF67-454B-A05F-8EF549BDA180}"/>
              </a:ext>
            </a:extLst>
          </p:cNvPr>
          <p:cNvSpPr/>
          <p:nvPr/>
        </p:nvSpPr>
        <p:spPr>
          <a:xfrm>
            <a:off x="9912762" y="3905250"/>
            <a:ext cx="504825" cy="504825"/>
          </a:xfrm>
          <a:custGeom>
            <a:avLst/>
            <a:gdLst>
              <a:gd name="connsiteX0" fmla="*/ 506825 w 504825"/>
              <a:gd name="connsiteY0" fmla="*/ 256985 h 504825"/>
              <a:gd name="connsiteX1" fmla="*/ 256985 w 504825"/>
              <a:gd name="connsiteY1" fmla="*/ 506825 h 504825"/>
              <a:gd name="connsiteX2" fmla="*/ 7144 w 504825"/>
              <a:gd name="connsiteY2" fmla="*/ 256985 h 504825"/>
              <a:gd name="connsiteX3" fmla="*/ 256985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7" y="506825"/>
                  <a:pt x="256985" y="506825"/>
                </a:cubicBezTo>
                <a:cubicBezTo>
                  <a:pt x="119001" y="506825"/>
                  <a:pt x="7144" y="394968"/>
                  <a:pt x="7144" y="256985"/>
                </a:cubicBezTo>
                <a:cubicBezTo>
                  <a:pt x="7144" y="119001"/>
                  <a:pt x="119002" y="7144"/>
                  <a:pt x="256985"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3066AC1-80A5-4994-9691-255D9B4389BD}"/>
              </a:ext>
            </a:extLst>
          </p:cNvPr>
          <p:cNvSpPr/>
          <p:nvPr/>
        </p:nvSpPr>
        <p:spPr>
          <a:xfrm>
            <a:off x="10155459"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sp>
        <p:nvSpPr>
          <p:cNvPr id="41" name="Rectangle 40">
            <a:extLst>
              <a:ext uri="{FF2B5EF4-FFF2-40B4-BE49-F238E27FC236}">
                <a16:creationId xmlns:a16="http://schemas.microsoft.com/office/drawing/2014/main" id="{D1B1E611-7105-44B9-A5BA-0E475648C821}"/>
              </a:ext>
            </a:extLst>
          </p:cNvPr>
          <p:cNvSpPr/>
          <p:nvPr/>
        </p:nvSpPr>
        <p:spPr>
          <a:xfrm>
            <a:off x="774952" y="5343144"/>
            <a:ext cx="2482598" cy="830997"/>
          </a:xfrm>
          <a:prstGeom prst="rect">
            <a:avLst/>
          </a:prstGeom>
        </p:spPr>
        <p:txBody>
          <a:bodyPr wrap="square">
            <a:spAutoFit/>
          </a:bodyPr>
          <a:lstStyle/>
          <a:p>
            <a:pPr algn="ctr"/>
            <a:r>
              <a:rPr lang="en-US" sz="2400" b="1">
                <a:solidFill>
                  <a:schemeClr val="accent1"/>
                </a:solidFill>
              </a:rPr>
              <a:t>K- Nearest Neighbor</a:t>
            </a:r>
          </a:p>
        </p:txBody>
      </p:sp>
      <p:sp>
        <p:nvSpPr>
          <p:cNvPr id="43" name="Rectangle 42">
            <a:extLst>
              <a:ext uri="{FF2B5EF4-FFF2-40B4-BE49-F238E27FC236}">
                <a16:creationId xmlns:a16="http://schemas.microsoft.com/office/drawing/2014/main" id="{5AAEE324-846A-481C-8C41-EE451358C250}"/>
              </a:ext>
            </a:extLst>
          </p:cNvPr>
          <p:cNvSpPr/>
          <p:nvPr/>
        </p:nvSpPr>
        <p:spPr>
          <a:xfrm>
            <a:off x="4839651" y="5343144"/>
            <a:ext cx="2482598" cy="461665"/>
          </a:xfrm>
          <a:prstGeom prst="rect">
            <a:avLst/>
          </a:prstGeom>
        </p:spPr>
        <p:txBody>
          <a:bodyPr wrap="square">
            <a:spAutoFit/>
          </a:bodyPr>
          <a:lstStyle/>
          <a:p>
            <a:pPr algn="ctr"/>
            <a:r>
              <a:rPr lang="en-US" sz="2400" b="1">
                <a:solidFill>
                  <a:schemeClr val="accent1"/>
                </a:solidFill>
              </a:rPr>
              <a:t>Decision Trees</a:t>
            </a:r>
          </a:p>
        </p:txBody>
      </p:sp>
      <p:sp>
        <p:nvSpPr>
          <p:cNvPr id="44" name="Rectangle 43">
            <a:extLst>
              <a:ext uri="{FF2B5EF4-FFF2-40B4-BE49-F238E27FC236}">
                <a16:creationId xmlns:a16="http://schemas.microsoft.com/office/drawing/2014/main" id="{E4AFEBD4-28B0-48F2-8CE4-07B3AF66981B}"/>
              </a:ext>
            </a:extLst>
          </p:cNvPr>
          <p:cNvSpPr/>
          <p:nvPr/>
        </p:nvSpPr>
        <p:spPr>
          <a:xfrm>
            <a:off x="8914160" y="5343144"/>
            <a:ext cx="2482598" cy="830997"/>
          </a:xfrm>
          <a:prstGeom prst="rect">
            <a:avLst/>
          </a:prstGeom>
        </p:spPr>
        <p:txBody>
          <a:bodyPr wrap="square">
            <a:spAutoFit/>
          </a:bodyPr>
          <a:lstStyle/>
          <a:p>
            <a:pPr algn="ctr"/>
            <a:r>
              <a:rPr lang="en-US" sz="2400" b="1">
                <a:solidFill>
                  <a:schemeClr val="accent1"/>
                </a:solidFill>
              </a:rPr>
              <a:t>Convolution Neural Network</a:t>
            </a:r>
          </a:p>
        </p:txBody>
      </p:sp>
      <p:sp>
        <p:nvSpPr>
          <p:cNvPr id="45" name="Rectangle 44">
            <a:extLst>
              <a:ext uri="{FF2B5EF4-FFF2-40B4-BE49-F238E27FC236}">
                <a16:creationId xmlns:a16="http://schemas.microsoft.com/office/drawing/2014/main" id="{9FFF0077-345E-4065-88C3-E6E9EABDE083}"/>
              </a:ext>
            </a:extLst>
          </p:cNvPr>
          <p:cNvSpPr/>
          <p:nvPr/>
        </p:nvSpPr>
        <p:spPr>
          <a:xfrm>
            <a:off x="2825244" y="2417320"/>
            <a:ext cx="2482598" cy="461665"/>
          </a:xfrm>
          <a:prstGeom prst="rect">
            <a:avLst/>
          </a:prstGeom>
        </p:spPr>
        <p:txBody>
          <a:bodyPr wrap="square">
            <a:spAutoFit/>
          </a:bodyPr>
          <a:lstStyle/>
          <a:p>
            <a:pPr algn="ctr"/>
            <a:r>
              <a:rPr lang="en-US" sz="2400" b="1">
                <a:solidFill>
                  <a:schemeClr val="accent1"/>
                </a:solidFill>
              </a:rPr>
              <a:t>Naïve Bayes</a:t>
            </a:r>
          </a:p>
        </p:txBody>
      </p:sp>
      <p:sp>
        <p:nvSpPr>
          <p:cNvPr id="46" name="Rectangle 45">
            <a:extLst>
              <a:ext uri="{FF2B5EF4-FFF2-40B4-BE49-F238E27FC236}">
                <a16:creationId xmlns:a16="http://schemas.microsoft.com/office/drawing/2014/main" id="{6166843E-6759-4122-AA61-2139DD0C84D9}"/>
              </a:ext>
            </a:extLst>
          </p:cNvPr>
          <p:cNvSpPr/>
          <p:nvPr/>
        </p:nvSpPr>
        <p:spPr>
          <a:xfrm>
            <a:off x="6876953" y="2048720"/>
            <a:ext cx="2482598" cy="830997"/>
          </a:xfrm>
          <a:prstGeom prst="rect">
            <a:avLst/>
          </a:prstGeom>
        </p:spPr>
        <p:txBody>
          <a:bodyPr wrap="square">
            <a:spAutoFit/>
          </a:bodyPr>
          <a:lstStyle/>
          <a:p>
            <a:pPr algn="ctr"/>
            <a:r>
              <a:rPr lang="en-US" sz="2400" b="1">
                <a:solidFill>
                  <a:schemeClr val="accent1"/>
                </a:solidFill>
              </a:rPr>
              <a:t>Support Vector Machine</a:t>
            </a:r>
          </a:p>
        </p:txBody>
      </p:sp>
      <p:sp>
        <p:nvSpPr>
          <p:cNvPr id="48" name="TextBox 47">
            <a:extLst>
              <a:ext uri="{FF2B5EF4-FFF2-40B4-BE49-F238E27FC236}">
                <a16:creationId xmlns:a16="http://schemas.microsoft.com/office/drawing/2014/main" id="{8B20C6C3-B2E5-45A0-887C-1B9577C96676}"/>
              </a:ext>
            </a:extLst>
          </p:cNvPr>
          <p:cNvSpPr txBox="1"/>
          <p:nvPr/>
        </p:nvSpPr>
        <p:spPr>
          <a:xfrm>
            <a:off x="3828294" y="296751"/>
            <a:ext cx="4562467" cy="1015663"/>
          </a:xfrm>
          <a:prstGeom prst="rect">
            <a:avLst/>
          </a:prstGeom>
          <a:noFill/>
        </p:spPr>
        <p:txBody>
          <a:bodyPr wrap="none" rtlCol="0">
            <a:spAutoFit/>
          </a:bodyPr>
          <a:lstStyle/>
          <a:p>
            <a:pPr algn="ctr"/>
            <a:r>
              <a:rPr lang="vi-VN" sz="6000" b="1" dirty="0">
                <a:latin typeface="+mj-lt"/>
              </a:rPr>
              <a:t>Phương </a:t>
            </a:r>
            <a:r>
              <a:rPr lang="vi-VN" sz="6000" b="1" noProof="1">
                <a:latin typeface="+mj-lt"/>
              </a:rPr>
              <a:t>Pháp</a:t>
            </a:r>
            <a:endParaRPr lang="vi-VN" sz="6000" b="1" noProof="1">
              <a:solidFill>
                <a:schemeClr val="accent2"/>
              </a:solidFill>
              <a:latin typeface="+mj-lt"/>
            </a:endParaRPr>
          </a:p>
        </p:txBody>
      </p:sp>
      <p:sp>
        <p:nvSpPr>
          <p:cNvPr id="87" name="Freeform: Shape 86">
            <a:extLst>
              <a:ext uri="{FF2B5EF4-FFF2-40B4-BE49-F238E27FC236}">
                <a16:creationId xmlns:a16="http://schemas.microsoft.com/office/drawing/2014/main" id="{798CADB7-B8B8-4EAE-8F10-B49B6670FDC8}"/>
              </a:ext>
            </a:extLst>
          </p:cNvPr>
          <p:cNvSpPr/>
          <p:nvPr/>
        </p:nvSpPr>
        <p:spPr>
          <a:xfrm>
            <a:off x="1677829" y="1637396"/>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3"/>
                  <a:pt x="7144" y="95536"/>
                </a:cubicBezTo>
                <a:cubicBezTo>
                  <a:pt x="7144"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A511FB9-8ED9-4E1C-895E-DCB4DA0204CC}"/>
              </a:ext>
            </a:extLst>
          </p:cNvPr>
          <p:cNvSpPr/>
          <p:nvPr/>
        </p:nvSpPr>
        <p:spPr>
          <a:xfrm>
            <a:off x="11238929" y="894350"/>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0F2AECE-4F95-4A67-A7AC-0745E569C6DB}"/>
              </a:ext>
            </a:extLst>
          </p:cNvPr>
          <p:cNvSpPr/>
          <p:nvPr/>
        </p:nvSpPr>
        <p:spPr>
          <a:xfrm>
            <a:off x="7921657" y="637074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4"/>
                  <a:pt x="7143" y="95536"/>
                </a:cubicBezTo>
                <a:cubicBezTo>
                  <a:pt x="7143" y="46719"/>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pic>
        <p:nvPicPr>
          <p:cNvPr id="3" name="Hình ảnh 2">
            <a:extLst>
              <a:ext uri="{FF2B5EF4-FFF2-40B4-BE49-F238E27FC236}">
                <a16:creationId xmlns:a16="http://schemas.microsoft.com/office/drawing/2014/main" id="{773A38BE-8DF6-413D-8626-C16B8E29408D}"/>
              </a:ext>
            </a:extLst>
          </p:cNvPr>
          <p:cNvPicPr>
            <a:picLocks noChangeAspect="1"/>
          </p:cNvPicPr>
          <p:nvPr/>
        </p:nvPicPr>
        <p:blipFill>
          <a:blip r:embed="rId3"/>
          <a:stretch>
            <a:fillRect/>
          </a:stretch>
        </p:blipFill>
        <p:spPr>
          <a:xfrm>
            <a:off x="0" y="6362700"/>
            <a:ext cx="1971675" cy="495300"/>
          </a:xfrm>
          <a:prstGeom prst="rect">
            <a:avLst/>
          </a:prstGeom>
        </p:spPr>
      </p:pic>
      <p:pic>
        <p:nvPicPr>
          <p:cNvPr id="47" name="Hình ảnh 5" descr="Ảnh có chứa văn bản&#10;&#10;Mô tả được tự động tạo">
            <a:extLst>
              <a:ext uri="{FF2B5EF4-FFF2-40B4-BE49-F238E27FC236}">
                <a16:creationId xmlns:a16="http://schemas.microsoft.com/office/drawing/2014/main" id="{8CA81567-D98C-4CDE-9EFD-C7B6FB4BC04B}"/>
              </a:ext>
            </a:extLst>
          </p:cNvPr>
          <p:cNvPicPr>
            <a:picLocks noChangeAspect="1"/>
          </p:cNvPicPr>
          <p:nvPr/>
        </p:nvPicPr>
        <p:blipFill>
          <a:blip r:embed="rId4"/>
          <a:stretch>
            <a:fillRect/>
          </a:stretch>
        </p:blipFill>
        <p:spPr>
          <a:xfrm>
            <a:off x="12186" y="0"/>
            <a:ext cx="659110" cy="615010"/>
          </a:xfrm>
          <a:prstGeom prst="rect">
            <a:avLst/>
          </a:prstGeom>
        </p:spPr>
      </p:pic>
      <p:sp>
        <p:nvSpPr>
          <p:cNvPr id="49" name="TextBox 21">
            <a:extLst>
              <a:ext uri="{FF2B5EF4-FFF2-40B4-BE49-F238E27FC236}">
                <a16:creationId xmlns:a16="http://schemas.microsoft.com/office/drawing/2014/main" id="{B60D53F3-0EFD-4FD9-964B-DA54E46060B7}"/>
              </a:ext>
            </a:extLst>
          </p:cNvPr>
          <p:cNvSpPr txBox="1"/>
          <p:nvPr/>
        </p:nvSpPr>
        <p:spPr>
          <a:xfrm>
            <a:off x="11833024" y="6482017"/>
            <a:ext cx="358976" cy="369332"/>
          </a:xfrm>
          <a:prstGeom prst="rect">
            <a:avLst/>
          </a:prstGeom>
          <a:noFill/>
        </p:spPr>
        <p:txBody>
          <a:bodyPr wrap="square" rtlCol="0" anchor="ctr">
            <a:spAutoFit/>
          </a:bodyPr>
          <a:lstStyle/>
          <a:p>
            <a:r>
              <a:rPr lang="en-US" b="1">
                <a:solidFill>
                  <a:schemeClr val="accent1"/>
                </a:solidFill>
              </a:rPr>
              <a:t>7</a:t>
            </a:r>
          </a:p>
        </p:txBody>
      </p:sp>
    </p:spTree>
    <p:extLst>
      <p:ext uri="{BB962C8B-B14F-4D97-AF65-F5344CB8AC3E}">
        <p14:creationId xmlns:p14="http://schemas.microsoft.com/office/powerpoint/2010/main" val="217213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p:cTn id="12" dur="500" fill="hold"/>
                                        <p:tgtEl>
                                          <p:spTgt spid="88"/>
                                        </p:tgtEl>
                                        <p:attrNameLst>
                                          <p:attrName>ppt_w</p:attrName>
                                        </p:attrNameLst>
                                      </p:cBhvr>
                                      <p:tavLst>
                                        <p:tav tm="0">
                                          <p:val>
                                            <p:fltVal val="0"/>
                                          </p:val>
                                        </p:tav>
                                        <p:tav tm="100000">
                                          <p:val>
                                            <p:strVal val="#ppt_w"/>
                                          </p:val>
                                        </p:tav>
                                      </p:tavLst>
                                    </p:anim>
                                    <p:anim calcmode="lin" valueType="num">
                                      <p:cBhvr>
                                        <p:cTn id="13" dur="500" fill="hold"/>
                                        <p:tgtEl>
                                          <p:spTgt spid="88"/>
                                        </p:tgtEl>
                                        <p:attrNameLst>
                                          <p:attrName>ppt_h</p:attrName>
                                        </p:attrNameLst>
                                      </p:cBhvr>
                                      <p:tavLst>
                                        <p:tav tm="0">
                                          <p:val>
                                            <p:fltVal val="0"/>
                                          </p:val>
                                        </p:tav>
                                        <p:tav tm="100000">
                                          <p:val>
                                            <p:strVal val="#ppt_h"/>
                                          </p:val>
                                        </p:tav>
                                      </p:tavLst>
                                    </p:anim>
                                    <p:animEffect transition="in" filter="fade">
                                      <p:cBhvr>
                                        <p:cTn id="14" dur="500"/>
                                        <p:tgtEl>
                                          <p:spTgt spid="8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p:cTn id="17" dur="500" fill="hold"/>
                                        <p:tgtEl>
                                          <p:spTgt spid="89"/>
                                        </p:tgtEl>
                                        <p:attrNameLst>
                                          <p:attrName>ppt_w</p:attrName>
                                        </p:attrNameLst>
                                      </p:cBhvr>
                                      <p:tavLst>
                                        <p:tav tm="0">
                                          <p:val>
                                            <p:fltVal val="0"/>
                                          </p:val>
                                        </p:tav>
                                        <p:tav tm="100000">
                                          <p:val>
                                            <p:strVal val="#ppt_w"/>
                                          </p:val>
                                        </p:tav>
                                      </p:tavLst>
                                    </p:anim>
                                    <p:anim calcmode="lin" valueType="num">
                                      <p:cBhvr>
                                        <p:cTn id="18" dur="500" fill="hold"/>
                                        <p:tgtEl>
                                          <p:spTgt spid="89"/>
                                        </p:tgtEl>
                                        <p:attrNameLst>
                                          <p:attrName>ppt_h</p:attrName>
                                        </p:attrNameLst>
                                      </p:cBhvr>
                                      <p:tavLst>
                                        <p:tav tm="0">
                                          <p:val>
                                            <p:fltVal val="0"/>
                                          </p:val>
                                        </p:tav>
                                        <p:tav tm="100000">
                                          <p:val>
                                            <p:strVal val="#ppt_h"/>
                                          </p:val>
                                        </p:tav>
                                      </p:tavLst>
                                    </p:anim>
                                    <p:animEffect transition="in" filter="fade">
                                      <p:cBhvr>
                                        <p:cTn id="19" dur="500"/>
                                        <p:tgtEl>
                                          <p:spTgt spid="8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decel="10000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1000" fill="hold"/>
                                        <p:tgtEl>
                                          <p:spTgt spid="48"/>
                                        </p:tgtEl>
                                        <p:attrNameLst>
                                          <p:attrName>ppt_x</p:attrName>
                                        </p:attrNameLst>
                                      </p:cBhvr>
                                      <p:tavLst>
                                        <p:tav tm="0">
                                          <p:val>
                                            <p:strVal val="#ppt_x"/>
                                          </p:val>
                                        </p:tav>
                                        <p:tav tm="100000">
                                          <p:val>
                                            <p:strVal val="#ppt_x"/>
                                          </p:val>
                                        </p:tav>
                                      </p:tavLst>
                                    </p:anim>
                                    <p:anim calcmode="lin" valueType="num">
                                      <p:cBhvr additive="base">
                                        <p:cTn id="25" dur="1000" fill="hold"/>
                                        <p:tgtEl>
                                          <p:spTgt spid="48"/>
                                        </p:tgtEl>
                                        <p:attrNameLst>
                                          <p:attrName>ppt_y</p:attrName>
                                        </p:attrNameLst>
                                      </p:cBhvr>
                                      <p:tavLst>
                                        <p:tav tm="0">
                                          <p:val>
                                            <p:strVal val="0-#ppt_h/2"/>
                                          </p:val>
                                        </p:tav>
                                        <p:tav tm="100000">
                                          <p:val>
                                            <p:strVal val="#ppt_y"/>
                                          </p:val>
                                        </p:tav>
                                      </p:tavLst>
                                    </p:anim>
                                  </p:childTnLst>
                                </p:cTn>
                              </p:par>
                            </p:childTnLst>
                          </p:cTn>
                        </p:par>
                        <p:par>
                          <p:cTn id="26" fill="hold">
                            <p:stCondLst>
                              <p:cond delay="1000"/>
                            </p:stCondLst>
                            <p:childTnLst>
                              <p:par>
                                <p:cTn id="27" presetID="2" presetClass="entr" presetSubtype="8" decel="10000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1000" fill="hold"/>
                                        <p:tgtEl>
                                          <p:spTgt spid="40"/>
                                        </p:tgtEl>
                                        <p:attrNameLst>
                                          <p:attrName>ppt_x</p:attrName>
                                        </p:attrNameLst>
                                      </p:cBhvr>
                                      <p:tavLst>
                                        <p:tav tm="0">
                                          <p:val>
                                            <p:strVal val="0-#ppt_w/2"/>
                                          </p:val>
                                        </p:tav>
                                        <p:tav tm="100000">
                                          <p:val>
                                            <p:strVal val="#ppt_x"/>
                                          </p:val>
                                        </p:tav>
                                      </p:tavLst>
                                    </p:anim>
                                    <p:anim calcmode="lin" valueType="num">
                                      <p:cBhvr additive="base">
                                        <p:cTn id="30" dur="1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Effect transition="in" filter="fade">
                                      <p:cBhvr>
                                        <p:cTn id="58" dur="500"/>
                                        <p:tgtEl>
                                          <p:spTgt spid="21"/>
                                        </p:tgtEl>
                                      </p:cBhvr>
                                    </p:animEffect>
                                  </p:childTnLst>
                                </p:cTn>
                              </p:par>
                            </p:childTnLst>
                          </p:cTn>
                        </p:par>
                        <p:par>
                          <p:cTn id="59" fill="hold">
                            <p:stCondLst>
                              <p:cond delay="500"/>
                            </p:stCondLst>
                            <p:childTnLst>
                              <p:par>
                                <p:cTn id="60" presetID="53" presetClass="entr" presetSubtype="16"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Effect transition="in" filter="fade">
                                      <p:cBhvr>
                                        <p:cTn id="64" dur="500"/>
                                        <p:tgtEl>
                                          <p:spTgt spid="26"/>
                                        </p:tgtEl>
                                      </p:cBhvr>
                                    </p:animEffect>
                                  </p:childTnLst>
                                </p:cTn>
                              </p:par>
                            </p:childTnLst>
                          </p:cTn>
                        </p:par>
                        <p:par>
                          <p:cTn id="65" fill="hold">
                            <p:stCondLst>
                              <p:cond delay="1000"/>
                            </p:stCondLst>
                            <p:childTnLst>
                              <p:par>
                                <p:cTn id="66" presetID="22" presetClass="entr" presetSubtype="4"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childTnLst>
                          </p:cTn>
                        </p:par>
                        <p:par>
                          <p:cTn id="69" fill="hold">
                            <p:stCondLst>
                              <p:cond delay="1500"/>
                            </p:stCondLst>
                            <p:childTnLst>
                              <p:par>
                                <p:cTn id="70" presetID="10" presetClass="entr" presetSubtype="0"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childTnLst>
                          </p:cTn>
                        </p:par>
                        <p:par>
                          <p:cTn id="80" fill="hold">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up)">
                                      <p:cBhvr>
                                        <p:cTn id="89" dur="500"/>
                                        <p:tgtEl>
                                          <p:spTgt spid="32"/>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p:cTn id="98" dur="500" fill="hold"/>
                                        <p:tgtEl>
                                          <p:spTgt spid="23"/>
                                        </p:tgtEl>
                                        <p:attrNameLst>
                                          <p:attrName>ppt_w</p:attrName>
                                        </p:attrNameLst>
                                      </p:cBhvr>
                                      <p:tavLst>
                                        <p:tav tm="0">
                                          <p:val>
                                            <p:fltVal val="0"/>
                                          </p:val>
                                        </p:tav>
                                        <p:tav tm="100000">
                                          <p:val>
                                            <p:strVal val="#ppt_w"/>
                                          </p:val>
                                        </p:tav>
                                      </p:tavLst>
                                    </p:anim>
                                    <p:anim calcmode="lin" valueType="num">
                                      <p:cBhvr>
                                        <p:cTn id="99" dur="500" fill="hold"/>
                                        <p:tgtEl>
                                          <p:spTgt spid="23"/>
                                        </p:tgtEl>
                                        <p:attrNameLst>
                                          <p:attrName>ppt_h</p:attrName>
                                        </p:attrNameLst>
                                      </p:cBhvr>
                                      <p:tavLst>
                                        <p:tav tm="0">
                                          <p:val>
                                            <p:fltVal val="0"/>
                                          </p:val>
                                        </p:tav>
                                        <p:tav tm="100000">
                                          <p:val>
                                            <p:strVal val="#ppt_h"/>
                                          </p:val>
                                        </p:tav>
                                      </p:tavLst>
                                    </p:anim>
                                    <p:animEffect transition="in" filter="fade">
                                      <p:cBhvr>
                                        <p:cTn id="100" dur="500"/>
                                        <p:tgtEl>
                                          <p:spTgt spid="23"/>
                                        </p:tgtEl>
                                      </p:cBhvr>
                                    </p:animEffect>
                                  </p:childTnLst>
                                </p:cTn>
                              </p:par>
                            </p:childTnLst>
                          </p:cTn>
                        </p:par>
                        <p:par>
                          <p:cTn id="101" fill="hold">
                            <p:stCondLst>
                              <p:cond delay="500"/>
                            </p:stCondLst>
                            <p:childTnLst>
                              <p:par>
                                <p:cTn id="102" presetID="53" presetClass="entr" presetSubtype="16" fill="hold" grpId="0" nodeType="afterEffect">
                                  <p:stCondLst>
                                    <p:cond delay="0"/>
                                  </p:stCondLst>
                                  <p:childTnLst>
                                    <p:set>
                                      <p:cBhvr>
                                        <p:cTn id="103" dur="1" fill="hold">
                                          <p:stCondLst>
                                            <p:cond delay="0"/>
                                          </p:stCondLst>
                                        </p:cTn>
                                        <p:tgtEl>
                                          <p:spTgt spid="28"/>
                                        </p:tgtEl>
                                        <p:attrNameLst>
                                          <p:attrName>style.visibility</p:attrName>
                                        </p:attrNameLst>
                                      </p:cBhvr>
                                      <p:to>
                                        <p:strVal val="visible"/>
                                      </p:to>
                                    </p:set>
                                    <p:anim calcmode="lin" valueType="num">
                                      <p:cBhvr>
                                        <p:cTn id="104" dur="500" fill="hold"/>
                                        <p:tgtEl>
                                          <p:spTgt spid="28"/>
                                        </p:tgtEl>
                                        <p:attrNameLst>
                                          <p:attrName>ppt_w</p:attrName>
                                        </p:attrNameLst>
                                      </p:cBhvr>
                                      <p:tavLst>
                                        <p:tav tm="0">
                                          <p:val>
                                            <p:fltVal val="0"/>
                                          </p:val>
                                        </p:tav>
                                        <p:tav tm="100000">
                                          <p:val>
                                            <p:strVal val="#ppt_w"/>
                                          </p:val>
                                        </p:tav>
                                      </p:tavLst>
                                    </p:anim>
                                    <p:anim calcmode="lin" valueType="num">
                                      <p:cBhvr>
                                        <p:cTn id="105" dur="500" fill="hold"/>
                                        <p:tgtEl>
                                          <p:spTgt spid="28"/>
                                        </p:tgtEl>
                                        <p:attrNameLst>
                                          <p:attrName>ppt_h</p:attrName>
                                        </p:attrNameLst>
                                      </p:cBhvr>
                                      <p:tavLst>
                                        <p:tav tm="0">
                                          <p:val>
                                            <p:fltVal val="0"/>
                                          </p:val>
                                        </p:tav>
                                        <p:tav tm="100000">
                                          <p:val>
                                            <p:strVal val="#ppt_h"/>
                                          </p:val>
                                        </p:tav>
                                      </p:tavLst>
                                    </p:anim>
                                    <p:animEffect transition="in" filter="fade">
                                      <p:cBhvr>
                                        <p:cTn id="106" dur="500"/>
                                        <p:tgtEl>
                                          <p:spTgt spid="28"/>
                                        </p:tgtEl>
                                      </p:cBhvr>
                                    </p:animEffect>
                                  </p:childTnLst>
                                </p:cTn>
                              </p:par>
                            </p:childTnLst>
                          </p:cTn>
                        </p:par>
                        <p:par>
                          <p:cTn id="107" fill="hold">
                            <p:stCondLst>
                              <p:cond delay="1000"/>
                            </p:stCondLst>
                            <p:childTnLst>
                              <p:par>
                                <p:cTn id="108" presetID="22" presetClass="entr" presetSubtype="4" fill="hold" grpId="0" nodeType="after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wipe(down)">
                                      <p:cBhvr>
                                        <p:cTn id="110" dur="500"/>
                                        <p:tgtEl>
                                          <p:spTgt spid="33"/>
                                        </p:tgtEl>
                                      </p:cBhvr>
                                    </p:animEffect>
                                  </p:childTnLst>
                                </p:cTn>
                              </p:par>
                            </p:childTnLst>
                          </p:cTn>
                        </p:par>
                        <p:par>
                          <p:cTn id="111" fill="hold">
                            <p:stCondLst>
                              <p:cond delay="1500"/>
                            </p:stCondLst>
                            <p:childTnLst>
                              <p:par>
                                <p:cTn id="112" presetID="10" presetClass="entr" presetSubtype="0" fill="hold" grpId="0" nodeType="after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500"/>
                                        <p:tgtEl>
                                          <p:spTgt spid="46"/>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24"/>
                                        </p:tgtEl>
                                        <p:attrNameLst>
                                          <p:attrName>style.visibility</p:attrName>
                                        </p:attrNameLst>
                                      </p:cBhvr>
                                      <p:to>
                                        <p:strVal val="visible"/>
                                      </p:to>
                                    </p:set>
                                    <p:anim calcmode="lin" valueType="num">
                                      <p:cBhvr>
                                        <p:cTn id="119" dur="500" fill="hold"/>
                                        <p:tgtEl>
                                          <p:spTgt spid="24"/>
                                        </p:tgtEl>
                                        <p:attrNameLst>
                                          <p:attrName>ppt_w</p:attrName>
                                        </p:attrNameLst>
                                      </p:cBhvr>
                                      <p:tavLst>
                                        <p:tav tm="0">
                                          <p:val>
                                            <p:fltVal val="0"/>
                                          </p:val>
                                        </p:tav>
                                        <p:tav tm="100000">
                                          <p:val>
                                            <p:strVal val="#ppt_w"/>
                                          </p:val>
                                        </p:tav>
                                      </p:tavLst>
                                    </p:anim>
                                    <p:anim calcmode="lin" valueType="num">
                                      <p:cBhvr>
                                        <p:cTn id="120" dur="500" fill="hold"/>
                                        <p:tgtEl>
                                          <p:spTgt spid="24"/>
                                        </p:tgtEl>
                                        <p:attrNameLst>
                                          <p:attrName>ppt_h</p:attrName>
                                        </p:attrNameLst>
                                      </p:cBhvr>
                                      <p:tavLst>
                                        <p:tav tm="0">
                                          <p:val>
                                            <p:fltVal val="0"/>
                                          </p:val>
                                        </p:tav>
                                        <p:tav tm="100000">
                                          <p:val>
                                            <p:strVal val="#ppt_h"/>
                                          </p:val>
                                        </p:tav>
                                      </p:tavLst>
                                    </p:anim>
                                    <p:animEffect transition="in" filter="fade">
                                      <p:cBhvr>
                                        <p:cTn id="121" dur="500"/>
                                        <p:tgtEl>
                                          <p:spTgt spid="24"/>
                                        </p:tgtEl>
                                      </p:cBhvr>
                                    </p:animEffect>
                                  </p:childTnLst>
                                </p:cTn>
                              </p:par>
                            </p:childTnLst>
                          </p:cTn>
                        </p:par>
                        <p:par>
                          <p:cTn id="122" fill="hold">
                            <p:stCondLst>
                              <p:cond delay="500"/>
                            </p:stCondLst>
                            <p:childTnLst>
                              <p:par>
                                <p:cTn id="123" presetID="53" presetClass="entr" presetSubtype="16" fill="hold" grpId="0" nodeType="afterEffect">
                                  <p:stCondLst>
                                    <p:cond delay="0"/>
                                  </p:stCondLst>
                                  <p:childTnLst>
                                    <p:set>
                                      <p:cBhvr>
                                        <p:cTn id="124" dur="1" fill="hold">
                                          <p:stCondLst>
                                            <p:cond delay="0"/>
                                          </p:stCondLst>
                                        </p:cTn>
                                        <p:tgtEl>
                                          <p:spTgt spid="29"/>
                                        </p:tgtEl>
                                        <p:attrNameLst>
                                          <p:attrName>style.visibility</p:attrName>
                                        </p:attrNameLst>
                                      </p:cBhvr>
                                      <p:to>
                                        <p:strVal val="visible"/>
                                      </p:to>
                                    </p:set>
                                    <p:anim calcmode="lin" valueType="num">
                                      <p:cBhvr>
                                        <p:cTn id="125" dur="500" fill="hold"/>
                                        <p:tgtEl>
                                          <p:spTgt spid="29"/>
                                        </p:tgtEl>
                                        <p:attrNameLst>
                                          <p:attrName>ppt_w</p:attrName>
                                        </p:attrNameLst>
                                      </p:cBhvr>
                                      <p:tavLst>
                                        <p:tav tm="0">
                                          <p:val>
                                            <p:fltVal val="0"/>
                                          </p:val>
                                        </p:tav>
                                        <p:tav tm="100000">
                                          <p:val>
                                            <p:strVal val="#ppt_w"/>
                                          </p:val>
                                        </p:tav>
                                      </p:tavLst>
                                    </p:anim>
                                    <p:anim calcmode="lin" valueType="num">
                                      <p:cBhvr>
                                        <p:cTn id="126" dur="500" fill="hold"/>
                                        <p:tgtEl>
                                          <p:spTgt spid="29"/>
                                        </p:tgtEl>
                                        <p:attrNameLst>
                                          <p:attrName>ppt_h</p:attrName>
                                        </p:attrNameLst>
                                      </p:cBhvr>
                                      <p:tavLst>
                                        <p:tav tm="0">
                                          <p:val>
                                            <p:fltVal val="0"/>
                                          </p:val>
                                        </p:tav>
                                        <p:tav tm="100000">
                                          <p:val>
                                            <p:strVal val="#ppt_h"/>
                                          </p:val>
                                        </p:tav>
                                      </p:tavLst>
                                    </p:anim>
                                    <p:animEffect transition="in" filter="fade">
                                      <p:cBhvr>
                                        <p:cTn id="127" dur="500"/>
                                        <p:tgtEl>
                                          <p:spTgt spid="29"/>
                                        </p:tgtEl>
                                      </p:cBhvr>
                                    </p:animEffect>
                                  </p:childTnLst>
                                </p:cTn>
                              </p:par>
                            </p:childTnLst>
                          </p:cTn>
                        </p:par>
                        <p:par>
                          <p:cTn id="128" fill="hold">
                            <p:stCondLst>
                              <p:cond delay="1000"/>
                            </p:stCondLst>
                            <p:childTnLst>
                              <p:par>
                                <p:cTn id="129" presetID="22" presetClass="entr" presetSubtype="1" fill="hold" grpId="0" nodeType="afterEffect">
                                  <p:stCondLst>
                                    <p:cond delay="0"/>
                                  </p:stCondLst>
                                  <p:childTnLst>
                                    <p:set>
                                      <p:cBhvr>
                                        <p:cTn id="130" dur="1" fill="hold">
                                          <p:stCondLst>
                                            <p:cond delay="0"/>
                                          </p:stCondLst>
                                        </p:cTn>
                                        <p:tgtEl>
                                          <p:spTgt spid="34"/>
                                        </p:tgtEl>
                                        <p:attrNameLst>
                                          <p:attrName>style.visibility</p:attrName>
                                        </p:attrNameLst>
                                      </p:cBhvr>
                                      <p:to>
                                        <p:strVal val="visible"/>
                                      </p:to>
                                    </p:set>
                                    <p:animEffect transition="in" filter="wipe(up)">
                                      <p:cBhvr>
                                        <p:cTn id="131" dur="500"/>
                                        <p:tgtEl>
                                          <p:spTgt spid="34"/>
                                        </p:tgtEl>
                                      </p:cBhvr>
                                    </p:animEffect>
                                  </p:childTnLst>
                                </p:cTn>
                              </p:par>
                            </p:childTnLst>
                          </p:cTn>
                        </p:par>
                        <p:par>
                          <p:cTn id="132" fill="hold">
                            <p:stCondLst>
                              <p:cond delay="1500"/>
                            </p:stCondLst>
                            <p:childTnLst>
                              <p:par>
                                <p:cTn id="133" presetID="10" presetClass="entr" presetSubtype="0" fill="hold" grpId="0" nodeType="after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fade">
                                      <p:cBhvr>
                                        <p:cTn id="13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30" grpId="0" animBg="1"/>
      <p:bldP spid="21" grpId="0" animBg="1"/>
      <p:bldP spid="26" grpId="0" animBg="1"/>
      <p:bldP spid="31" grpId="0" animBg="1"/>
      <p:bldP spid="22" grpId="0" animBg="1"/>
      <p:bldP spid="27" grpId="0" animBg="1"/>
      <p:bldP spid="32" grpId="0" animBg="1"/>
      <p:bldP spid="23" grpId="0" animBg="1"/>
      <p:bldP spid="28" grpId="0" animBg="1"/>
      <p:bldP spid="33" grpId="0" animBg="1"/>
      <p:bldP spid="24" grpId="0" animBg="1"/>
      <p:bldP spid="29" grpId="0" animBg="1"/>
      <p:bldP spid="34" grpId="0" animBg="1"/>
      <p:bldP spid="41" grpId="0"/>
      <p:bldP spid="43" grpId="0"/>
      <p:bldP spid="44" grpId="0"/>
      <p:bldP spid="45" grpId="0"/>
      <p:bldP spid="46" grpId="0"/>
      <p:bldP spid="48" grpId="0"/>
      <p:bldP spid="87" grpId="0" animBg="1"/>
      <p:bldP spid="88" grpId="0" animBg="1"/>
      <p:bldP spid="8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DD83F01C-59C5-469C-944B-F2633AEF508A}"/>
              </a:ext>
            </a:extLst>
          </p:cNvPr>
          <p:cNvGrpSpPr/>
          <p:nvPr/>
        </p:nvGrpSpPr>
        <p:grpSpPr>
          <a:xfrm>
            <a:off x="2138062" y="0"/>
            <a:ext cx="7669427" cy="1266825"/>
            <a:chOff x="3852001" y="-7144"/>
            <a:chExt cx="4557451" cy="1266825"/>
          </a:xfrm>
        </p:grpSpPr>
        <p:sp>
          <p:nvSpPr>
            <p:cNvPr id="5" name="Freeform: Shape 7">
              <a:extLst>
                <a:ext uri="{FF2B5EF4-FFF2-40B4-BE49-F238E27FC236}">
                  <a16:creationId xmlns:a16="http://schemas.microsoft.com/office/drawing/2014/main" id="{8F36DBBB-D4CB-4FA4-88F6-461166AD871D}"/>
                </a:ext>
              </a:extLst>
            </p:cNvPr>
            <p:cNvSpPr/>
            <p:nvPr/>
          </p:nvSpPr>
          <p:spPr>
            <a:xfrm>
              <a:off x="4178300" y="-7144"/>
              <a:ext cx="4051300"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a:p>
          </p:txBody>
        </p:sp>
        <p:sp>
          <p:nvSpPr>
            <p:cNvPr id="6" name="TextBox 31">
              <a:extLst>
                <a:ext uri="{FF2B5EF4-FFF2-40B4-BE49-F238E27FC236}">
                  <a16:creationId xmlns:a16="http://schemas.microsoft.com/office/drawing/2014/main" id="{387BB67F-FE43-439F-BA53-C25473CBF8E7}"/>
                </a:ext>
              </a:extLst>
            </p:cNvPr>
            <p:cNvSpPr txBox="1"/>
            <p:nvPr/>
          </p:nvSpPr>
          <p:spPr>
            <a:xfrm>
              <a:off x="3852001" y="69933"/>
              <a:ext cx="4557451" cy="1015663"/>
            </a:xfrm>
            <a:prstGeom prst="rect">
              <a:avLst/>
            </a:prstGeom>
            <a:noFill/>
          </p:spPr>
          <p:txBody>
            <a:bodyPr wrap="square" rtlCol="0">
              <a:spAutoFit/>
            </a:bodyPr>
            <a:lstStyle/>
            <a:p>
              <a:pPr algn="ctr"/>
              <a:r>
                <a:rPr lang="en-US" sz="6000" b="1">
                  <a:solidFill>
                    <a:schemeClr val="bg1"/>
                  </a:solidFill>
                  <a:latin typeface="+mj-lt"/>
                </a:rPr>
                <a:t>KNN Progression</a:t>
              </a:r>
            </a:p>
          </p:txBody>
        </p:sp>
      </p:grpSp>
      <p:grpSp>
        <p:nvGrpSpPr>
          <p:cNvPr id="7" name="Nhóm 6">
            <a:extLst>
              <a:ext uri="{FF2B5EF4-FFF2-40B4-BE49-F238E27FC236}">
                <a16:creationId xmlns:a16="http://schemas.microsoft.com/office/drawing/2014/main" id="{9703879C-9E8E-48E0-AA00-362C96D2C116}"/>
              </a:ext>
            </a:extLst>
          </p:cNvPr>
          <p:cNvGrpSpPr/>
          <p:nvPr/>
        </p:nvGrpSpPr>
        <p:grpSpPr>
          <a:xfrm>
            <a:off x="215900" y="1935162"/>
            <a:ext cx="2655510" cy="3886205"/>
            <a:chOff x="215900" y="1935162"/>
            <a:chExt cx="2655510" cy="3886205"/>
          </a:xfrm>
        </p:grpSpPr>
        <p:sp>
          <p:nvSpPr>
            <p:cNvPr id="12" name="Freeform: Shape 26">
              <a:extLst>
                <a:ext uri="{FF2B5EF4-FFF2-40B4-BE49-F238E27FC236}">
                  <a16:creationId xmlns:a16="http://schemas.microsoft.com/office/drawing/2014/main" id="{59D4932A-9FC6-4C41-A622-DBDFB4750284}"/>
                </a:ext>
              </a:extLst>
            </p:cNvPr>
            <p:cNvSpPr/>
            <p:nvPr/>
          </p:nvSpPr>
          <p:spPr>
            <a:xfrm>
              <a:off x="643267" y="1935162"/>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rgbClr val="FF0000"/>
              </a:solidFill>
              <a:prstDash val="solid"/>
              <a:miter/>
            </a:ln>
          </p:spPr>
          <p:txBody>
            <a:bodyPr lIns="91440" tIns="45720" rIns="91440" bIns="45720" rtlCol="0" anchor="ctr"/>
            <a:lstStyle/>
            <a:p>
              <a:pPr algn="ctr"/>
              <a:r>
                <a:rPr lang="vi-VN" sz="3200" b="1" noProof="1">
                  <a:solidFill>
                    <a:srgbClr val="FF0000"/>
                  </a:solidFill>
                </a:rPr>
                <a:t>76,68%</a:t>
              </a:r>
              <a:endParaRPr lang="en-US" sz="3200">
                <a:solidFill>
                  <a:srgbClr val="FF0000"/>
                </a:solidFill>
              </a:endParaRPr>
            </a:p>
          </p:txBody>
        </p:sp>
        <p:sp>
          <p:nvSpPr>
            <p:cNvPr id="16" name="Hộp Văn bản 15">
              <a:extLst>
                <a:ext uri="{FF2B5EF4-FFF2-40B4-BE49-F238E27FC236}">
                  <a16:creationId xmlns:a16="http://schemas.microsoft.com/office/drawing/2014/main" id="{B41C2958-66E1-4205-9FD0-833EA2FC04D1}"/>
                </a:ext>
              </a:extLst>
            </p:cNvPr>
            <p:cNvSpPr txBox="1"/>
            <p:nvPr/>
          </p:nvSpPr>
          <p:spPr>
            <a:xfrm>
              <a:off x="215900" y="3790042"/>
              <a:ext cx="265551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b="1">
                  <a:solidFill>
                    <a:srgbClr val="FF0000"/>
                  </a:solidFill>
                </a:rPr>
                <a:t> No </a:t>
              </a:r>
              <a:r>
                <a:rPr lang="vi-VN" b="1" err="1">
                  <a:solidFill>
                    <a:srgbClr val="FF0000"/>
                  </a:solidFill>
                </a:rPr>
                <a:t>Hyperparameter</a:t>
              </a:r>
              <a:r>
                <a:rPr lang="vi-VN" b="1">
                  <a:solidFill>
                    <a:srgbClr val="FF0000"/>
                  </a:solidFill>
                </a:rPr>
                <a:t> </a:t>
              </a:r>
              <a:r>
                <a:rPr lang="vi-VN" b="1" err="1">
                  <a:solidFill>
                    <a:srgbClr val="FF0000"/>
                  </a:solidFill>
                </a:rPr>
                <a:t>Tuning</a:t>
              </a:r>
            </a:p>
            <a:p>
              <a:pPr algn="ctr"/>
              <a:endParaRPr lang="vi-VN" b="1">
                <a:solidFill>
                  <a:srgbClr val="FF0000"/>
                </a:solidFill>
              </a:endParaRPr>
            </a:p>
            <a:p>
              <a:pPr algn="ctr"/>
              <a:r>
                <a:rPr lang="vi-VN" err="1">
                  <a:solidFill>
                    <a:srgbClr val="FF0000"/>
                  </a:solidFill>
                </a:rPr>
                <a:t>Reduce</a:t>
              </a:r>
              <a:r>
                <a:rPr lang="vi-VN">
                  <a:solidFill>
                    <a:srgbClr val="FF0000"/>
                  </a:solidFill>
                </a:rPr>
                <a:t> </a:t>
              </a:r>
              <a:r>
                <a:rPr lang="vi-VN" err="1">
                  <a:solidFill>
                    <a:srgbClr val="FF0000"/>
                  </a:solidFill>
                </a:rPr>
                <a:t>images</a:t>
              </a:r>
              <a:r>
                <a:rPr lang="vi-VN">
                  <a:solidFill>
                    <a:srgbClr val="FF0000"/>
                  </a:solidFill>
                </a:rPr>
                <a:t> to 64x64 </a:t>
              </a:r>
              <a:r>
                <a:rPr lang="vi-VN" err="1">
                  <a:solidFill>
                    <a:srgbClr val="FF0000"/>
                  </a:solidFill>
                </a:rPr>
                <a:t>pixels</a:t>
              </a:r>
              <a:r>
                <a:rPr lang="vi-VN">
                  <a:solidFill>
                    <a:srgbClr val="FF0000"/>
                  </a:solidFill>
                </a:rPr>
                <a:t> to </a:t>
              </a:r>
              <a:r>
                <a:rPr lang="vi-VN" err="1">
                  <a:solidFill>
                    <a:srgbClr val="FF0000"/>
                  </a:solidFill>
                </a:rPr>
                <a:t>reduce</a:t>
              </a:r>
              <a:r>
                <a:rPr lang="vi-VN">
                  <a:solidFill>
                    <a:srgbClr val="FF0000"/>
                  </a:solidFill>
                </a:rPr>
                <a:t> </a:t>
              </a:r>
              <a:r>
                <a:rPr lang="vi-VN" err="1">
                  <a:solidFill>
                    <a:srgbClr val="FF0000"/>
                  </a:solidFill>
                </a:rPr>
                <a:t>dimensionality</a:t>
              </a:r>
              <a:r>
                <a:rPr lang="vi-VN">
                  <a:solidFill>
                    <a:srgbClr val="FF0000"/>
                  </a:solidFill>
                </a:rPr>
                <a:t> in the </a:t>
              </a:r>
              <a:r>
                <a:rPr lang="vi-VN" err="1">
                  <a:solidFill>
                    <a:srgbClr val="FF0000"/>
                  </a:solidFill>
                </a:rPr>
                <a:t>dataset</a:t>
              </a:r>
              <a:endParaRPr lang="vi-VN">
                <a:solidFill>
                  <a:srgbClr val="FF0000"/>
                </a:solidFill>
              </a:endParaRPr>
            </a:p>
          </p:txBody>
        </p:sp>
      </p:grpSp>
      <p:grpSp>
        <p:nvGrpSpPr>
          <p:cNvPr id="3" name="Nhóm 2">
            <a:extLst>
              <a:ext uri="{FF2B5EF4-FFF2-40B4-BE49-F238E27FC236}">
                <a16:creationId xmlns:a16="http://schemas.microsoft.com/office/drawing/2014/main" id="{3483291E-B313-469C-ACEC-59F21A38E1A2}"/>
              </a:ext>
            </a:extLst>
          </p:cNvPr>
          <p:cNvGrpSpPr/>
          <p:nvPr/>
        </p:nvGrpSpPr>
        <p:grpSpPr>
          <a:xfrm>
            <a:off x="5677892" y="1935765"/>
            <a:ext cx="3018366" cy="3885602"/>
            <a:chOff x="2899229" y="1933952"/>
            <a:chExt cx="3018366" cy="3885602"/>
          </a:xfrm>
        </p:grpSpPr>
        <p:sp>
          <p:nvSpPr>
            <p:cNvPr id="10" name="Freeform: Shape 26">
              <a:extLst>
                <a:ext uri="{FF2B5EF4-FFF2-40B4-BE49-F238E27FC236}">
                  <a16:creationId xmlns:a16="http://schemas.microsoft.com/office/drawing/2014/main" id="{996AC69A-57A4-4AC6-9C22-C8CCED53616B}"/>
                </a:ext>
              </a:extLst>
            </p:cNvPr>
            <p:cNvSpPr/>
            <p:nvPr/>
          </p:nvSpPr>
          <p:spPr>
            <a:xfrm>
              <a:off x="3410497" y="1933952"/>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3"/>
              </a:solidFill>
              <a:prstDash val="solid"/>
              <a:miter/>
            </a:ln>
          </p:spPr>
          <p:txBody>
            <a:bodyPr lIns="91440" tIns="45720" rIns="91440" bIns="45720" rtlCol="0" anchor="ctr"/>
            <a:lstStyle/>
            <a:p>
              <a:pPr algn="ctr"/>
              <a:r>
                <a:rPr lang="vi-VN" sz="3200" b="1" noProof="1">
                  <a:solidFill>
                    <a:schemeClr val="accent3"/>
                  </a:solidFill>
                </a:rPr>
                <a:t>82,76%</a:t>
              </a:r>
              <a:endParaRPr lang="en-US" sz="3200" b="1" dirty="0">
                <a:solidFill>
                  <a:schemeClr val="accent3"/>
                </a:solidFill>
              </a:endParaRPr>
            </a:p>
          </p:txBody>
        </p:sp>
        <p:sp>
          <p:nvSpPr>
            <p:cNvPr id="18" name="Hộp Văn bản 17">
              <a:extLst>
                <a:ext uri="{FF2B5EF4-FFF2-40B4-BE49-F238E27FC236}">
                  <a16:creationId xmlns:a16="http://schemas.microsoft.com/office/drawing/2014/main" id="{E3A7D437-5543-4413-B89C-38860E1609A4}"/>
                </a:ext>
              </a:extLst>
            </p:cNvPr>
            <p:cNvSpPr txBox="1"/>
            <p:nvPr/>
          </p:nvSpPr>
          <p:spPr>
            <a:xfrm>
              <a:off x="2899229" y="3797300"/>
              <a:ext cx="3018366" cy="20222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b="1" dirty="0" err="1">
                  <a:solidFill>
                    <a:srgbClr val="FFC000"/>
                  </a:solidFill>
                </a:rPr>
                <a:t>GridSearchCV</a:t>
              </a:r>
              <a:endParaRPr lang="vi-VN" b="1" dirty="0">
                <a:solidFill>
                  <a:srgbClr val="FFC000"/>
                </a:solidFill>
              </a:endParaRPr>
            </a:p>
            <a:p>
              <a:pPr algn="ctr"/>
              <a:r>
                <a:rPr lang="vi-VN" b="1" dirty="0" err="1">
                  <a:solidFill>
                    <a:srgbClr val="FFC000"/>
                  </a:solidFill>
                </a:rPr>
                <a:t>Hyperparameter</a:t>
              </a:r>
              <a:r>
                <a:rPr lang="vi-VN" b="1" dirty="0">
                  <a:solidFill>
                    <a:srgbClr val="FFC000"/>
                  </a:solidFill>
                </a:rPr>
                <a:t> </a:t>
              </a:r>
              <a:r>
                <a:rPr lang="vi-VN" b="1" dirty="0" err="1">
                  <a:solidFill>
                    <a:srgbClr val="FFC000"/>
                  </a:solidFill>
                </a:rPr>
                <a:t>Turning</a:t>
              </a:r>
              <a:endParaRPr lang="vi-VN" b="1" dirty="0">
                <a:solidFill>
                  <a:srgbClr val="FFC000"/>
                </a:solidFill>
              </a:endParaRPr>
            </a:p>
            <a:p>
              <a:pPr algn="ctr"/>
              <a:endParaRPr lang="vi-VN" b="1" dirty="0">
                <a:solidFill>
                  <a:srgbClr val="FFC000"/>
                </a:solidFill>
              </a:endParaRPr>
            </a:p>
            <a:p>
              <a:pPr algn="ctr"/>
              <a:r>
                <a:rPr lang="vi-VN" dirty="0" err="1">
                  <a:solidFill>
                    <a:srgbClr val="FFC000"/>
                  </a:solidFill>
                </a:rPr>
                <a:t>Manhattan</a:t>
              </a:r>
              <a:r>
                <a:rPr lang="vi-VN" dirty="0">
                  <a:solidFill>
                    <a:srgbClr val="FFC000"/>
                  </a:solidFill>
                </a:rPr>
                <a:t>, </a:t>
              </a:r>
              <a:r>
                <a:rPr lang="vi-VN" dirty="0" err="1">
                  <a:solidFill>
                    <a:srgbClr val="FFC000"/>
                  </a:solidFill>
                </a:rPr>
                <a:t>Neighbors</a:t>
              </a:r>
              <a:r>
                <a:rPr lang="vi-VN" dirty="0">
                  <a:solidFill>
                    <a:srgbClr val="FFC000"/>
                  </a:solidFill>
                </a:rPr>
                <a:t>: 5</a:t>
              </a:r>
            </a:p>
            <a:p>
              <a:pPr algn="ctr"/>
              <a:endParaRPr lang="vi-VN" dirty="0">
                <a:solidFill>
                  <a:srgbClr val="FFC000"/>
                </a:solidFill>
              </a:endParaRPr>
            </a:p>
            <a:p>
              <a:pPr algn="ctr"/>
              <a:r>
                <a:rPr lang="vi-VN" dirty="0" err="1">
                  <a:solidFill>
                    <a:srgbClr val="FFC000"/>
                  </a:solidFill>
                </a:rPr>
                <a:t>Computationally</a:t>
              </a:r>
              <a:r>
                <a:rPr lang="vi-VN" dirty="0">
                  <a:solidFill>
                    <a:srgbClr val="FFC000"/>
                  </a:solidFill>
                </a:rPr>
                <a:t> </a:t>
              </a:r>
              <a:r>
                <a:rPr lang="vi-VN" dirty="0" err="1">
                  <a:solidFill>
                    <a:srgbClr val="FFC000"/>
                  </a:solidFill>
                </a:rPr>
                <a:t>Expensive</a:t>
              </a:r>
              <a:r>
                <a:rPr lang="vi-VN" dirty="0">
                  <a:solidFill>
                    <a:srgbClr val="FFC000"/>
                  </a:solidFill>
                </a:rPr>
                <a:t> </a:t>
              </a:r>
              <a:r>
                <a:rPr lang="vi-VN" dirty="0" err="1">
                  <a:solidFill>
                    <a:srgbClr val="FFC000"/>
                  </a:solidFill>
                </a:rPr>
                <a:t>for</a:t>
              </a:r>
              <a:r>
                <a:rPr lang="vi-VN" dirty="0">
                  <a:solidFill>
                    <a:srgbClr val="FFC000"/>
                  </a:solidFill>
                </a:rPr>
                <a:t> </a:t>
              </a:r>
              <a:r>
                <a:rPr lang="vi-VN" dirty="0" err="1">
                  <a:solidFill>
                    <a:srgbClr val="FFC000"/>
                  </a:solidFill>
                </a:rPr>
                <a:t>Predictions</a:t>
              </a:r>
              <a:endParaRPr lang="vi-VN" dirty="0">
                <a:solidFill>
                  <a:srgbClr val="FFC000"/>
                </a:solidFill>
              </a:endParaRPr>
            </a:p>
          </p:txBody>
        </p:sp>
      </p:grpSp>
      <p:grpSp>
        <p:nvGrpSpPr>
          <p:cNvPr id="9" name="Nhóm 8">
            <a:extLst>
              <a:ext uri="{FF2B5EF4-FFF2-40B4-BE49-F238E27FC236}">
                <a16:creationId xmlns:a16="http://schemas.microsoft.com/office/drawing/2014/main" id="{3AD73899-92F3-4EC4-B36A-95BCC33E1523}"/>
              </a:ext>
            </a:extLst>
          </p:cNvPr>
          <p:cNvGrpSpPr/>
          <p:nvPr/>
        </p:nvGrpSpPr>
        <p:grpSpPr>
          <a:xfrm>
            <a:off x="3058232" y="1933952"/>
            <a:ext cx="2573867" cy="3870483"/>
            <a:chOff x="6137729" y="1930928"/>
            <a:chExt cx="2573867" cy="3870483"/>
          </a:xfrm>
        </p:grpSpPr>
        <p:sp>
          <p:nvSpPr>
            <p:cNvPr id="14" name="Freeform: Shape 26">
              <a:extLst>
                <a:ext uri="{FF2B5EF4-FFF2-40B4-BE49-F238E27FC236}">
                  <a16:creationId xmlns:a16="http://schemas.microsoft.com/office/drawing/2014/main" id="{679A5DDC-2252-4483-BD6E-160729EBD285}"/>
                </a:ext>
              </a:extLst>
            </p:cNvPr>
            <p:cNvSpPr/>
            <p:nvPr/>
          </p:nvSpPr>
          <p:spPr>
            <a:xfrm>
              <a:off x="6559652" y="1930928"/>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6"/>
              </a:solidFill>
              <a:prstDash val="solid"/>
              <a:miter/>
            </a:ln>
          </p:spPr>
          <p:txBody>
            <a:bodyPr lIns="91440" tIns="45720" rIns="91440" bIns="45720" rtlCol="0" anchor="ctr"/>
            <a:lstStyle/>
            <a:p>
              <a:pPr algn="ctr"/>
              <a:r>
                <a:rPr lang="vi-VN" sz="3200" b="1" noProof="1">
                  <a:solidFill>
                    <a:schemeClr val="accent6"/>
                  </a:solidFill>
                </a:rPr>
                <a:t>85,2%</a:t>
              </a:r>
              <a:endParaRPr lang="en-US" sz="3200" dirty="0">
                <a:solidFill>
                  <a:schemeClr val="accent6"/>
                </a:solidFill>
              </a:endParaRPr>
            </a:p>
          </p:txBody>
        </p:sp>
        <p:sp>
          <p:nvSpPr>
            <p:cNvPr id="20" name="Hộp Văn bản 19">
              <a:extLst>
                <a:ext uri="{FF2B5EF4-FFF2-40B4-BE49-F238E27FC236}">
                  <a16:creationId xmlns:a16="http://schemas.microsoft.com/office/drawing/2014/main" id="{7E8ADE5C-0F3A-47B7-8295-A2F0A2B9F3A3}"/>
                </a:ext>
              </a:extLst>
            </p:cNvPr>
            <p:cNvSpPr txBox="1"/>
            <p:nvPr/>
          </p:nvSpPr>
          <p:spPr>
            <a:xfrm>
              <a:off x="6137729" y="3770086"/>
              <a:ext cx="257386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b="1" dirty="0" err="1">
                  <a:solidFill>
                    <a:srgbClr val="548235"/>
                  </a:solidFill>
                </a:rPr>
                <a:t>Dimensionality</a:t>
              </a:r>
              <a:endParaRPr lang="vi-VN" b="1" dirty="0">
                <a:solidFill>
                  <a:srgbClr val="548235"/>
                </a:solidFill>
              </a:endParaRPr>
            </a:p>
            <a:p>
              <a:pPr algn="ctr"/>
              <a:r>
                <a:rPr lang="vi-VN" b="1" dirty="0" err="1">
                  <a:solidFill>
                    <a:srgbClr val="548235"/>
                  </a:solidFill>
                </a:rPr>
                <a:t>Reduce</a:t>
              </a:r>
              <a:endParaRPr lang="vi-VN" b="1" dirty="0">
                <a:solidFill>
                  <a:srgbClr val="548235"/>
                </a:solidFill>
              </a:endParaRPr>
            </a:p>
            <a:p>
              <a:pPr algn="ctr"/>
              <a:endParaRPr lang="vi-VN" b="1" dirty="0">
                <a:solidFill>
                  <a:schemeClr val="accent6"/>
                </a:solidFill>
              </a:endParaRPr>
            </a:p>
            <a:p>
              <a:pPr algn="ctr"/>
              <a:r>
                <a:rPr lang="vi-VN" dirty="0">
                  <a:solidFill>
                    <a:schemeClr val="accent6"/>
                  </a:solidFill>
                </a:rPr>
                <a:t>PCA </a:t>
              </a:r>
              <a:r>
                <a:rPr lang="vi-VN" dirty="0" err="1">
                  <a:solidFill>
                    <a:schemeClr val="accent6"/>
                  </a:solidFill>
                </a:rPr>
                <a:t>transformation</a:t>
              </a:r>
              <a:endParaRPr lang="vi-VN" dirty="0">
                <a:solidFill>
                  <a:schemeClr val="accent6"/>
                </a:solidFill>
              </a:endParaRPr>
            </a:p>
            <a:p>
              <a:pPr algn="ctr"/>
              <a:r>
                <a:rPr lang="vi-VN" dirty="0">
                  <a:solidFill>
                    <a:schemeClr val="accent6"/>
                  </a:solidFill>
                </a:rPr>
                <a:t>W/90 </a:t>
              </a:r>
              <a:r>
                <a:rPr lang="vi-VN" dirty="0" err="1">
                  <a:solidFill>
                    <a:schemeClr val="accent6"/>
                  </a:solidFill>
                </a:rPr>
                <a:t>variance</a:t>
              </a:r>
              <a:r>
                <a:rPr lang="vi-VN" dirty="0">
                  <a:solidFill>
                    <a:schemeClr val="accent6"/>
                  </a:solidFill>
                </a:rPr>
                <a:t> </a:t>
              </a:r>
              <a:r>
                <a:rPr lang="vi-VN" dirty="0" err="1">
                  <a:solidFill>
                    <a:schemeClr val="accent6"/>
                  </a:solidFill>
                </a:rPr>
                <a:t>preservation</a:t>
              </a:r>
              <a:r>
                <a:rPr lang="vi-VN" dirty="0">
                  <a:solidFill>
                    <a:schemeClr val="accent6"/>
                  </a:solidFill>
                </a:rPr>
                <a:t> </a:t>
              </a:r>
              <a:r>
                <a:rPr lang="vi-VN" dirty="0" err="1">
                  <a:solidFill>
                    <a:schemeClr val="accent6"/>
                  </a:solidFill>
                </a:rPr>
                <a:t>over</a:t>
              </a:r>
              <a:r>
                <a:rPr lang="vi-VN" dirty="0">
                  <a:solidFill>
                    <a:schemeClr val="accent6"/>
                  </a:solidFill>
                </a:rPr>
                <a:t> the </a:t>
              </a:r>
              <a:r>
                <a:rPr lang="vi-VN" dirty="0" err="1">
                  <a:solidFill>
                    <a:schemeClr val="accent6"/>
                  </a:solidFill>
                </a:rPr>
                <a:t>training</a:t>
              </a:r>
              <a:r>
                <a:rPr lang="vi-VN" dirty="0">
                  <a:solidFill>
                    <a:schemeClr val="accent6"/>
                  </a:solidFill>
                </a:rPr>
                <a:t> </a:t>
              </a:r>
              <a:r>
                <a:rPr lang="vi-VN" dirty="0" err="1">
                  <a:solidFill>
                    <a:schemeClr val="accent6"/>
                  </a:solidFill>
                </a:rPr>
                <a:t>set</a:t>
              </a:r>
              <a:endParaRPr lang="vi-VN" dirty="0">
                <a:solidFill>
                  <a:schemeClr val="accent6"/>
                </a:solidFill>
              </a:endParaRPr>
            </a:p>
          </p:txBody>
        </p:sp>
      </p:grpSp>
      <p:pic>
        <p:nvPicPr>
          <p:cNvPr id="13" name="Hình ảnh 5" descr="Ảnh có chứa văn bản&#10;&#10;Mô tả được tự động tạo">
            <a:extLst>
              <a:ext uri="{FF2B5EF4-FFF2-40B4-BE49-F238E27FC236}">
                <a16:creationId xmlns:a16="http://schemas.microsoft.com/office/drawing/2014/main" id="{DB470B88-AAFF-430D-8159-18BC60325F26}"/>
              </a:ext>
            </a:extLst>
          </p:cNvPr>
          <p:cNvPicPr>
            <a:picLocks noChangeAspect="1"/>
          </p:cNvPicPr>
          <p:nvPr/>
        </p:nvPicPr>
        <p:blipFill>
          <a:blip r:embed="rId2"/>
          <a:stretch>
            <a:fillRect/>
          </a:stretch>
        </p:blipFill>
        <p:spPr>
          <a:xfrm>
            <a:off x="12186" y="0"/>
            <a:ext cx="659110" cy="615010"/>
          </a:xfrm>
          <a:prstGeom prst="rect">
            <a:avLst/>
          </a:prstGeom>
        </p:spPr>
      </p:pic>
      <p:sp>
        <p:nvSpPr>
          <p:cNvPr id="15" name="TextBox 21">
            <a:extLst>
              <a:ext uri="{FF2B5EF4-FFF2-40B4-BE49-F238E27FC236}">
                <a16:creationId xmlns:a16="http://schemas.microsoft.com/office/drawing/2014/main" id="{1C0D4784-F9F5-4719-BCA5-6EE73F46C3AE}"/>
              </a:ext>
            </a:extLst>
          </p:cNvPr>
          <p:cNvSpPr txBox="1"/>
          <p:nvPr/>
        </p:nvSpPr>
        <p:spPr>
          <a:xfrm>
            <a:off x="-81007" y="6497892"/>
            <a:ext cx="2182963" cy="369332"/>
          </a:xfrm>
          <a:prstGeom prst="rect">
            <a:avLst/>
          </a:prstGeom>
          <a:noFill/>
        </p:spPr>
        <p:txBody>
          <a:bodyPr wrap="square" rtlCol="0" anchor="ctr">
            <a:spAutoFit/>
          </a:bodyPr>
          <a:lstStyle/>
          <a:p>
            <a:r>
              <a:rPr lang="en-US" b="1">
                <a:solidFill>
                  <a:schemeClr val="accent1"/>
                </a:solidFill>
              </a:rPr>
              <a:t>DS102.M13.CNCL</a:t>
            </a:r>
          </a:p>
        </p:txBody>
      </p:sp>
      <p:grpSp>
        <p:nvGrpSpPr>
          <p:cNvPr id="11" name="Nhóm 10">
            <a:extLst>
              <a:ext uri="{FF2B5EF4-FFF2-40B4-BE49-F238E27FC236}">
                <a16:creationId xmlns:a16="http://schemas.microsoft.com/office/drawing/2014/main" id="{7105C1D6-3162-4F1A-B398-1A7729879580}"/>
              </a:ext>
            </a:extLst>
          </p:cNvPr>
          <p:cNvGrpSpPr/>
          <p:nvPr/>
        </p:nvGrpSpPr>
        <p:grpSpPr>
          <a:xfrm>
            <a:off x="8543472" y="1933952"/>
            <a:ext cx="3648528" cy="4917397"/>
            <a:chOff x="8543472" y="1933952"/>
            <a:chExt cx="3648528" cy="4917397"/>
          </a:xfrm>
        </p:grpSpPr>
        <p:sp>
          <p:nvSpPr>
            <p:cNvPr id="2" name="Freeform: Shape 26">
              <a:extLst>
                <a:ext uri="{FF2B5EF4-FFF2-40B4-BE49-F238E27FC236}">
                  <a16:creationId xmlns:a16="http://schemas.microsoft.com/office/drawing/2014/main" id="{21E66592-85E2-44C8-8A23-0E23B697EA8F}"/>
                </a:ext>
              </a:extLst>
            </p:cNvPr>
            <p:cNvSpPr/>
            <p:nvPr/>
          </p:nvSpPr>
          <p:spPr>
            <a:xfrm>
              <a:off x="9466903" y="1933952"/>
              <a:ext cx="1857905" cy="1857905"/>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chemeClr val="bg1"/>
            </a:solidFill>
            <a:ln w="38100" cap="flat">
              <a:solidFill>
                <a:schemeClr val="accent5"/>
              </a:solidFill>
              <a:prstDash val="solid"/>
              <a:miter/>
            </a:ln>
          </p:spPr>
          <p:txBody>
            <a:bodyPr lIns="91440" tIns="45720" rIns="91440" bIns="45720" rtlCol="0" anchor="ctr"/>
            <a:lstStyle/>
            <a:p>
              <a:pPr algn="ctr"/>
              <a:r>
                <a:rPr lang="vi-VN" sz="3200" b="1" noProof="1">
                  <a:solidFill>
                    <a:schemeClr val="accent5">
                      <a:lumMod val="75000"/>
                    </a:schemeClr>
                  </a:solidFill>
                </a:rPr>
                <a:t>82,76%</a:t>
              </a:r>
              <a:endParaRPr lang="en-US" sz="3200" dirty="0">
                <a:solidFill>
                  <a:schemeClr val="accent5">
                    <a:lumMod val="75000"/>
                  </a:schemeClr>
                </a:solidFill>
              </a:endParaRPr>
            </a:p>
          </p:txBody>
        </p:sp>
        <p:sp>
          <p:nvSpPr>
            <p:cNvPr id="22" name="Hộp Văn bản 21">
              <a:extLst>
                <a:ext uri="{FF2B5EF4-FFF2-40B4-BE49-F238E27FC236}">
                  <a16:creationId xmlns:a16="http://schemas.microsoft.com/office/drawing/2014/main" id="{268688A3-1BDE-409E-A96B-A4EE913D3E32}"/>
                </a:ext>
              </a:extLst>
            </p:cNvPr>
            <p:cNvSpPr txBox="1"/>
            <p:nvPr/>
          </p:nvSpPr>
          <p:spPr>
            <a:xfrm>
              <a:off x="8543472" y="3799113"/>
              <a:ext cx="359893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b="1" err="1">
                  <a:solidFill>
                    <a:schemeClr val="accent5"/>
                  </a:solidFill>
                </a:rPr>
                <a:t>RandomizedSearchCV</a:t>
              </a:r>
              <a:endParaRPr lang="vi-VN" b="1">
                <a:solidFill>
                  <a:schemeClr val="accent5"/>
                </a:solidFill>
              </a:endParaRPr>
            </a:p>
            <a:p>
              <a:pPr algn="ctr"/>
              <a:r>
                <a:rPr lang="vi-VN" b="1" err="1">
                  <a:solidFill>
                    <a:schemeClr val="accent5"/>
                  </a:solidFill>
                </a:rPr>
                <a:t>Hyperparameter</a:t>
              </a:r>
              <a:r>
                <a:rPr lang="vi-VN" b="1">
                  <a:solidFill>
                    <a:schemeClr val="accent5"/>
                  </a:solidFill>
                </a:rPr>
                <a:t> </a:t>
              </a:r>
              <a:r>
                <a:rPr lang="vi-VN" b="1" err="1">
                  <a:solidFill>
                    <a:schemeClr val="accent5"/>
                  </a:solidFill>
                </a:rPr>
                <a:t>Tuning</a:t>
              </a:r>
              <a:endParaRPr lang="vi-VN" b="1">
                <a:solidFill>
                  <a:schemeClr val="accent5"/>
                </a:solidFill>
              </a:endParaRPr>
            </a:p>
            <a:p>
              <a:pPr algn="ctr"/>
              <a:endParaRPr lang="vi-VN" b="1">
                <a:solidFill>
                  <a:schemeClr val="accent5"/>
                </a:solidFill>
              </a:endParaRPr>
            </a:p>
            <a:p>
              <a:pPr algn="ctr"/>
              <a:r>
                <a:rPr lang="vi-VN" err="1">
                  <a:solidFill>
                    <a:schemeClr val="accent5"/>
                  </a:solidFill>
                </a:rPr>
                <a:t>Manhattan</a:t>
              </a:r>
              <a:r>
                <a:rPr lang="vi-VN">
                  <a:solidFill>
                    <a:schemeClr val="accent5"/>
                  </a:solidFill>
                </a:rPr>
                <a:t>, </a:t>
              </a:r>
              <a:r>
                <a:rPr lang="vi-VN" err="1">
                  <a:solidFill>
                    <a:schemeClr val="accent5"/>
                  </a:solidFill>
                </a:rPr>
                <a:t>Neighbors</a:t>
              </a:r>
              <a:r>
                <a:rPr lang="vi-VN">
                  <a:solidFill>
                    <a:schemeClr val="accent5"/>
                  </a:solidFill>
                </a:rPr>
                <a:t>: 2,</a:t>
              </a:r>
            </a:p>
            <a:p>
              <a:pPr algn="ctr"/>
              <a:r>
                <a:rPr lang="vi-VN" err="1">
                  <a:solidFill>
                    <a:schemeClr val="accent5"/>
                  </a:solidFill>
                </a:rPr>
                <a:t>weight</a:t>
              </a:r>
              <a:r>
                <a:rPr lang="vi-VN">
                  <a:solidFill>
                    <a:schemeClr val="accent5"/>
                  </a:solidFill>
                </a:rPr>
                <a:t>: </a:t>
              </a:r>
              <a:r>
                <a:rPr lang="vi-VN" err="1">
                  <a:solidFill>
                    <a:schemeClr val="accent5"/>
                  </a:solidFill>
                </a:rPr>
                <a:t>distance</a:t>
              </a:r>
              <a:endParaRPr lang="vi-VN">
                <a:solidFill>
                  <a:schemeClr val="accent5"/>
                </a:solidFill>
              </a:endParaRPr>
            </a:p>
            <a:p>
              <a:pPr algn="ctr"/>
              <a:endParaRPr lang="vi-VN">
                <a:solidFill>
                  <a:schemeClr val="accent5"/>
                </a:solidFill>
              </a:endParaRPr>
            </a:p>
            <a:p>
              <a:pPr algn="ctr"/>
              <a:r>
                <a:rPr lang="vi-VN" err="1">
                  <a:solidFill>
                    <a:schemeClr val="accent5"/>
                  </a:solidFill>
                </a:rPr>
                <a:t>Less</a:t>
              </a:r>
              <a:r>
                <a:rPr lang="vi-VN">
                  <a:solidFill>
                    <a:schemeClr val="accent5"/>
                  </a:solidFill>
                </a:rPr>
                <a:t> </a:t>
              </a:r>
              <a:r>
                <a:rPr lang="vi-VN" err="1">
                  <a:solidFill>
                    <a:schemeClr val="accent5"/>
                  </a:solidFill>
                </a:rPr>
                <a:t>computationally</a:t>
              </a:r>
              <a:r>
                <a:rPr lang="vi-VN">
                  <a:solidFill>
                    <a:schemeClr val="accent5"/>
                  </a:solidFill>
                </a:rPr>
                <a:t> </a:t>
              </a:r>
              <a:r>
                <a:rPr lang="vi-VN" err="1">
                  <a:solidFill>
                    <a:schemeClr val="accent5"/>
                  </a:solidFill>
                </a:rPr>
                <a:t>expensive</a:t>
              </a:r>
              <a:r>
                <a:rPr lang="vi-VN">
                  <a:solidFill>
                    <a:schemeClr val="accent5"/>
                  </a:solidFill>
                </a:rPr>
                <a:t> + </a:t>
              </a:r>
              <a:r>
                <a:rPr lang="vi-VN" err="1">
                  <a:solidFill>
                    <a:schemeClr val="accent5"/>
                  </a:solidFill>
                </a:rPr>
                <a:t>memory</a:t>
              </a:r>
              <a:r>
                <a:rPr lang="vi-VN">
                  <a:solidFill>
                    <a:schemeClr val="accent5"/>
                  </a:solidFill>
                </a:rPr>
                <a:t> </a:t>
              </a:r>
              <a:r>
                <a:rPr lang="vi-VN" err="1">
                  <a:solidFill>
                    <a:schemeClr val="accent5"/>
                  </a:solidFill>
                </a:rPr>
                <a:t>intensive</a:t>
              </a:r>
              <a:endParaRPr lang="vi-VN">
                <a:solidFill>
                  <a:schemeClr val="accent5"/>
                </a:solidFill>
              </a:endParaRPr>
            </a:p>
          </p:txBody>
        </p:sp>
        <p:sp>
          <p:nvSpPr>
            <p:cNvPr id="17" name="TextBox 21">
              <a:extLst>
                <a:ext uri="{FF2B5EF4-FFF2-40B4-BE49-F238E27FC236}">
                  <a16:creationId xmlns:a16="http://schemas.microsoft.com/office/drawing/2014/main" id="{6AF7A932-B380-4696-9E02-F92F5EB90485}"/>
                </a:ext>
              </a:extLst>
            </p:cNvPr>
            <p:cNvSpPr txBox="1"/>
            <p:nvPr/>
          </p:nvSpPr>
          <p:spPr>
            <a:xfrm>
              <a:off x="11833024" y="6482017"/>
              <a:ext cx="358976" cy="369332"/>
            </a:xfrm>
            <a:prstGeom prst="rect">
              <a:avLst/>
            </a:prstGeom>
            <a:noFill/>
          </p:spPr>
          <p:txBody>
            <a:bodyPr wrap="square" rtlCol="0" anchor="ctr">
              <a:spAutoFit/>
            </a:bodyPr>
            <a:lstStyle/>
            <a:p>
              <a:r>
                <a:rPr lang="en-US" b="1">
                  <a:solidFill>
                    <a:schemeClr val="accent1"/>
                  </a:solidFill>
                </a:rPr>
                <a:t>8</a:t>
              </a:r>
            </a:p>
          </p:txBody>
        </p:sp>
      </p:grpSp>
    </p:spTree>
    <p:extLst>
      <p:ext uri="{BB962C8B-B14F-4D97-AF65-F5344CB8AC3E}">
        <p14:creationId xmlns:p14="http://schemas.microsoft.com/office/powerpoint/2010/main" val="115789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343AEC3A48520A4192B3E79A4CB76DEB" ma:contentTypeVersion="13" ma:contentTypeDescription="Tạo tài liệu mới." ma:contentTypeScope="" ma:versionID="af09f73af723a75cd296ae399687119b">
  <xsd:schema xmlns:xsd="http://www.w3.org/2001/XMLSchema" xmlns:xs="http://www.w3.org/2001/XMLSchema" xmlns:p="http://schemas.microsoft.com/office/2006/metadata/properties" xmlns:ns3="ccb3d11e-f66c-4fb4-ba83-d06a2281398e" xmlns:ns4="e4e8153e-d13b-4255-9469-db3cb80d32f6" targetNamespace="http://schemas.microsoft.com/office/2006/metadata/properties" ma:root="true" ma:fieldsID="06d942be10c79c986423c70fe7d8b332" ns3:_="" ns4:_="">
    <xsd:import namespace="ccb3d11e-f66c-4fb4-ba83-d06a2281398e"/>
    <xsd:import namespace="e4e8153e-d13b-4255-9469-db3cb80d32f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b3d11e-f66c-4fb4-ba83-d06a228139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4e8153e-d13b-4255-9469-db3cb80d32f6" elementFormDefault="qualified">
    <xsd:import namespace="http://schemas.microsoft.com/office/2006/documentManagement/types"/>
    <xsd:import namespace="http://schemas.microsoft.com/office/infopath/2007/PartnerControls"/>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element name="SharingHintHash" ma:index="18"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EADB9B-8EA2-4B04-995F-16D4B95C7F45}">
  <ds:schemaRefs>
    <ds:schemaRef ds:uri="ccb3d11e-f66c-4fb4-ba83-d06a2281398e"/>
    <ds:schemaRef ds:uri="e4e8153e-d13b-4255-9469-db3cb80d32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A38070E-8FC6-44EE-9A34-9B62DDFF88CC}">
  <ds:schemaRefs>
    <ds:schemaRef ds:uri="http://schemas.microsoft.com/sharepoint/v3/contenttype/forms"/>
  </ds:schemaRefs>
</ds:datastoreItem>
</file>

<file path=customXml/itemProps3.xml><?xml version="1.0" encoding="utf-8"?>
<ds:datastoreItem xmlns:ds="http://schemas.openxmlformats.org/officeDocument/2006/customXml" ds:itemID="{860D9F78-9257-491C-8DDE-2280666A7A49}">
  <ds:schemaRefs>
    <ds:schemaRef ds:uri="ccb3d11e-f66c-4fb4-ba83-d06a2281398e"/>
    <ds:schemaRef ds:uri="e4e8153e-d13b-4255-9469-db3cb80d32f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23</TotalTime>
  <Words>1963</Words>
  <Application>Microsoft Office PowerPoint</Application>
  <PresentationFormat>Màn hình rộng</PresentationFormat>
  <Paragraphs>231</Paragraphs>
  <Slides>18</Slides>
  <Notes>9</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18</vt:i4>
      </vt:variant>
    </vt:vector>
  </HeadingPairs>
  <TitlesOfParts>
    <vt:vector size="24" baseType="lpstr">
      <vt:lpstr>-apple-system</vt:lpstr>
      <vt:lpstr>quicksand</vt:lpstr>
      <vt:lpstr>Arial</vt:lpstr>
      <vt:lpstr>Calibri</vt:lpstr>
      <vt:lpstr>Wingdings</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Nguyễn Lê Thanh</cp:lastModifiedBy>
  <cp:revision>7</cp:revision>
  <dcterms:created xsi:type="dcterms:W3CDTF">2021-07-11T18:19:19Z</dcterms:created>
  <dcterms:modified xsi:type="dcterms:W3CDTF">2021-12-27T06:39:28Z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0x010100343AEC3A48520A4192B3E79A4CB76DEB</vt:lpwstr>
  </property>
</Properties>
</file>