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naheim"/>
      <p:regular r:id="rId18"/>
    </p:embeddedFont>
    <p:embeddedFont>
      <p:font typeface="Press Start 2P"/>
      <p:regular r:id="rId19"/>
    </p:embeddedFont>
    <p:embeddedFont>
      <p:font typeface="Bebas Neue"/>
      <p:regular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essStart2P-regular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f89d94411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f89d94411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f89d94411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f89d94411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488a13d1fc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488a13d1fc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89d94411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89d94411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89d9441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89d9441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1fb69573f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1fb69573f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488a13d1fc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488a13d1fc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488a13d1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488a13d1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488a13d1fc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488a13d1fc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488a13d1f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488a13d1f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488a13d1fc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488a13d1fc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idx="2" type="ctrTitle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365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998550" y="2005275"/>
            <a:ext cx="7146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998550" y="3142600"/>
            <a:ext cx="71469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/>
          <p:nvPr/>
        </p:nvSpPr>
        <p:spPr>
          <a:xfrm rot="10800000">
            <a:off x="-398109" y="2350024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4" name="Google Shape;124;p11"/>
          <p:cNvSpPr/>
          <p:nvPr/>
        </p:nvSpPr>
        <p:spPr>
          <a:xfrm>
            <a:off x="-557934" y="-131760"/>
            <a:ext cx="4245925" cy="1704500"/>
          </a:xfrm>
          <a:custGeom>
            <a:rect b="b" l="l" r="r" t="t"/>
            <a:pathLst>
              <a:path extrusionOk="0" h="68180" w="169837">
                <a:moveTo>
                  <a:pt x="10344" y="66643"/>
                </a:moveTo>
                <a:cubicBezTo>
                  <a:pt x="14416" y="73676"/>
                  <a:pt x="26527" y="54683"/>
                  <a:pt x="37551" y="47766"/>
                </a:cubicBezTo>
                <a:cubicBezTo>
                  <a:pt x="48575" y="40849"/>
                  <a:pt x="59551" y="30878"/>
                  <a:pt x="76486" y="25140"/>
                </a:cubicBezTo>
                <a:cubicBezTo>
                  <a:pt x="93421" y="19402"/>
                  <a:pt x="124807" y="16915"/>
                  <a:pt x="139162" y="13340"/>
                </a:cubicBezTo>
                <a:cubicBezTo>
                  <a:pt x="153517" y="9765"/>
                  <a:pt x="183625" y="4986"/>
                  <a:pt x="162618" y="3690"/>
                </a:cubicBezTo>
                <a:cubicBezTo>
                  <a:pt x="141611" y="2394"/>
                  <a:pt x="38498" y="-4926"/>
                  <a:pt x="13119" y="5566"/>
                </a:cubicBezTo>
                <a:cubicBezTo>
                  <a:pt x="-12260" y="16058"/>
                  <a:pt x="6272" y="59610"/>
                  <a:pt x="10344" y="666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5" name="Google Shape;125;p11"/>
          <p:cNvSpPr/>
          <p:nvPr/>
        </p:nvSpPr>
        <p:spPr>
          <a:xfrm flipH="1" rot="10800000">
            <a:off x="1969556" y="99961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flipH="1" rot="10562527">
            <a:off x="3371054" y="4668161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 rot="-7745654">
            <a:off x="228956" y="4342205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flipH="1" rot="-1032377">
            <a:off x="197773" y="839277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flipH="1" rot="10800000">
            <a:off x="5182408" y="41530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rot="-4015505">
            <a:off x="7087598" y="4763177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 rot="-9621404">
            <a:off x="7911849" y="445614"/>
            <a:ext cx="750025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 flipH="1" rot="10800000">
            <a:off x="8676958" y="3204632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flipH="1" rot="-4499985">
            <a:off x="8663961" y="381633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2" type="title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13"/>
          <p:cNvSpPr txBox="1"/>
          <p:nvPr>
            <p:ph idx="3" type="title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4" type="title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5" type="subTitle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13"/>
          <p:cNvSpPr txBox="1"/>
          <p:nvPr>
            <p:ph idx="6" type="title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7" type="title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8" type="subTitle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13"/>
          <p:cNvSpPr txBox="1"/>
          <p:nvPr>
            <p:ph idx="9" type="title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13" type="title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14" type="subTitle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13"/>
          <p:cNvSpPr txBox="1"/>
          <p:nvPr>
            <p:ph idx="15" type="title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16" type="title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17" type="subTitle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13"/>
          <p:cNvSpPr txBox="1"/>
          <p:nvPr>
            <p:ph idx="18" type="title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19" type="title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20" type="subTitle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 rot="10800000">
            <a:off x="-639910" y="2453705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65" name="Google Shape;165;p14"/>
          <p:cNvSpPr/>
          <p:nvPr/>
        </p:nvSpPr>
        <p:spPr>
          <a:xfrm flipH="1">
            <a:off x="5386189" y="-161190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6" name="Google Shape;166;p14"/>
          <p:cNvSpPr/>
          <p:nvPr/>
        </p:nvSpPr>
        <p:spPr>
          <a:xfrm>
            <a:off x="311251" y="36888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 flipH="1" rot="-6700042">
            <a:off x="8639065" y="8892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-326888">
            <a:off x="1458214" y="41226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 flipH="1" rot="-4500050">
            <a:off x="7440682" y="1195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 flipH="1" rot="8816071">
            <a:off x="350265" y="2178698"/>
            <a:ext cx="164099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 flipH="1" rot="2700000">
            <a:off x="7528620" y="4378896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8581026" y="36279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 rot="8904525">
            <a:off x="338087" y="429598"/>
            <a:ext cx="750025" cy="219591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819801" y="2494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 flipH="1" rot="-5983180">
            <a:off x="4268815" y="474686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1950900" y="3083550"/>
            <a:ext cx="5242200" cy="4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1950900" y="1605150"/>
            <a:ext cx="5242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4"/>
          <p:cNvSpPr/>
          <p:nvPr/>
        </p:nvSpPr>
        <p:spPr>
          <a:xfrm rot="5797880">
            <a:off x="5955801" y="467377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5492091" y="3831149"/>
            <a:ext cx="4229650" cy="1691150"/>
          </a:xfrm>
          <a:custGeom>
            <a:rect b="b" l="l" r="r" t="t"/>
            <a:pathLst>
              <a:path extrusionOk="0" h="67646" w="169186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1" name="Google Shape;181;p15"/>
          <p:cNvSpPr/>
          <p:nvPr/>
        </p:nvSpPr>
        <p:spPr>
          <a:xfrm flipH="1">
            <a:off x="6844403" y="48744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flipH="1" rot="9767623">
            <a:off x="8803156" y="41192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 rot="10800000">
            <a:off x="-1793010" y="-6085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4" name="Google Shape;184;p15"/>
          <p:cNvSpPr/>
          <p:nvPr/>
        </p:nvSpPr>
        <p:spPr>
          <a:xfrm rot="8589778">
            <a:off x="1764806" y="314185"/>
            <a:ext cx="1201749" cy="450421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rot="10800000">
            <a:off x="3860905" y="83114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7472203">
            <a:off x="310050" y="657799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rot="-6137642">
            <a:off x="86611" y="449429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>
            <p:ph type="title"/>
          </p:nvPr>
        </p:nvSpPr>
        <p:spPr>
          <a:xfrm>
            <a:off x="720000" y="1221688"/>
            <a:ext cx="3954300" cy="16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5"/>
          <p:cNvSpPr txBox="1"/>
          <p:nvPr>
            <p:ph idx="1" type="subTitle"/>
          </p:nvPr>
        </p:nvSpPr>
        <p:spPr>
          <a:xfrm>
            <a:off x="720000" y="2917113"/>
            <a:ext cx="39543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rot="10800000">
            <a:off x="-1121260" y="-5303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2" name="Google Shape;192;p16"/>
          <p:cNvSpPr/>
          <p:nvPr/>
        </p:nvSpPr>
        <p:spPr>
          <a:xfrm flipH="1" rot="9120431">
            <a:off x="7978305" y="4471577"/>
            <a:ext cx="905191" cy="26502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 flipH="1" rot="-9255318">
            <a:off x="1058401" y="454030"/>
            <a:ext cx="1201748" cy="450423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 flipH="1" rot="10800000">
            <a:off x="8741726" y="3992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flipH="1" rot="-7472203">
            <a:off x="3401553" y="72124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flipH="1" rot="-6895012">
            <a:off x="236535" y="4419056"/>
            <a:ext cx="434464" cy="37009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 flipH="1" rot="10800000">
            <a:off x="194426" y="11430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flipH="1" rot="9361200">
            <a:off x="6556328" y="352323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252699" y="471737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720000" y="1755150"/>
            <a:ext cx="299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720000" y="2327850"/>
            <a:ext cx="2996700" cy="10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>
            <a:off x="-1631871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4" name="Google Shape;204;p17"/>
          <p:cNvSpPr/>
          <p:nvPr/>
        </p:nvSpPr>
        <p:spPr>
          <a:xfrm flipH="1">
            <a:off x="6361179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05" name="Google Shape;205;p17"/>
          <p:cNvSpPr/>
          <p:nvPr/>
        </p:nvSpPr>
        <p:spPr>
          <a:xfrm flipH="1">
            <a:off x="735608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 flipH="1" rot="5399845">
            <a:off x="-55120" y="1082775"/>
            <a:ext cx="750030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 flipH="1">
            <a:off x="7627395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rot="4500039">
            <a:off x="8668430" y="699298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713100" y="2743500"/>
            <a:ext cx="3678300" cy="18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10" name="Google Shape;210;p17"/>
          <p:cNvSpPr txBox="1"/>
          <p:nvPr>
            <p:ph idx="2" type="body"/>
          </p:nvPr>
        </p:nvSpPr>
        <p:spPr>
          <a:xfrm>
            <a:off x="4752525" y="2258950"/>
            <a:ext cx="3678300" cy="23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ess Start 2P"/>
              <a:buChar char="●"/>
              <a:defRPr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flipH="1" rot="7205836">
            <a:off x="8553951" y="756864"/>
            <a:ext cx="750014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 flipH="1" rot="-2283227">
            <a:off x="8397155" y="140484"/>
            <a:ext cx="164100" cy="331326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 flipH="1" rot="10800000">
            <a:off x="-851421" y="337024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 flipH="1" rot="-4499991">
            <a:off x="8559983" y="1633368"/>
            <a:ext cx="325665" cy="277435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8"/>
          <p:cNvSpPr txBox="1"/>
          <p:nvPr>
            <p:ph idx="2" type="title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18"/>
          <p:cNvSpPr txBox="1"/>
          <p:nvPr>
            <p:ph idx="1" type="subTitle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3" type="title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18"/>
          <p:cNvSpPr txBox="1"/>
          <p:nvPr>
            <p:ph idx="4" type="subTitle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5" type="title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18"/>
          <p:cNvSpPr txBox="1"/>
          <p:nvPr>
            <p:ph idx="6" type="subTitle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-789671" y="-70744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0" name="Google Shape;230;p19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110576" y="40971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 rot="1606875">
            <a:off x="7783315" y="47952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 flipH="1" rot="-4499985">
            <a:off x="498386" y="478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 rot="6700042">
            <a:off x="254790" y="91529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 flipH="1" rot="-6700042">
            <a:off x="8733990" y="3540471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rot="-326888">
            <a:off x="632814" y="47071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2" type="title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9"/>
          <p:cNvSpPr txBox="1"/>
          <p:nvPr>
            <p:ph idx="1" type="subTitle"/>
          </p:nvPr>
        </p:nvSpPr>
        <p:spPr>
          <a:xfrm>
            <a:off x="2030738" y="22047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idx="3" type="title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9"/>
          <p:cNvSpPr txBox="1"/>
          <p:nvPr>
            <p:ph idx="4" type="subTitle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5" type="title"/>
          </p:nvPr>
        </p:nvSpPr>
        <p:spPr>
          <a:xfrm>
            <a:off x="2030738" y="3204650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9"/>
          <p:cNvSpPr txBox="1"/>
          <p:nvPr>
            <p:ph idx="6" type="subTitle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7" type="title"/>
          </p:nvPr>
        </p:nvSpPr>
        <p:spPr>
          <a:xfrm>
            <a:off x="6309238" y="32046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9"/>
          <p:cNvSpPr txBox="1"/>
          <p:nvPr>
            <p:ph idx="8" type="subTitle"/>
          </p:nvPr>
        </p:nvSpPr>
        <p:spPr>
          <a:xfrm>
            <a:off x="6309238" y="36381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-1223421" y="-4824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49" name="Google Shape;249;p20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50" name="Google Shape;250;p20"/>
          <p:cNvSpPr/>
          <p:nvPr/>
        </p:nvSpPr>
        <p:spPr>
          <a:xfrm>
            <a:off x="1204576" y="576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rot="-6228102">
            <a:off x="204731" y="816100"/>
            <a:ext cx="667640" cy="195470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rot="-3249759">
            <a:off x="7879891" y="4619259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 flipH="1" rot="-4499985">
            <a:off x="8611686" y="381633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 flipH="1" rot="3249759">
            <a:off x="245916" y="1822359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flipH="1" rot="7915796">
            <a:off x="8458656" y="2667099"/>
            <a:ext cx="667646" cy="19546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2" type="title"/>
          </p:nvPr>
        </p:nvSpPr>
        <p:spPr>
          <a:xfrm>
            <a:off x="716548" y="17712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0"/>
          <p:cNvSpPr txBox="1"/>
          <p:nvPr>
            <p:ph idx="1" type="subTitle"/>
          </p:nvPr>
        </p:nvSpPr>
        <p:spPr>
          <a:xfrm>
            <a:off x="716548" y="22047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3" type="title"/>
          </p:nvPr>
        </p:nvSpPr>
        <p:spPr>
          <a:xfrm>
            <a:off x="5565452" y="17712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0"/>
          <p:cNvSpPr txBox="1"/>
          <p:nvPr>
            <p:ph idx="4" type="subTitle"/>
          </p:nvPr>
        </p:nvSpPr>
        <p:spPr>
          <a:xfrm>
            <a:off x="5565449" y="22047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5" type="title"/>
          </p:nvPr>
        </p:nvSpPr>
        <p:spPr>
          <a:xfrm>
            <a:off x="716548" y="3204650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0"/>
          <p:cNvSpPr txBox="1"/>
          <p:nvPr>
            <p:ph idx="6" type="subTitle"/>
          </p:nvPr>
        </p:nvSpPr>
        <p:spPr>
          <a:xfrm>
            <a:off x="716548" y="36381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idx="7" type="title"/>
          </p:nvPr>
        </p:nvSpPr>
        <p:spPr>
          <a:xfrm>
            <a:off x="5565446" y="32046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0"/>
          <p:cNvSpPr txBox="1"/>
          <p:nvPr>
            <p:ph idx="8" type="subTitle"/>
          </p:nvPr>
        </p:nvSpPr>
        <p:spPr>
          <a:xfrm>
            <a:off x="5565446" y="36381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flipH="1" rot="10800000">
            <a:off x="-561710" y="3695519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 rot="-3054346">
            <a:off x="346548" y="627139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-789671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7" name="Google Shape;267;p21"/>
          <p:cNvSpPr/>
          <p:nvPr/>
        </p:nvSpPr>
        <p:spPr>
          <a:xfrm>
            <a:off x="1" y="7375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1246809">
            <a:off x="632815" y="193903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0" name="Google Shape;270;p21"/>
          <p:cNvSpPr/>
          <p:nvPr/>
        </p:nvSpPr>
        <p:spPr>
          <a:xfrm>
            <a:off x="8800413" y="17348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 flipH="1" rot="-4500039">
            <a:off x="8441892" y="544710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 flipH="1" rot="-1763052">
            <a:off x="281140" y="1794547"/>
            <a:ext cx="164102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 rot="-9891097">
            <a:off x="8672012" y="3045647"/>
            <a:ext cx="164103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 rot="-6137642">
            <a:off x="-11826" y="402544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 rot="-2879894">
            <a:off x="7779999" y="4431036"/>
            <a:ext cx="1201733" cy="450426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2" type="title"/>
          </p:nvPr>
        </p:nvSpPr>
        <p:spPr>
          <a:xfrm>
            <a:off x="1101175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21"/>
          <p:cNvSpPr txBox="1"/>
          <p:nvPr>
            <p:ph idx="1" type="subTitle"/>
          </p:nvPr>
        </p:nvSpPr>
        <p:spPr>
          <a:xfrm>
            <a:off x="1101175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1"/>
          <p:cNvSpPr txBox="1"/>
          <p:nvPr>
            <p:ph idx="3" type="title"/>
          </p:nvPr>
        </p:nvSpPr>
        <p:spPr>
          <a:xfrm>
            <a:off x="3578947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1"/>
          <p:cNvSpPr txBox="1"/>
          <p:nvPr>
            <p:ph idx="4" type="subTitle"/>
          </p:nvPr>
        </p:nvSpPr>
        <p:spPr>
          <a:xfrm>
            <a:off x="3579000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1"/>
          <p:cNvSpPr txBox="1"/>
          <p:nvPr>
            <p:ph idx="5" type="title"/>
          </p:nvPr>
        </p:nvSpPr>
        <p:spPr>
          <a:xfrm>
            <a:off x="1101175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1"/>
          <p:cNvSpPr txBox="1"/>
          <p:nvPr>
            <p:ph idx="6" type="subTitle"/>
          </p:nvPr>
        </p:nvSpPr>
        <p:spPr>
          <a:xfrm>
            <a:off x="1101175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1"/>
          <p:cNvSpPr txBox="1"/>
          <p:nvPr>
            <p:ph idx="7" type="title"/>
          </p:nvPr>
        </p:nvSpPr>
        <p:spPr>
          <a:xfrm>
            <a:off x="3578947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1"/>
          <p:cNvSpPr txBox="1"/>
          <p:nvPr>
            <p:ph idx="8" type="subTitle"/>
          </p:nvPr>
        </p:nvSpPr>
        <p:spPr>
          <a:xfrm>
            <a:off x="3578947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idx="9" type="title"/>
          </p:nvPr>
        </p:nvSpPr>
        <p:spPr>
          <a:xfrm>
            <a:off x="6056725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1"/>
          <p:cNvSpPr txBox="1"/>
          <p:nvPr>
            <p:ph idx="13" type="subTitle"/>
          </p:nvPr>
        </p:nvSpPr>
        <p:spPr>
          <a:xfrm>
            <a:off x="6056725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14" type="title"/>
          </p:nvPr>
        </p:nvSpPr>
        <p:spPr>
          <a:xfrm>
            <a:off x="6056725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1"/>
          <p:cNvSpPr txBox="1"/>
          <p:nvPr>
            <p:ph idx="15" type="subTitle"/>
          </p:nvPr>
        </p:nvSpPr>
        <p:spPr>
          <a:xfrm>
            <a:off x="6056725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1" name="Google Shape;291;p22"/>
          <p:cNvSpPr/>
          <p:nvPr/>
        </p:nvSpPr>
        <p:spPr>
          <a:xfrm flipH="1" rot="10800000">
            <a:off x="-443071" y="369172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92" name="Google Shape;292;p22"/>
          <p:cNvSpPr/>
          <p:nvPr/>
        </p:nvSpPr>
        <p:spPr>
          <a:xfrm>
            <a:off x="642951" y="47585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 rot="-326888">
            <a:off x="7588089" y="35111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 flipH="1" rot="-4500050">
            <a:off x="8596232" y="441016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 flipH="1" rot="-6949112">
            <a:off x="133141" y="3889694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40400" y="425848"/>
            <a:ext cx="227097" cy="227097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 flipH="1" rot="-6949112">
            <a:off x="8832316" y="429241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1" name="Google Shape;301;p23"/>
          <p:cNvSpPr/>
          <p:nvPr/>
        </p:nvSpPr>
        <p:spPr>
          <a:xfrm flipH="1" rot="10800000">
            <a:off x="-766921" y="36948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2" name="Google Shape;302;p23"/>
          <p:cNvSpPr/>
          <p:nvPr/>
        </p:nvSpPr>
        <p:spPr>
          <a:xfrm>
            <a:off x="7594951" y="407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 rot="-326888">
            <a:off x="361189" y="4790786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 flipH="1" rot="-4500050">
            <a:off x="212319" y="4018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flipH="1" rot="-8975214">
            <a:off x="115765" y="4141670"/>
            <a:ext cx="164101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8424000" y="4264623"/>
            <a:ext cx="227097" cy="227097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 flipH="1" rot="-6949112">
            <a:off x="8797541" y="1217332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 rot="-326888">
            <a:off x="8504577" y="497886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/>
          <p:nvPr/>
        </p:nvSpPr>
        <p:spPr>
          <a:xfrm>
            <a:off x="-859171" y="-79431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2" name="Google Shape;312;p24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13" name="Google Shape;313;p24"/>
          <p:cNvSpPr/>
          <p:nvPr/>
        </p:nvSpPr>
        <p:spPr>
          <a:xfrm>
            <a:off x="110576" y="40971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 rot="1606875">
            <a:off x="7783315" y="47952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 flipH="1" rot="-6895053">
            <a:off x="1165305" y="87747"/>
            <a:ext cx="524559" cy="446861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 rot="6700042">
            <a:off x="102190" y="8805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 flipH="1" rot="-6700042">
            <a:off x="8733990" y="3540471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 rot="-326888">
            <a:off x="632814" y="47071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 txBox="1"/>
          <p:nvPr>
            <p:ph hasCustomPrompt="1" type="title"/>
          </p:nvPr>
        </p:nvSpPr>
        <p:spPr>
          <a:xfrm>
            <a:off x="713100" y="3030162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/>
          <p:nvPr>
            <p:ph idx="1" type="subTitle"/>
          </p:nvPr>
        </p:nvSpPr>
        <p:spPr>
          <a:xfrm>
            <a:off x="713100" y="3937325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2" name="Google Shape;322;p24"/>
          <p:cNvSpPr txBox="1"/>
          <p:nvPr>
            <p:ph hasCustomPrompt="1" idx="2" type="title"/>
          </p:nvPr>
        </p:nvSpPr>
        <p:spPr>
          <a:xfrm>
            <a:off x="3442950" y="1302925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24"/>
          <p:cNvSpPr txBox="1"/>
          <p:nvPr>
            <p:ph idx="3" type="subTitle"/>
          </p:nvPr>
        </p:nvSpPr>
        <p:spPr>
          <a:xfrm>
            <a:off x="3442950" y="2210076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4" name="Google Shape;324;p24"/>
          <p:cNvSpPr txBox="1"/>
          <p:nvPr>
            <p:ph hasCustomPrompt="1" idx="4" type="title"/>
          </p:nvPr>
        </p:nvSpPr>
        <p:spPr>
          <a:xfrm>
            <a:off x="6172800" y="3030157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5" name="Google Shape;325;p24"/>
          <p:cNvSpPr txBox="1"/>
          <p:nvPr>
            <p:ph idx="5" type="subTitle"/>
          </p:nvPr>
        </p:nvSpPr>
        <p:spPr>
          <a:xfrm>
            <a:off x="6172800" y="3937299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0" name="Google Shape;340;p25"/>
          <p:cNvSpPr txBox="1"/>
          <p:nvPr>
            <p:ph idx="1" type="subTitle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5"/>
          <p:cNvSpPr txBox="1"/>
          <p:nvPr>
            <p:ph idx="2" type="subTitle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 flipH="1" rot="-4499985">
            <a:off x="496911" y="1973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 flipH="1" rot="-6700042">
            <a:off x="8639065" y="8892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 flipH="1" rot="-4500050">
            <a:off x="7440682" y="1195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 flipH="1" rot="8816071">
            <a:off x="350265" y="2178698"/>
            <a:ext cx="164099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 flipH="1" rot="2700000">
            <a:off x="7528620" y="4378896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 flipH="1" rot="-5983180">
            <a:off x="4268815" y="474686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flipH="1" rot="10800000">
            <a:off x="-449146" y="359375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 flipH="1" rot="-7079738">
            <a:off x="169391" y="4002485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9" name="Google Shape;49;p5"/>
          <p:cNvSpPr/>
          <p:nvPr/>
        </p:nvSpPr>
        <p:spPr>
          <a:xfrm>
            <a:off x="-789671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0" name="Google Shape;50;p5"/>
          <p:cNvSpPr/>
          <p:nvPr/>
        </p:nvSpPr>
        <p:spPr>
          <a:xfrm>
            <a:off x="8150701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rot="-3082277">
            <a:off x="8379051" y="1062725"/>
            <a:ext cx="750029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1258913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 rot="-4500039">
            <a:off x="59854" y="699298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 rot="-1763052">
            <a:off x="281140" y="2089972"/>
            <a:ext cx="164102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rot="-9891097">
            <a:off x="8672012" y="2759347"/>
            <a:ext cx="164103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-6137642">
            <a:off x="-11826" y="402544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-2879894">
            <a:off x="7779999" y="4431036"/>
            <a:ext cx="1201733" cy="450426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title"/>
          </p:nvPr>
        </p:nvSpPr>
        <p:spPr>
          <a:xfrm>
            <a:off x="1784200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3" type="title"/>
          </p:nvPr>
        </p:nvSpPr>
        <p:spPr>
          <a:xfrm>
            <a:off x="5097503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5097500" y="3872525"/>
            <a:ext cx="2262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5"/>
          <p:cNvSpPr txBox="1"/>
          <p:nvPr>
            <p:ph idx="4" type="subTitle"/>
          </p:nvPr>
        </p:nvSpPr>
        <p:spPr>
          <a:xfrm>
            <a:off x="1784200" y="3872525"/>
            <a:ext cx="2262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flipH="1" rot="-4499985">
            <a:off x="496911" y="1973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 rot="10800000">
            <a:off x="3350490" y="-5303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7"/>
          <p:cNvSpPr/>
          <p:nvPr/>
        </p:nvSpPr>
        <p:spPr>
          <a:xfrm flipH="1" rot="9120431">
            <a:off x="7978305" y="4471577"/>
            <a:ext cx="905191" cy="26502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 rot="-7430944">
            <a:off x="4898473" y="130811"/>
            <a:ext cx="1201746" cy="450421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 rot="10800000">
            <a:off x="8551226" y="11430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-7472203">
            <a:off x="7430903" y="373749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-6895012">
            <a:off x="236535" y="4419056"/>
            <a:ext cx="434464" cy="37009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 flipH="1" rot="-7472203">
            <a:off x="586103" y="143124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 rot="6537935">
            <a:off x="194426" y="912501"/>
            <a:ext cx="351070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720000" y="1943500"/>
            <a:ext cx="41715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type="title"/>
          </p:nvPr>
        </p:nvSpPr>
        <p:spPr>
          <a:xfrm>
            <a:off x="720000" y="980500"/>
            <a:ext cx="45885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-700735" y="-1101340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7" name="Google Shape;87;p8"/>
          <p:cNvSpPr/>
          <p:nvPr/>
        </p:nvSpPr>
        <p:spPr>
          <a:xfrm>
            <a:off x="5327016" y="3700849"/>
            <a:ext cx="4229650" cy="1691150"/>
          </a:xfrm>
          <a:custGeom>
            <a:rect b="b" l="l" r="r" t="t"/>
            <a:pathLst>
              <a:path extrusionOk="0" h="67646" w="169186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8" name="Google Shape;88;p8"/>
          <p:cNvSpPr/>
          <p:nvPr/>
        </p:nvSpPr>
        <p:spPr>
          <a:xfrm flipH="1">
            <a:off x="6679328" y="47441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-237473">
            <a:off x="4427148" y="40925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rot="3054346">
            <a:off x="8246444" y="370439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 flipH="1" rot="9767623">
            <a:off x="8638081" y="39889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537348" y="44640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 rot="6784495">
            <a:off x="1748255" y="65011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 flipH="1" rot="1178596">
            <a:off x="338082" y="4494301"/>
            <a:ext cx="750025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38747" y="1770626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712950" y="1584300"/>
            <a:ext cx="7718100" cy="27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401435" y="2272207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57241"/>
                </a:moveTo>
                <a:cubicBezTo>
                  <a:pt x="-1728" y="33889"/>
                  <a:pt x="-3493" y="-3176"/>
                  <a:pt x="14428" y="218"/>
                </a:cubicBezTo>
                <a:cubicBezTo>
                  <a:pt x="32349" y="3612"/>
                  <a:pt x="79325" y="60771"/>
                  <a:pt x="111366" y="77606"/>
                </a:cubicBezTo>
                <a:cubicBezTo>
                  <a:pt x="143407" y="94441"/>
                  <a:pt x="180226" y="98490"/>
                  <a:pt x="206676" y="101230"/>
                </a:cubicBezTo>
                <a:cubicBezTo>
                  <a:pt x="233126" y="103970"/>
                  <a:pt x="248205" y="97035"/>
                  <a:pt x="270064" y="94048"/>
                </a:cubicBezTo>
                <a:cubicBezTo>
                  <a:pt x="291923" y="91061"/>
                  <a:pt x="316487" y="84556"/>
                  <a:pt x="337828" y="83309"/>
                </a:cubicBezTo>
                <a:cubicBezTo>
                  <a:pt x="359169" y="82062"/>
                  <a:pt x="388062" y="82494"/>
                  <a:pt x="398109" y="86567"/>
                </a:cubicBezTo>
                <a:cubicBezTo>
                  <a:pt x="408156" y="90640"/>
                  <a:pt x="403268" y="100008"/>
                  <a:pt x="398109" y="107747"/>
                </a:cubicBezTo>
                <a:cubicBezTo>
                  <a:pt x="392950" y="115486"/>
                  <a:pt x="425534" y="127569"/>
                  <a:pt x="367154" y="133000"/>
                </a:cubicBezTo>
                <a:cubicBezTo>
                  <a:pt x="308774" y="138431"/>
                  <a:pt x="108380" y="152958"/>
                  <a:pt x="47827" y="140331"/>
                </a:cubicBezTo>
                <a:cubicBezTo>
                  <a:pt x="-12726" y="127705"/>
                  <a:pt x="9405" y="80593"/>
                  <a:pt x="3838" y="57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9" name="Google Shape;99;p9"/>
          <p:cNvSpPr/>
          <p:nvPr/>
        </p:nvSpPr>
        <p:spPr>
          <a:xfrm>
            <a:off x="-561710" y="-238006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0" name="Google Shape;100;p9"/>
          <p:cNvSpPr/>
          <p:nvPr/>
        </p:nvSpPr>
        <p:spPr>
          <a:xfrm rot="126079">
            <a:off x="716867" y="194038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 rot="-281910">
            <a:off x="184591" y="923460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495449" y="38172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 rot="-2700000">
            <a:off x="6129820" y="4334171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4431901" y="46824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flipH="1" rot="-4499985">
            <a:off x="450823" y="43806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 rot="-4297704">
            <a:off x="2340466" y="4438435"/>
            <a:ext cx="164102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 rot="1606875">
            <a:off x="5602165" y="4296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220026" y="3817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9"/>
          <p:cNvSpPr txBox="1"/>
          <p:nvPr>
            <p:ph idx="1" type="subTitle"/>
          </p:nvPr>
        </p:nvSpPr>
        <p:spPr>
          <a:xfrm>
            <a:off x="3969625" y="2519725"/>
            <a:ext cx="44613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5033200" y="539400"/>
            <a:ext cx="33978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0"/>
          <p:cNvSpPr/>
          <p:nvPr/>
        </p:nvSpPr>
        <p:spPr>
          <a:xfrm>
            <a:off x="31332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4" name="Google Shape;114;p10"/>
          <p:cNvSpPr/>
          <p:nvPr/>
        </p:nvSpPr>
        <p:spPr>
          <a:xfrm rot="3602804">
            <a:off x="8182582" y="3146986"/>
            <a:ext cx="905191" cy="26502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7722951" y="41164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 rot="-1805429">
            <a:off x="5658965" y="4300647"/>
            <a:ext cx="164102" cy="331319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 rot="1807784">
            <a:off x="254816" y="373747"/>
            <a:ext cx="164102" cy="331317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-97449" y="17793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 flipH="1" rot="-4500039">
            <a:off x="6720654" y="4677385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ctrTitle"/>
          </p:nvPr>
        </p:nvSpPr>
        <p:spPr>
          <a:xfrm>
            <a:off x="29275" y="3640525"/>
            <a:ext cx="46083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Дипломант</a:t>
            </a:r>
            <a:r>
              <a:rPr lang="en" sz="700"/>
              <a:t>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София Велева</a:t>
            </a:r>
            <a:endParaRPr sz="11000">
              <a:solidFill>
                <a:schemeClr val="accent1"/>
              </a:solidFill>
            </a:endParaRPr>
          </a:p>
        </p:txBody>
      </p:sp>
      <p:sp>
        <p:nvSpPr>
          <p:cNvPr id="371" name="Google Shape;371;p28"/>
          <p:cNvSpPr txBox="1"/>
          <p:nvPr>
            <p:ph idx="2" type="ctrTitle"/>
          </p:nvPr>
        </p:nvSpPr>
        <p:spPr>
          <a:xfrm>
            <a:off x="713100" y="1255550"/>
            <a:ext cx="80214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Дипломна Работа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На тема:</a:t>
            </a:r>
            <a:endParaRPr sz="2400"/>
          </a:p>
        </p:txBody>
      </p:sp>
      <p:grpSp>
        <p:nvGrpSpPr>
          <p:cNvPr id="372" name="Google Shape;372;p28"/>
          <p:cNvGrpSpPr/>
          <p:nvPr/>
        </p:nvGrpSpPr>
        <p:grpSpPr>
          <a:xfrm>
            <a:off x="7918239" y="-12"/>
            <a:ext cx="1225767" cy="1316160"/>
            <a:chOff x="4554675" y="2907300"/>
            <a:chExt cx="772575" cy="829600"/>
          </a:xfrm>
        </p:grpSpPr>
        <p:sp>
          <p:nvSpPr>
            <p:cNvPr id="373" name="Google Shape;373;p28"/>
            <p:cNvSpPr/>
            <p:nvPr/>
          </p:nvSpPr>
          <p:spPr>
            <a:xfrm>
              <a:off x="4554675" y="2907300"/>
              <a:ext cx="772575" cy="829600"/>
            </a:xfrm>
            <a:custGeom>
              <a:rect b="b" l="l" r="r" t="t"/>
              <a:pathLst>
                <a:path extrusionOk="0" h="33184" w="30903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820000" dist="66675">
                <a:schemeClr val="accent5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596025" y="2932375"/>
              <a:ext cx="708050" cy="779475"/>
            </a:xfrm>
            <a:custGeom>
              <a:rect b="b" l="l" r="r" t="t"/>
              <a:pathLst>
                <a:path extrusionOk="0" h="31179" w="28322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238250" y="3074600"/>
              <a:ext cx="1900" cy="1275"/>
            </a:xfrm>
            <a:custGeom>
              <a:rect b="b" l="l" r="r" t="t"/>
              <a:pathLst>
                <a:path extrusionOk="0" h="51" w="76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40500" y="3180250"/>
              <a:ext cx="21975" cy="38725"/>
            </a:xfrm>
            <a:custGeom>
              <a:rect b="b" l="l" r="r" t="t"/>
              <a:pathLst>
                <a:path extrusionOk="0" h="1549" w="879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95025" y="3162425"/>
              <a:ext cx="21950" cy="38650"/>
            </a:xfrm>
            <a:custGeom>
              <a:rect b="b" l="l" r="r" t="t"/>
              <a:pathLst>
                <a:path extrusionOk="0" h="1546" w="878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61800" y="3110075"/>
              <a:ext cx="20075" cy="39275"/>
            </a:xfrm>
            <a:custGeom>
              <a:rect b="b" l="l" r="r" t="t"/>
              <a:pathLst>
                <a:path extrusionOk="0" h="1571" w="803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6400" y="3145800"/>
              <a:ext cx="19450" cy="39250"/>
            </a:xfrm>
            <a:custGeom>
              <a:rect b="b" l="l" r="r" t="t"/>
              <a:pathLst>
                <a:path extrusionOk="0" h="1570" w="778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54550" y="3255500"/>
              <a:ext cx="19450" cy="39275"/>
            </a:xfrm>
            <a:custGeom>
              <a:rect b="b" l="l" r="r" t="t"/>
              <a:pathLst>
                <a:path extrusionOk="0" h="1571" w="778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164950" y="3069425"/>
              <a:ext cx="41375" cy="13350"/>
            </a:xfrm>
            <a:custGeom>
              <a:rect b="b" l="l" r="r" t="t"/>
              <a:pathLst>
                <a:path extrusionOk="0" h="534" w="1655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216325" y="3227475"/>
              <a:ext cx="41375" cy="13350"/>
            </a:xfrm>
            <a:custGeom>
              <a:rect b="b" l="l" r="r" t="t"/>
              <a:pathLst>
                <a:path extrusionOk="0" h="534" w="1655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204425" y="3111325"/>
              <a:ext cx="33225" cy="30650"/>
            </a:xfrm>
            <a:custGeom>
              <a:rect b="b" l="l" r="r" t="t"/>
              <a:pathLst>
                <a:path extrusionOk="0" h="1226" w="1329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167450" y="3232175"/>
              <a:ext cx="33225" cy="30650"/>
            </a:xfrm>
            <a:custGeom>
              <a:rect b="b" l="l" r="r" t="t"/>
              <a:pathLst>
                <a:path extrusionOk="0" h="1226" w="1329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272725" y="3201150"/>
              <a:ext cx="27575" cy="30100"/>
            </a:xfrm>
            <a:custGeom>
              <a:rect b="b" l="l" r="r" t="t"/>
              <a:pathLst>
                <a:path extrusionOk="0" h="1204" w="1103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107925" y="3118775"/>
              <a:ext cx="32600" cy="30725"/>
            </a:xfrm>
            <a:custGeom>
              <a:rect b="b" l="l" r="r" t="t"/>
              <a:pathLst>
                <a:path extrusionOk="0" h="1229" w="1304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596025" y="3268825"/>
              <a:ext cx="481850" cy="443025"/>
            </a:xfrm>
            <a:custGeom>
              <a:rect b="b" l="l" r="r" t="t"/>
              <a:pathLst>
                <a:path extrusionOk="0" h="17721" w="19274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213200" y="3465575"/>
              <a:ext cx="72700" cy="50775"/>
            </a:xfrm>
            <a:custGeom>
              <a:rect b="b" l="l" r="r" t="t"/>
              <a:pathLst>
                <a:path extrusionOk="0" h="2031" w="2908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740750" y="3684875"/>
              <a:ext cx="54550" cy="26975"/>
            </a:xfrm>
            <a:custGeom>
              <a:rect b="b" l="l" r="r" t="t"/>
              <a:pathLst>
                <a:path extrusionOk="0" h="1079" w="2182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662425" y="3241250"/>
              <a:ext cx="72725" cy="50150"/>
            </a:xfrm>
            <a:custGeom>
              <a:rect b="b" l="l" r="r" t="t"/>
              <a:pathLst>
                <a:path extrusionOk="0" h="2006" w="2909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742625" y="3013200"/>
              <a:ext cx="72100" cy="50150"/>
            </a:xfrm>
            <a:custGeom>
              <a:rect b="b" l="l" r="r" t="t"/>
              <a:pathLst>
                <a:path extrusionOk="0" h="2006" w="2884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879225" y="2952625"/>
              <a:ext cx="112800" cy="33025"/>
            </a:xfrm>
            <a:custGeom>
              <a:rect b="b" l="l" r="r" t="t"/>
              <a:pathLst>
                <a:path extrusionOk="0" h="1321" w="4512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608550" y="3176250"/>
              <a:ext cx="90875" cy="28375"/>
            </a:xfrm>
            <a:custGeom>
              <a:rect b="b" l="l" r="r" t="t"/>
              <a:pathLst>
                <a:path extrusionOk="0" h="1135" w="3635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241375" y="3386775"/>
              <a:ext cx="62700" cy="29325"/>
            </a:xfrm>
            <a:custGeom>
              <a:rect b="b" l="l" r="r" t="t"/>
              <a:pathLst>
                <a:path extrusionOk="0" h="1173" w="2508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620450" y="3400525"/>
              <a:ext cx="21325" cy="38375"/>
            </a:xfrm>
            <a:custGeom>
              <a:rect b="b" l="l" r="r" t="t"/>
              <a:pathLst>
                <a:path extrusionOk="0" h="1535" w="853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596025" y="3347625"/>
              <a:ext cx="10675" cy="32125"/>
            </a:xfrm>
            <a:custGeom>
              <a:rect b="b" l="l" r="r" t="t"/>
              <a:pathLst>
                <a:path extrusionOk="0" h="1285" w="427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4671200" y="3383875"/>
              <a:ext cx="20075" cy="39275"/>
            </a:xfrm>
            <a:custGeom>
              <a:rect b="b" l="l" r="r" t="t"/>
              <a:pathLst>
                <a:path extrusionOk="0" h="1571" w="803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679350" y="3493525"/>
              <a:ext cx="20075" cy="39275"/>
            </a:xfrm>
            <a:custGeom>
              <a:rect b="b" l="l" r="r" t="t"/>
              <a:pathLst>
                <a:path extrusionOk="0" h="1571" w="803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596025" y="3307675"/>
              <a:ext cx="35100" cy="13175"/>
            </a:xfrm>
            <a:custGeom>
              <a:rect b="b" l="l" r="r" t="t"/>
              <a:pathLst>
                <a:path extrusionOk="0" h="527" w="1404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4641750" y="3465575"/>
              <a:ext cx="41375" cy="13350"/>
            </a:xfrm>
            <a:custGeom>
              <a:rect b="b" l="l" r="r" t="t"/>
              <a:pathLst>
                <a:path extrusionOk="0" h="534" w="1655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4629850" y="3349350"/>
              <a:ext cx="32600" cy="30725"/>
            </a:xfrm>
            <a:custGeom>
              <a:rect b="b" l="l" r="r" t="t"/>
              <a:pathLst>
                <a:path extrusionOk="0" h="1229" w="1304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4596025" y="3469950"/>
              <a:ext cx="29475" cy="30725"/>
            </a:xfrm>
            <a:custGeom>
              <a:rect b="b" l="l" r="r" t="t"/>
              <a:pathLst>
                <a:path extrusionOk="0" h="1229" w="1179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4697525" y="3439250"/>
              <a:ext cx="29475" cy="30100"/>
            </a:xfrm>
            <a:custGeom>
              <a:rect b="b" l="l" r="r" t="t"/>
              <a:pathLst>
                <a:path extrusionOk="0" h="1204" w="1179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4609800" y="3038875"/>
              <a:ext cx="671700" cy="645400"/>
            </a:xfrm>
            <a:custGeom>
              <a:rect b="b" l="l" r="r" t="t"/>
              <a:pathLst>
                <a:path extrusionOk="0" h="25816" w="26868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4686875" y="3466200"/>
              <a:ext cx="532600" cy="3775"/>
            </a:xfrm>
            <a:custGeom>
              <a:rect b="b" l="l" r="r" t="t"/>
              <a:pathLst>
                <a:path extrusionOk="0" h="151" w="21304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4709425" y="3038875"/>
              <a:ext cx="487500" cy="84625"/>
            </a:xfrm>
            <a:custGeom>
              <a:rect b="b" l="l" r="r" t="t"/>
              <a:pathLst>
                <a:path extrusionOk="0" h="3385" w="1950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054050" y="3038875"/>
              <a:ext cx="140375" cy="81475"/>
            </a:xfrm>
            <a:custGeom>
              <a:rect b="b" l="l" r="r" t="t"/>
              <a:pathLst>
                <a:path extrusionOk="0" h="3259" w="5615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120450" y="3038875"/>
              <a:ext cx="75225" cy="60800"/>
            </a:xfrm>
            <a:custGeom>
              <a:rect b="b" l="l" r="r" t="t"/>
              <a:pathLst>
                <a:path extrusionOk="0" h="2432" w="3009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4710675" y="3065200"/>
              <a:ext cx="72725" cy="57675"/>
            </a:xfrm>
            <a:custGeom>
              <a:rect b="b" l="l" r="r" t="t"/>
              <a:pathLst>
                <a:path extrusionOk="0" h="2307" w="2909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4713825" y="3038875"/>
              <a:ext cx="135350" cy="84000"/>
            </a:xfrm>
            <a:custGeom>
              <a:rect b="b" l="l" r="r" t="t"/>
              <a:pathLst>
                <a:path extrusionOk="0" h="3360" w="5414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4767700" y="3057050"/>
              <a:ext cx="372200" cy="48275"/>
            </a:xfrm>
            <a:custGeom>
              <a:rect b="b" l="l" r="r" t="t"/>
              <a:pathLst>
                <a:path extrusionOk="0" h="1931" w="14888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4609800" y="3585250"/>
              <a:ext cx="671700" cy="99025"/>
            </a:xfrm>
            <a:custGeom>
              <a:rect b="b" l="l" r="r" t="t"/>
              <a:pathLst>
                <a:path extrusionOk="0" h="3961" w="26868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4689375" y="3615325"/>
              <a:ext cx="132225" cy="4400"/>
            </a:xfrm>
            <a:custGeom>
              <a:rect b="b" l="l" r="r" t="t"/>
              <a:pathLst>
                <a:path extrusionOk="0" h="176" w="5289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4689375" y="3625975"/>
              <a:ext cx="132225" cy="4400"/>
            </a:xfrm>
            <a:custGeom>
              <a:rect b="b" l="l" r="r" t="t"/>
              <a:pathLst>
                <a:path extrusionOk="0" h="176" w="5289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689375" y="3636000"/>
              <a:ext cx="132225" cy="4400"/>
            </a:xfrm>
            <a:custGeom>
              <a:rect b="b" l="l" r="r" t="t"/>
              <a:pathLst>
                <a:path extrusionOk="0" h="176" w="5289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689375" y="3646650"/>
              <a:ext cx="132225" cy="4425"/>
            </a:xfrm>
            <a:custGeom>
              <a:rect b="b" l="l" r="r" t="t"/>
              <a:pathLst>
                <a:path extrusionOk="0" h="177" w="5289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619200" y="3597150"/>
              <a:ext cx="63925" cy="81475"/>
            </a:xfrm>
            <a:custGeom>
              <a:rect b="b" l="l" r="r" t="t"/>
              <a:pathLst>
                <a:path extrusionOk="0" h="3259" w="2557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139875" y="3589000"/>
              <a:ext cx="6300" cy="94025"/>
            </a:xfrm>
            <a:custGeom>
              <a:rect b="b" l="l" r="r" t="t"/>
              <a:pathLst>
                <a:path extrusionOk="0" h="3761" w="252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171825" y="3609675"/>
              <a:ext cx="75850" cy="74600"/>
            </a:xfrm>
            <a:custGeom>
              <a:rect b="b" l="l" r="r" t="t"/>
              <a:pathLst>
                <a:path extrusionOk="0" h="2984" w="3034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680600" y="3490000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680600" y="3532625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778975" y="3490000"/>
              <a:ext cx="57675" cy="18825"/>
            </a:xfrm>
            <a:custGeom>
              <a:rect b="b" l="l" r="r" t="t"/>
              <a:pathLst>
                <a:path extrusionOk="0" h="753" w="2307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4778975" y="3532625"/>
              <a:ext cx="57675" cy="18825"/>
            </a:xfrm>
            <a:custGeom>
              <a:rect b="b" l="l" r="r" t="t"/>
              <a:pathLst>
                <a:path extrusionOk="0" h="753" w="2307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058425" y="3490000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058425" y="3532625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156175" y="3490000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156175" y="3532625"/>
              <a:ext cx="58300" cy="18825"/>
            </a:xfrm>
            <a:custGeom>
              <a:rect b="b" l="l" r="r" t="t"/>
              <a:pathLst>
                <a:path extrusionOk="0" h="753" w="2332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4894900" y="3521350"/>
              <a:ext cx="131600" cy="38850"/>
            </a:xfrm>
            <a:custGeom>
              <a:rect b="b" l="l" r="r" t="t"/>
              <a:pathLst>
                <a:path extrusionOk="0" h="1554" w="5264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960050" y="3478725"/>
              <a:ext cx="1900" cy="63325"/>
            </a:xfrm>
            <a:custGeom>
              <a:rect b="b" l="l" r="r" t="t"/>
              <a:pathLst>
                <a:path extrusionOk="0" h="2533" w="76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35625" y="3456800"/>
              <a:ext cx="47650" cy="48275"/>
            </a:xfrm>
            <a:custGeom>
              <a:rect b="b" l="l" r="r" t="t"/>
              <a:pathLst>
                <a:path extrusionOk="0" h="1931" w="1906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715700" y="3149775"/>
              <a:ext cx="480600" cy="290750"/>
            </a:xfrm>
            <a:custGeom>
              <a:rect b="b" l="l" r="r" t="t"/>
              <a:pathLst>
                <a:path extrusionOk="0" h="11630" w="19224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736375" y="3162325"/>
              <a:ext cx="432350" cy="260675"/>
            </a:xfrm>
            <a:custGeom>
              <a:rect b="b" l="l" r="r" t="t"/>
              <a:pathLst>
                <a:path extrusionOk="0" h="10427" w="17294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736375" y="3344650"/>
              <a:ext cx="432350" cy="78350"/>
            </a:xfrm>
            <a:custGeom>
              <a:rect b="b" l="l" r="r" t="t"/>
              <a:pathLst>
                <a:path extrusionOk="0" h="3134" w="17294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4736375" y="3365950"/>
              <a:ext cx="432350" cy="57050"/>
            </a:xfrm>
            <a:custGeom>
              <a:rect b="b" l="l" r="r" t="t"/>
              <a:pathLst>
                <a:path extrusionOk="0" h="2282" w="17294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736375" y="3392900"/>
              <a:ext cx="432350" cy="30100"/>
            </a:xfrm>
            <a:custGeom>
              <a:rect b="b" l="l" r="r" t="t"/>
              <a:pathLst>
                <a:path extrusionOk="0" h="1204" w="17294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4736375" y="3401675"/>
              <a:ext cx="52025" cy="21325"/>
            </a:xfrm>
            <a:custGeom>
              <a:rect b="b" l="l" r="r" t="t"/>
              <a:pathLst>
                <a:path extrusionOk="0" h="853" w="2081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4789000" y="3401675"/>
              <a:ext cx="57675" cy="21325"/>
            </a:xfrm>
            <a:custGeom>
              <a:rect b="b" l="l" r="r" t="t"/>
              <a:pathLst>
                <a:path extrusionOk="0" h="853" w="2307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4844775" y="3401675"/>
              <a:ext cx="57650" cy="21325"/>
            </a:xfrm>
            <a:custGeom>
              <a:rect b="b" l="l" r="r" t="t"/>
              <a:pathLst>
                <a:path extrusionOk="0" h="853" w="2306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4903050" y="3401675"/>
              <a:ext cx="57650" cy="21325"/>
            </a:xfrm>
            <a:custGeom>
              <a:rect b="b" l="l" r="r" t="t"/>
              <a:pathLst>
                <a:path extrusionOk="0" h="853" w="2306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4958800" y="3401675"/>
              <a:ext cx="57675" cy="21325"/>
            </a:xfrm>
            <a:custGeom>
              <a:rect b="b" l="l" r="r" t="t"/>
              <a:pathLst>
                <a:path extrusionOk="0" h="853" w="2307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016450" y="3401675"/>
              <a:ext cx="57675" cy="21325"/>
            </a:xfrm>
            <a:custGeom>
              <a:rect b="b" l="l" r="r" t="t"/>
              <a:pathLst>
                <a:path extrusionOk="0" h="853" w="2307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072850" y="3401675"/>
              <a:ext cx="57650" cy="21325"/>
            </a:xfrm>
            <a:custGeom>
              <a:rect b="b" l="l" r="r" t="t"/>
              <a:pathLst>
                <a:path extrusionOk="0" h="853" w="2306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130475" y="3401675"/>
              <a:ext cx="38250" cy="21325"/>
            </a:xfrm>
            <a:custGeom>
              <a:rect b="b" l="l" r="r" t="t"/>
              <a:pathLst>
                <a:path extrusionOk="0" h="853" w="153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775850" y="3180475"/>
              <a:ext cx="31975" cy="32000"/>
            </a:xfrm>
            <a:custGeom>
              <a:rect b="b" l="l" r="r" t="t"/>
              <a:pathLst>
                <a:path extrusionOk="0" h="1280" w="1279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822850" y="3180475"/>
              <a:ext cx="31975" cy="32000"/>
            </a:xfrm>
            <a:custGeom>
              <a:rect b="b" l="l" r="r" t="t"/>
              <a:pathLst>
                <a:path extrusionOk="0" h="1280" w="1279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870450" y="3180475"/>
              <a:ext cx="31975" cy="32000"/>
            </a:xfrm>
            <a:custGeom>
              <a:rect b="b" l="l" r="r" t="t"/>
              <a:pathLst>
                <a:path extrusionOk="0" h="1280" w="1279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37750" y="3183000"/>
              <a:ext cx="97775" cy="17550"/>
            </a:xfrm>
            <a:custGeom>
              <a:rect b="b" l="l" r="r" t="t"/>
              <a:pathLst>
                <a:path extrusionOk="0" h="702" w="3911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4858550" y="3229975"/>
              <a:ext cx="43250" cy="43275"/>
            </a:xfrm>
            <a:custGeom>
              <a:rect b="b" l="l" r="r" t="t"/>
              <a:pathLst>
                <a:path extrusionOk="0" h="1731" w="173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908050" y="3229975"/>
              <a:ext cx="43250" cy="43900"/>
            </a:xfrm>
            <a:custGeom>
              <a:rect b="b" l="l" r="r" t="t"/>
              <a:pathLst>
                <a:path extrusionOk="0" h="1756" w="173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957550" y="3230600"/>
              <a:ext cx="43875" cy="43900"/>
            </a:xfrm>
            <a:custGeom>
              <a:rect b="b" l="l" r="r" t="t"/>
              <a:pathLst>
                <a:path extrusionOk="0" h="1756" w="1755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007050" y="3230600"/>
              <a:ext cx="43875" cy="43900"/>
            </a:xfrm>
            <a:custGeom>
              <a:rect b="b" l="l" r="r" t="t"/>
              <a:pathLst>
                <a:path extrusionOk="0" h="1756" w="1755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57925" y="3289500"/>
              <a:ext cx="43250" cy="43275"/>
            </a:xfrm>
            <a:custGeom>
              <a:rect b="b" l="l" r="r" t="t"/>
              <a:pathLst>
                <a:path extrusionOk="0" h="1731" w="173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907425" y="3289500"/>
              <a:ext cx="43875" cy="43900"/>
            </a:xfrm>
            <a:custGeom>
              <a:rect b="b" l="l" r="r" t="t"/>
              <a:pathLst>
                <a:path extrusionOk="0" h="1756" w="1755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956925" y="3290125"/>
              <a:ext cx="43875" cy="43900"/>
            </a:xfrm>
            <a:custGeom>
              <a:rect b="b" l="l" r="r" t="t"/>
              <a:pathLst>
                <a:path extrusionOk="0" h="1756" w="1755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006425" y="3290750"/>
              <a:ext cx="43875" cy="43275"/>
            </a:xfrm>
            <a:custGeom>
              <a:rect b="b" l="l" r="r" t="t"/>
              <a:pathLst>
                <a:path extrusionOk="0" h="1731" w="1755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8"/>
          <p:cNvSpPr txBox="1"/>
          <p:nvPr/>
        </p:nvSpPr>
        <p:spPr>
          <a:xfrm>
            <a:off x="804300" y="539400"/>
            <a:ext cx="75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Частна професионална гимназия за дигитални науки “СофтУни Светлина”</a:t>
            </a:r>
            <a:endParaRPr sz="11100">
              <a:solidFill>
                <a:schemeClr val="accen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7" name="Google Shape;457;p28"/>
          <p:cNvSpPr txBox="1"/>
          <p:nvPr/>
        </p:nvSpPr>
        <p:spPr>
          <a:xfrm>
            <a:off x="1540800" y="2850800"/>
            <a:ext cx="6366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ТЕТРИС</a:t>
            </a:r>
            <a:endParaRPr sz="24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8" name="Google Shape;458;p28"/>
          <p:cNvSpPr txBox="1"/>
          <p:nvPr/>
        </p:nvSpPr>
        <p:spPr>
          <a:xfrm>
            <a:off x="6061950" y="3558575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Научен ръководител</a:t>
            </a:r>
            <a:r>
              <a:rPr lang="en" sz="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7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Николай Сапунов</a:t>
            </a:r>
            <a:endParaRPr sz="1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9" name="Google Shape;459;p28"/>
          <p:cNvSpPr txBox="1"/>
          <p:nvPr/>
        </p:nvSpPr>
        <p:spPr>
          <a:xfrm>
            <a:off x="6061950" y="4276425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Рецензент</a:t>
            </a:r>
            <a:r>
              <a:rPr lang="en" sz="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7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Симеон</a:t>
            </a:r>
            <a:endParaRPr sz="2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Кръстев</a:t>
            </a:r>
            <a:endParaRPr sz="11000">
              <a:solidFill>
                <a:schemeClr val="accen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 какво се състои проекта?</a:t>
            </a:r>
            <a:endParaRPr/>
          </a:p>
        </p:txBody>
      </p:sp>
      <p:sp>
        <p:nvSpPr>
          <p:cNvPr id="1079" name="Google Shape;1079;p37"/>
          <p:cNvSpPr txBox="1"/>
          <p:nvPr>
            <p:ph idx="2" type="title"/>
          </p:nvPr>
        </p:nvSpPr>
        <p:spPr>
          <a:xfrm>
            <a:off x="293775" y="2058450"/>
            <a:ext cx="16677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Block.cs</a:t>
            </a:r>
            <a:endParaRPr sz="1400"/>
          </a:p>
        </p:txBody>
      </p:sp>
      <p:sp>
        <p:nvSpPr>
          <p:cNvPr id="1080" name="Google Shape;1080;p37"/>
          <p:cNvSpPr txBox="1"/>
          <p:nvPr>
            <p:ph idx="3" type="title"/>
          </p:nvPr>
        </p:nvSpPr>
        <p:spPr>
          <a:xfrm>
            <a:off x="2296900" y="2120400"/>
            <a:ext cx="1821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GameGrid.cs</a:t>
            </a:r>
            <a:endParaRPr sz="1400"/>
          </a:p>
        </p:txBody>
      </p:sp>
      <p:sp>
        <p:nvSpPr>
          <p:cNvPr id="1081" name="Google Shape;1081;p37"/>
          <p:cNvSpPr txBox="1"/>
          <p:nvPr>
            <p:ph idx="5" type="title"/>
          </p:nvPr>
        </p:nvSpPr>
        <p:spPr>
          <a:xfrm>
            <a:off x="101000" y="3268350"/>
            <a:ext cx="20667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BlockQueue.cs</a:t>
            </a:r>
            <a:endParaRPr sz="1400"/>
          </a:p>
        </p:txBody>
      </p:sp>
      <p:sp>
        <p:nvSpPr>
          <p:cNvPr id="1082" name="Google Shape;1082;p37"/>
          <p:cNvSpPr txBox="1"/>
          <p:nvPr>
            <p:ph idx="7" type="title"/>
          </p:nvPr>
        </p:nvSpPr>
        <p:spPr>
          <a:xfrm>
            <a:off x="4683900" y="3605400"/>
            <a:ext cx="1359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IBlock.cs</a:t>
            </a:r>
            <a:endParaRPr sz="1400"/>
          </a:p>
        </p:txBody>
      </p:sp>
      <p:sp>
        <p:nvSpPr>
          <p:cNvPr id="1083" name="Google Shape;1083;p37"/>
          <p:cNvSpPr txBox="1"/>
          <p:nvPr>
            <p:ph idx="2" type="title"/>
          </p:nvPr>
        </p:nvSpPr>
        <p:spPr>
          <a:xfrm>
            <a:off x="4572000" y="3159000"/>
            <a:ext cx="15828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JBlock.cs</a:t>
            </a:r>
            <a:endParaRPr sz="1400"/>
          </a:p>
        </p:txBody>
      </p:sp>
      <p:sp>
        <p:nvSpPr>
          <p:cNvPr id="1084" name="Google Shape;1084;p37"/>
          <p:cNvSpPr txBox="1"/>
          <p:nvPr>
            <p:ph idx="3" type="title"/>
          </p:nvPr>
        </p:nvSpPr>
        <p:spPr>
          <a:xfrm>
            <a:off x="4623900" y="2058450"/>
            <a:ext cx="1359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LBlock.cs</a:t>
            </a:r>
            <a:endParaRPr sz="1400"/>
          </a:p>
        </p:txBody>
      </p:sp>
      <p:sp>
        <p:nvSpPr>
          <p:cNvPr id="1085" name="Google Shape;1085;p37"/>
          <p:cNvSpPr txBox="1"/>
          <p:nvPr>
            <p:ph idx="5" type="title"/>
          </p:nvPr>
        </p:nvSpPr>
        <p:spPr>
          <a:xfrm>
            <a:off x="2174350" y="3229800"/>
            <a:ext cx="20667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GameState.cs</a:t>
            </a:r>
            <a:endParaRPr sz="1400"/>
          </a:p>
        </p:txBody>
      </p:sp>
      <p:sp>
        <p:nvSpPr>
          <p:cNvPr id="1086" name="Google Shape;1086;p37"/>
          <p:cNvSpPr txBox="1"/>
          <p:nvPr>
            <p:ph idx="7" type="title"/>
          </p:nvPr>
        </p:nvSpPr>
        <p:spPr>
          <a:xfrm>
            <a:off x="6397525" y="3159000"/>
            <a:ext cx="21552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MainWindow.xaml</a:t>
            </a:r>
            <a:endParaRPr sz="1400"/>
          </a:p>
        </p:txBody>
      </p:sp>
      <p:sp>
        <p:nvSpPr>
          <p:cNvPr id="1087" name="Google Shape;1087;p37"/>
          <p:cNvSpPr txBox="1"/>
          <p:nvPr>
            <p:ph idx="2" type="title"/>
          </p:nvPr>
        </p:nvSpPr>
        <p:spPr>
          <a:xfrm>
            <a:off x="6488300" y="2058450"/>
            <a:ext cx="16677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Position.cs</a:t>
            </a:r>
            <a:endParaRPr sz="1400"/>
          </a:p>
        </p:txBody>
      </p:sp>
      <p:sp>
        <p:nvSpPr>
          <p:cNvPr id="1088" name="Google Shape;1088;p37"/>
          <p:cNvSpPr txBox="1"/>
          <p:nvPr>
            <p:ph idx="3" type="title"/>
          </p:nvPr>
        </p:nvSpPr>
        <p:spPr>
          <a:xfrm>
            <a:off x="4683900" y="4549225"/>
            <a:ext cx="1359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SBlock.cs</a:t>
            </a:r>
            <a:endParaRPr sz="1400"/>
          </a:p>
        </p:txBody>
      </p:sp>
      <p:sp>
        <p:nvSpPr>
          <p:cNvPr id="1089" name="Google Shape;1089;p37"/>
          <p:cNvSpPr txBox="1"/>
          <p:nvPr>
            <p:ph idx="5" type="title"/>
          </p:nvPr>
        </p:nvSpPr>
        <p:spPr>
          <a:xfrm>
            <a:off x="4623900" y="4100125"/>
            <a:ext cx="15828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OBlock.cs</a:t>
            </a:r>
            <a:endParaRPr sz="1400"/>
          </a:p>
        </p:txBody>
      </p:sp>
      <p:sp>
        <p:nvSpPr>
          <p:cNvPr id="1090" name="Google Shape;1090;p37"/>
          <p:cNvSpPr txBox="1"/>
          <p:nvPr>
            <p:ph idx="7" type="title"/>
          </p:nvPr>
        </p:nvSpPr>
        <p:spPr>
          <a:xfrm>
            <a:off x="4572000" y="1592750"/>
            <a:ext cx="1359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TBlock.cs</a:t>
            </a:r>
            <a:endParaRPr sz="1400"/>
          </a:p>
        </p:txBody>
      </p:sp>
      <p:sp>
        <p:nvSpPr>
          <p:cNvPr id="1091" name="Google Shape;1091;p37"/>
          <p:cNvSpPr txBox="1"/>
          <p:nvPr/>
        </p:nvSpPr>
        <p:spPr>
          <a:xfrm>
            <a:off x="4572000" y="2543400"/>
            <a:ext cx="15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Z</a:t>
            </a:r>
            <a:r>
              <a:rPr lang="en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Block.cs</a:t>
            </a:r>
            <a:endParaRPr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Block.cs</a:t>
            </a:r>
            <a:endParaRPr/>
          </a:p>
        </p:txBody>
      </p:sp>
      <p:grpSp>
        <p:nvGrpSpPr>
          <p:cNvPr id="1097" name="Google Shape;1097;p38"/>
          <p:cNvGrpSpPr/>
          <p:nvPr/>
        </p:nvGrpSpPr>
        <p:grpSpPr>
          <a:xfrm>
            <a:off x="919640" y="1598833"/>
            <a:ext cx="2154548" cy="2425463"/>
            <a:chOff x="3641125" y="2896025"/>
            <a:chExt cx="757550" cy="852775"/>
          </a:xfrm>
        </p:grpSpPr>
        <p:sp>
          <p:nvSpPr>
            <p:cNvPr id="1098" name="Google Shape;1098;p38"/>
            <p:cNvSpPr/>
            <p:nvPr/>
          </p:nvSpPr>
          <p:spPr>
            <a:xfrm>
              <a:off x="3641125" y="2896025"/>
              <a:ext cx="757550" cy="852775"/>
            </a:xfrm>
            <a:custGeom>
              <a:rect b="b" l="l" r="r" t="t"/>
              <a:pathLst>
                <a:path extrusionOk="0" h="34111" w="30302">
                  <a:moveTo>
                    <a:pt x="15139" y="0"/>
                  </a:moveTo>
                  <a:cubicBezTo>
                    <a:pt x="11479" y="0"/>
                    <a:pt x="7971" y="1304"/>
                    <a:pt x="5214" y="3710"/>
                  </a:cubicBezTo>
                  <a:lnTo>
                    <a:pt x="4487" y="3860"/>
                  </a:lnTo>
                  <a:cubicBezTo>
                    <a:pt x="4462" y="3860"/>
                    <a:pt x="1830" y="4487"/>
                    <a:pt x="1830" y="4487"/>
                  </a:cubicBezTo>
                  <a:cubicBezTo>
                    <a:pt x="1479" y="4587"/>
                    <a:pt x="1229" y="4837"/>
                    <a:pt x="1128" y="5188"/>
                  </a:cubicBezTo>
                  <a:cubicBezTo>
                    <a:pt x="1053" y="5339"/>
                    <a:pt x="1028" y="5539"/>
                    <a:pt x="1078" y="5715"/>
                  </a:cubicBezTo>
                  <a:lnTo>
                    <a:pt x="1605" y="8346"/>
                  </a:lnTo>
                  <a:cubicBezTo>
                    <a:pt x="552" y="10426"/>
                    <a:pt x="1" y="12782"/>
                    <a:pt x="1" y="15138"/>
                  </a:cubicBezTo>
                  <a:lnTo>
                    <a:pt x="1" y="32181"/>
                  </a:lnTo>
                  <a:cubicBezTo>
                    <a:pt x="1" y="32707"/>
                    <a:pt x="452" y="33158"/>
                    <a:pt x="978" y="33158"/>
                  </a:cubicBezTo>
                  <a:lnTo>
                    <a:pt x="6667" y="33158"/>
                  </a:lnTo>
                  <a:lnTo>
                    <a:pt x="6692" y="33309"/>
                  </a:lnTo>
                  <a:cubicBezTo>
                    <a:pt x="6793" y="33785"/>
                    <a:pt x="7194" y="34111"/>
                    <a:pt x="7670" y="34111"/>
                  </a:cubicBezTo>
                  <a:lnTo>
                    <a:pt x="7770" y="34111"/>
                  </a:lnTo>
                  <a:lnTo>
                    <a:pt x="10828" y="33810"/>
                  </a:lnTo>
                  <a:cubicBezTo>
                    <a:pt x="10953" y="33785"/>
                    <a:pt x="11103" y="33735"/>
                    <a:pt x="11204" y="33685"/>
                  </a:cubicBezTo>
                  <a:lnTo>
                    <a:pt x="14286" y="33158"/>
                  </a:lnTo>
                  <a:lnTo>
                    <a:pt x="29324" y="33158"/>
                  </a:lnTo>
                  <a:cubicBezTo>
                    <a:pt x="29850" y="33158"/>
                    <a:pt x="30302" y="32707"/>
                    <a:pt x="30302" y="32181"/>
                  </a:cubicBezTo>
                  <a:lnTo>
                    <a:pt x="30302" y="15138"/>
                  </a:lnTo>
                  <a:cubicBezTo>
                    <a:pt x="30302" y="15013"/>
                    <a:pt x="30302" y="14888"/>
                    <a:pt x="30302" y="14762"/>
                  </a:cubicBezTo>
                  <a:cubicBezTo>
                    <a:pt x="30302" y="14512"/>
                    <a:pt x="30276" y="14286"/>
                    <a:pt x="30251" y="14061"/>
                  </a:cubicBezTo>
                  <a:cubicBezTo>
                    <a:pt x="30251" y="14010"/>
                    <a:pt x="30251" y="13935"/>
                    <a:pt x="30251" y="13885"/>
                  </a:cubicBezTo>
                  <a:cubicBezTo>
                    <a:pt x="30251" y="13810"/>
                    <a:pt x="30226" y="13735"/>
                    <a:pt x="30226" y="13660"/>
                  </a:cubicBezTo>
                  <a:cubicBezTo>
                    <a:pt x="30226" y="13609"/>
                    <a:pt x="30226" y="13534"/>
                    <a:pt x="30201" y="13459"/>
                  </a:cubicBezTo>
                  <a:cubicBezTo>
                    <a:pt x="30201" y="13359"/>
                    <a:pt x="30176" y="13259"/>
                    <a:pt x="30176" y="13183"/>
                  </a:cubicBezTo>
                  <a:cubicBezTo>
                    <a:pt x="30176" y="13083"/>
                    <a:pt x="30151" y="13008"/>
                    <a:pt x="30126" y="12908"/>
                  </a:cubicBezTo>
                  <a:cubicBezTo>
                    <a:pt x="30126" y="12858"/>
                    <a:pt x="30126" y="12807"/>
                    <a:pt x="30101" y="12757"/>
                  </a:cubicBezTo>
                  <a:cubicBezTo>
                    <a:pt x="30101" y="12732"/>
                    <a:pt x="30101" y="12707"/>
                    <a:pt x="30101" y="12682"/>
                  </a:cubicBezTo>
                  <a:cubicBezTo>
                    <a:pt x="30076" y="12582"/>
                    <a:pt x="30076" y="12507"/>
                    <a:pt x="30051" y="12432"/>
                  </a:cubicBezTo>
                  <a:cubicBezTo>
                    <a:pt x="30051" y="12381"/>
                    <a:pt x="30051" y="12356"/>
                    <a:pt x="30051" y="12331"/>
                  </a:cubicBezTo>
                  <a:cubicBezTo>
                    <a:pt x="30026" y="12281"/>
                    <a:pt x="30026" y="12231"/>
                    <a:pt x="30001" y="12156"/>
                  </a:cubicBezTo>
                  <a:cubicBezTo>
                    <a:pt x="30001" y="12106"/>
                    <a:pt x="29976" y="12031"/>
                    <a:pt x="29976" y="11955"/>
                  </a:cubicBezTo>
                  <a:cubicBezTo>
                    <a:pt x="29926" y="11780"/>
                    <a:pt x="29875" y="11579"/>
                    <a:pt x="29850" y="11404"/>
                  </a:cubicBezTo>
                  <a:cubicBezTo>
                    <a:pt x="29825" y="11329"/>
                    <a:pt x="29800" y="11254"/>
                    <a:pt x="29775" y="11178"/>
                  </a:cubicBezTo>
                  <a:cubicBezTo>
                    <a:pt x="29775" y="11178"/>
                    <a:pt x="29775" y="11153"/>
                    <a:pt x="29750" y="11128"/>
                  </a:cubicBezTo>
                  <a:cubicBezTo>
                    <a:pt x="29750" y="11078"/>
                    <a:pt x="29700" y="10928"/>
                    <a:pt x="29700" y="10928"/>
                  </a:cubicBezTo>
                  <a:cubicBezTo>
                    <a:pt x="29675" y="10827"/>
                    <a:pt x="29650" y="10727"/>
                    <a:pt x="29625" y="10627"/>
                  </a:cubicBezTo>
                  <a:cubicBezTo>
                    <a:pt x="29575" y="10502"/>
                    <a:pt x="29550" y="10401"/>
                    <a:pt x="29499" y="10276"/>
                  </a:cubicBezTo>
                  <a:cubicBezTo>
                    <a:pt x="29474" y="10201"/>
                    <a:pt x="29449" y="10101"/>
                    <a:pt x="29424" y="10025"/>
                  </a:cubicBezTo>
                  <a:lnTo>
                    <a:pt x="29349" y="9850"/>
                  </a:lnTo>
                  <a:cubicBezTo>
                    <a:pt x="29274" y="9650"/>
                    <a:pt x="29199" y="9474"/>
                    <a:pt x="29149" y="9324"/>
                  </a:cubicBezTo>
                  <a:cubicBezTo>
                    <a:pt x="29124" y="9249"/>
                    <a:pt x="29073" y="9173"/>
                    <a:pt x="29048" y="9098"/>
                  </a:cubicBezTo>
                  <a:cubicBezTo>
                    <a:pt x="28948" y="8848"/>
                    <a:pt x="28823" y="8622"/>
                    <a:pt x="28697" y="8346"/>
                  </a:cubicBezTo>
                  <a:cubicBezTo>
                    <a:pt x="28647" y="8271"/>
                    <a:pt x="28622" y="8171"/>
                    <a:pt x="28572" y="8096"/>
                  </a:cubicBezTo>
                  <a:cubicBezTo>
                    <a:pt x="28522" y="8020"/>
                    <a:pt x="28472" y="7945"/>
                    <a:pt x="28447" y="7870"/>
                  </a:cubicBezTo>
                  <a:cubicBezTo>
                    <a:pt x="28347" y="7695"/>
                    <a:pt x="28246" y="7519"/>
                    <a:pt x="28171" y="7394"/>
                  </a:cubicBezTo>
                  <a:cubicBezTo>
                    <a:pt x="28146" y="7344"/>
                    <a:pt x="28096" y="7294"/>
                    <a:pt x="28071" y="7244"/>
                  </a:cubicBezTo>
                  <a:cubicBezTo>
                    <a:pt x="28071" y="7244"/>
                    <a:pt x="28071" y="7218"/>
                    <a:pt x="28071" y="7218"/>
                  </a:cubicBezTo>
                  <a:cubicBezTo>
                    <a:pt x="27946" y="7018"/>
                    <a:pt x="27795" y="6792"/>
                    <a:pt x="27670" y="6592"/>
                  </a:cubicBezTo>
                  <a:cubicBezTo>
                    <a:pt x="27620" y="6517"/>
                    <a:pt x="27570" y="6467"/>
                    <a:pt x="27545" y="6416"/>
                  </a:cubicBezTo>
                  <a:cubicBezTo>
                    <a:pt x="27394" y="6216"/>
                    <a:pt x="27269" y="6040"/>
                    <a:pt x="27119" y="5840"/>
                  </a:cubicBezTo>
                  <a:cubicBezTo>
                    <a:pt x="27093" y="5815"/>
                    <a:pt x="27068" y="5765"/>
                    <a:pt x="27018" y="5740"/>
                  </a:cubicBezTo>
                  <a:lnTo>
                    <a:pt x="26993" y="5690"/>
                  </a:lnTo>
                  <a:cubicBezTo>
                    <a:pt x="26743" y="5364"/>
                    <a:pt x="26492" y="5088"/>
                    <a:pt x="26216" y="4787"/>
                  </a:cubicBezTo>
                  <a:cubicBezTo>
                    <a:pt x="26166" y="4737"/>
                    <a:pt x="26116" y="4687"/>
                    <a:pt x="26066" y="4637"/>
                  </a:cubicBezTo>
                  <a:cubicBezTo>
                    <a:pt x="25991" y="4562"/>
                    <a:pt x="25941" y="4487"/>
                    <a:pt x="25865" y="4436"/>
                  </a:cubicBezTo>
                  <a:cubicBezTo>
                    <a:pt x="25013" y="3584"/>
                    <a:pt x="24061" y="2832"/>
                    <a:pt x="23008" y="2206"/>
                  </a:cubicBezTo>
                  <a:lnTo>
                    <a:pt x="22758" y="953"/>
                  </a:lnTo>
                  <a:cubicBezTo>
                    <a:pt x="22657" y="477"/>
                    <a:pt x="22231" y="176"/>
                    <a:pt x="21780" y="176"/>
                  </a:cubicBezTo>
                  <a:lnTo>
                    <a:pt x="21580" y="176"/>
                  </a:lnTo>
                  <a:lnTo>
                    <a:pt x="19499" y="627"/>
                  </a:lnTo>
                  <a:cubicBezTo>
                    <a:pt x="18096" y="201"/>
                    <a:pt x="16642" y="0"/>
                    <a:pt x="15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rotWithShape="0" algn="bl" dir="2820000" dist="57150">
                <a:schemeClr val="accent5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3665575" y="2920450"/>
              <a:ext cx="708675" cy="780100"/>
            </a:xfrm>
            <a:custGeom>
              <a:rect b="b" l="l" r="r" t="t"/>
              <a:pathLst>
                <a:path extrusionOk="0" h="31204" w="28347">
                  <a:moveTo>
                    <a:pt x="14161" y="1"/>
                  </a:moveTo>
                  <a:cubicBezTo>
                    <a:pt x="8897" y="1"/>
                    <a:pt x="4311" y="2883"/>
                    <a:pt x="1880" y="7144"/>
                  </a:cubicBezTo>
                  <a:cubicBezTo>
                    <a:pt x="677" y="9224"/>
                    <a:pt x="0" y="11605"/>
                    <a:pt x="0" y="14161"/>
                  </a:cubicBezTo>
                  <a:lnTo>
                    <a:pt x="0" y="31204"/>
                  </a:lnTo>
                  <a:lnTo>
                    <a:pt x="28346" y="31204"/>
                  </a:lnTo>
                  <a:lnTo>
                    <a:pt x="28346" y="14161"/>
                  </a:lnTo>
                  <a:cubicBezTo>
                    <a:pt x="28346" y="14036"/>
                    <a:pt x="28321" y="13911"/>
                    <a:pt x="28321" y="13810"/>
                  </a:cubicBezTo>
                  <a:cubicBezTo>
                    <a:pt x="28321" y="13585"/>
                    <a:pt x="28321" y="13384"/>
                    <a:pt x="28296" y="13159"/>
                  </a:cubicBezTo>
                  <a:cubicBezTo>
                    <a:pt x="28296" y="13109"/>
                    <a:pt x="28296" y="13033"/>
                    <a:pt x="28296" y="12983"/>
                  </a:cubicBezTo>
                  <a:cubicBezTo>
                    <a:pt x="28271" y="12908"/>
                    <a:pt x="28271" y="12858"/>
                    <a:pt x="28271" y="12783"/>
                  </a:cubicBezTo>
                  <a:cubicBezTo>
                    <a:pt x="28271" y="12708"/>
                    <a:pt x="28246" y="12658"/>
                    <a:pt x="28246" y="12607"/>
                  </a:cubicBezTo>
                  <a:cubicBezTo>
                    <a:pt x="28246" y="12507"/>
                    <a:pt x="28221" y="12407"/>
                    <a:pt x="28221" y="12332"/>
                  </a:cubicBezTo>
                  <a:cubicBezTo>
                    <a:pt x="28196" y="12231"/>
                    <a:pt x="28196" y="12156"/>
                    <a:pt x="28171" y="12081"/>
                  </a:cubicBezTo>
                  <a:cubicBezTo>
                    <a:pt x="28171" y="12031"/>
                    <a:pt x="28171" y="11956"/>
                    <a:pt x="28146" y="11906"/>
                  </a:cubicBezTo>
                  <a:cubicBezTo>
                    <a:pt x="28146" y="11881"/>
                    <a:pt x="28146" y="11881"/>
                    <a:pt x="28146" y="11881"/>
                  </a:cubicBezTo>
                  <a:cubicBezTo>
                    <a:pt x="28120" y="11780"/>
                    <a:pt x="28120" y="11680"/>
                    <a:pt x="28095" y="11580"/>
                  </a:cubicBezTo>
                  <a:cubicBezTo>
                    <a:pt x="28095" y="11505"/>
                    <a:pt x="28070" y="11455"/>
                    <a:pt x="28070" y="11379"/>
                  </a:cubicBezTo>
                  <a:cubicBezTo>
                    <a:pt x="28045" y="11329"/>
                    <a:pt x="28045" y="11254"/>
                    <a:pt x="28020" y="11204"/>
                  </a:cubicBezTo>
                  <a:cubicBezTo>
                    <a:pt x="27995" y="11028"/>
                    <a:pt x="27945" y="10853"/>
                    <a:pt x="27895" y="10678"/>
                  </a:cubicBezTo>
                  <a:cubicBezTo>
                    <a:pt x="27870" y="10602"/>
                    <a:pt x="27870" y="10527"/>
                    <a:pt x="27845" y="10427"/>
                  </a:cubicBezTo>
                  <a:cubicBezTo>
                    <a:pt x="27820" y="10352"/>
                    <a:pt x="27795" y="10277"/>
                    <a:pt x="27770" y="10226"/>
                  </a:cubicBezTo>
                  <a:cubicBezTo>
                    <a:pt x="27745" y="10126"/>
                    <a:pt x="27719" y="10026"/>
                    <a:pt x="27694" y="9951"/>
                  </a:cubicBezTo>
                  <a:cubicBezTo>
                    <a:pt x="27669" y="9825"/>
                    <a:pt x="27619" y="9725"/>
                    <a:pt x="27594" y="9625"/>
                  </a:cubicBezTo>
                  <a:cubicBezTo>
                    <a:pt x="27569" y="9550"/>
                    <a:pt x="27544" y="9475"/>
                    <a:pt x="27494" y="9374"/>
                  </a:cubicBezTo>
                  <a:cubicBezTo>
                    <a:pt x="27494" y="9324"/>
                    <a:pt x="27469" y="9274"/>
                    <a:pt x="27444" y="9224"/>
                  </a:cubicBezTo>
                  <a:cubicBezTo>
                    <a:pt x="27394" y="9048"/>
                    <a:pt x="27318" y="8898"/>
                    <a:pt x="27243" y="8723"/>
                  </a:cubicBezTo>
                  <a:cubicBezTo>
                    <a:pt x="27218" y="8647"/>
                    <a:pt x="27193" y="8572"/>
                    <a:pt x="27168" y="8497"/>
                  </a:cubicBezTo>
                  <a:cubicBezTo>
                    <a:pt x="27068" y="8272"/>
                    <a:pt x="26943" y="8046"/>
                    <a:pt x="26842" y="7820"/>
                  </a:cubicBezTo>
                  <a:cubicBezTo>
                    <a:pt x="26792" y="7745"/>
                    <a:pt x="26767" y="7670"/>
                    <a:pt x="26717" y="7595"/>
                  </a:cubicBezTo>
                  <a:cubicBezTo>
                    <a:pt x="26667" y="7520"/>
                    <a:pt x="26642" y="7444"/>
                    <a:pt x="26592" y="7369"/>
                  </a:cubicBezTo>
                  <a:cubicBezTo>
                    <a:pt x="26516" y="7219"/>
                    <a:pt x="26441" y="7069"/>
                    <a:pt x="26341" y="6918"/>
                  </a:cubicBezTo>
                  <a:cubicBezTo>
                    <a:pt x="26316" y="6868"/>
                    <a:pt x="26266" y="6818"/>
                    <a:pt x="26241" y="6768"/>
                  </a:cubicBezTo>
                  <a:cubicBezTo>
                    <a:pt x="26115" y="6567"/>
                    <a:pt x="25990" y="6367"/>
                    <a:pt x="25865" y="6166"/>
                  </a:cubicBezTo>
                  <a:cubicBezTo>
                    <a:pt x="25815" y="6116"/>
                    <a:pt x="25790" y="6066"/>
                    <a:pt x="25740" y="5991"/>
                  </a:cubicBezTo>
                  <a:cubicBezTo>
                    <a:pt x="25614" y="5815"/>
                    <a:pt x="25489" y="5640"/>
                    <a:pt x="25339" y="5465"/>
                  </a:cubicBezTo>
                  <a:cubicBezTo>
                    <a:pt x="25313" y="5414"/>
                    <a:pt x="25263" y="5364"/>
                    <a:pt x="25238" y="5339"/>
                  </a:cubicBezTo>
                  <a:cubicBezTo>
                    <a:pt x="25013" y="5038"/>
                    <a:pt x="24762" y="4763"/>
                    <a:pt x="24511" y="4487"/>
                  </a:cubicBezTo>
                  <a:cubicBezTo>
                    <a:pt x="24461" y="4437"/>
                    <a:pt x="24411" y="4387"/>
                    <a:pt x="24361" y="4337"/>
                  </a:cubicBezTo>
                  <a:cubicBezTo>
                    <a:pt x="24311" y="4287"/>
                    <a:pt x="24261" y="4211"/>
                    <a:pt x="24186" y="4161"/>
                  </a:cubicBezTo>
                  <a:cubicBezTo>
                    <a:pt x="21629" y="1580"/>
                    <a:pt x="18070" y="1"/>
                    <a:pt x="1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4249525" y="3421975"/>
              <a:ext cx="124725" cy="215925"/>
            </a:xfrm>
            <a:custGeom>
              <a:rect b="b" l="l" r="r" t="t"/>
              <a:pathLst>
                <a:path extrusionOk="0" h="8637" w="4989">
                  <a:moveTo>
                    <a:pt x="2093" y="1"/>
                  </a:moveTo>
                  <a:cubicBezTo>
                    <a:pt x="1459" y="1"/>
                    <a:pt x="816" y="126"/>
                    <a:pt x="201" y="391"/>
                  </a:cubicBezTo>
                  <a:cubicBezTo>
                    <a:pt x="126" y="441"/>
                    <a:pt x="76" y="466"/>
                    <a:pt x="1" y="491"/>
                  </a:cubicBezTo>
                  <a:lnTo>
                    <a:pt x="1078" y="2521"/>
                  </a:lnTo>
                  <a:cubicBezTo>
                    <a:pt x="1103" y="2496"/>
                    <a:pt x="1103" y="2496"/>
                    <a:pt x="1128" y="2496"/>
                  </a:cubicBezTo>
                  <a:cubicBezTo>
                    <a:pt x="1438" y="2358"/>
                    <a:pt x="1764" y="2292"/>
                    <a:pt x="2085" y="2292"/>
                  </a:cubicBezTo>
                  <a:cubicBezTo>
                    <a:pt x="2984" y="2292"/>
                    <a:pt x="3848" y="2806"/>
                    <a:pt x="4236" y="3674"/>
                  </a:cubicBezTo>
                  <a:cubicBezTo>
                    <a:pt x="4712" y="4752"/>
                    <a:pt x="4286" y="6005"/>
                    <a:pt x="3284" y="6607"/>
                  </a:cubicBezTo>
                  <a:lnTo>
                    <a:pt x="4361" y="8637"/>
                  </a:lnTo>
                  <a:cubicBezTo>
                    <a:pt x="4587" y="8511"/>
                    <a:pt x="4788" y="8361"/>
                    <a:pt x="4988" y="8211"/>
                  </a:cubicBezTo>
                  <a:lnTo>
                    <a:pt x="4988" y="968"/>
                  </a:lnTo>
                  <a:cubicBezTo>
                    <a:pt x="4161" y="343"/>
                    <a:pt x="3139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3665575" y="3336500"/>
              <a:ext cx="152900" cy="255675"/>
            </a:xfrm>
            <a:custGeom>
              <a:rect b="b" l="l" r="r" t="t"/>
              <a:pathLst>
                <a:path extrusionOk="0" h="10227" w="6116">
                  <a:moveTo>
                    <a:pt x="1003" y="1"/>
                  </a:moveTo>
                  <a:cubicBezTo>
                    <a:pt x="652" y="1"/>
                    <a:pt x="326" y="26"/>
                    <a:pt x="0" y="101"/>
                  </a:cubicBezTo>
                  <a:lnTo>
                    <a:pt x="0" y="10126"/>
                  </a:lnTo>
                  <a:cubicBezTo>
                    <a:pt x="326" y="10201"/>
                    <a:pt x="652" y="10226"/>
                    <a:pt x="1003" y="10226"/>
                  </a:cubicBezTo>
                  <a:cubicBezTo>
                    <a:pt x="3810" y="10226"/>
                    <a:pt x="6115" y="7945"/>
                    <a:pt x="6115" y="5113"/>
                  </a:cubicBezTo>
                  <a:cubicBezTo>
                    <a:pt x="6115" y="2281"/>
                    <a:pt x="3810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3712550" y="2920450"/>
              <a:ext cx="661700" cy="463075"/>
            </a:xfrm>
            <a:custGeom>
              <a:rect b="b" l="l" r="r" t="t"/>
              <a:pathLst>
                <a:path extrusionOk="0" h="18523" w="26468">
                  <a:moveTo>
                    <a:pt x="12282" y="1"/>
                  </a:moveTo>
                  <a:cubicBezTo>
                    <a:pt x="7018" y="1"/>
                    <a:pt x="2432" y="2883"/>
                    <a:pt x="1" y="7144"/>
                  </a:cubicBezTo>
                  <a:lnTo>
                    <a:pt x="26467" y="18522"/>
                  </a:lnTo>
                  <a:lnTo>
                    <a:pt x="26467" y="14161"/>
                  </a:lnTo>
                  <a:cubicBezTo>
                    <a:pt x="26467" y="14036"/>
                    <a:pt x="26442" y="13911"/>
                    <a:pt x="26442" y="13810"/>
                  </a:cubicBezTo>
                  <a:cubicBezTo>
                    <a:pt x="26442" y="13585"/>
                    <a:pt x="26442" y="13384"/>
                    <a:pt x="26417" y="13159"/>
                  </a:cubicBezTo>
                  <a:cubicBezTo>
                    <a:pt x="26417" y="13109"/>
                    <a:pt x="26417" y="13033"/>
                    <a:pt x="26417" y="12983"/>
                  </a:cubicBezTo>
                  <a:cubicBezTo>
                    <a:pt x="26392" y="12908"/>
                    <a:pt x="26392" y="12858"/>
                    <a:pt x="26392" y="12783"/>
                  </a:cubicBezTo>
                  <a:cubicBezTo>
                    <a:pt x="26392" y="12708"/>
                    <a:pt x="26367" y="12658"/>
                    <a:pt x="26367" y="12607"/>
                  </a:cubicBezTo>
                  <a:cubicBezTo>
                    <a:pt x="26367" y="12507"/>
                    <a:pt x="26342" y="12407"/>
                    <a:pt x="26342" y="12332"/>
                  </a:cubicBezTo>
                  <a:cubicBezTo>
                    <a:pt x="26317" y="12231"/>
                    <a:pt x="26317" y="12156"/>
                    <a:pt x="26292" y="12081"/>
                  </a:cubicBezTo>
                  <a:cubicBezTo>
                    <a:pt x="26292" y="12031"/>
                    <a:pt x="26292" y="11956"/>
                    <a:pt x="26267" y="11906"/>
                  </a:cubicBezTo>
                  <a:cubicBezTo>
                    <a:pt x="26267" y="11881"/>
                    <a:pt x="26267" y="11881"/>
                    <a:pt x="26267" y="11881"/>
                  </a:cubicBezTo>
                  <a:cubicBezTo>
                    <a:pt x="26241" y="11780"/>
                    <a:pt x="26241" y="11680"/>
                    <a:pt x="26216" y="11580"/>
                  </a:cubicBezTo>
                  <a:cubicBezTo>
                    <a:pt x="26216" y="11505"/>
                    <a:pt x="26191" y="11455"/>
                    <a:pt x="26191" y="11379"/>
                  </a:cubicBezTo>
                  <a:cubicBezTo>
                    <a:pt x="26166" y="11329"/>
                    <a:pt x="26166" y="11254"/>
                    <a:pt x="26141" y="11204"/>
                  </a:cubicBezTo>
                  <a:cubicBezTo>
                    <a:pt x="26116" y="11028"/>
                    <a:pt x="26066" y="10853"/>
                    <a:pt x="26016" y="10678"/>
                  </a:cubicBezTo>
                  <a:cubicBezTo>
                    <a:pt x="25991" y="10602"/>
                    <a:pt x="25991" y="10527"/>
                    <a:pt x="25966" y="10427"/>
                  </a:cubicBezTo>
                  <a:cubicBezTo>
                    <a:pt x="25941" y="10352"/>
                    <a:pt x="25916" y="10277"/>
                    <a:pt x="25891" y="10226"/>
                  </a:cubicBezTo>
                  <a:cubicBezTo>
                    <a:pt x="25866" y="10126"/>
                    <a:pt x="25840" y="10026"/>
                    <a:pt x="25815" y="9951"/>
                  </a:cubicBezTo>
                  <a:cubicBezTo>
                    <a:pt x="25790" y="9825"/>
                    <a:pt x="25740" y="9725"/>
                    <a:pt x="25715" y="9625"/>
                  </a:cubicBezTo>
                  <a:cubicBezTo>
                    <a:pt x="25690" y="9550"/>
                    <a:pt x="25665" y="9475"/>
                    <a:pt x="25615" y="9374"/>
                  </a:cubicBezTo>
                  <a:cubicBezTo>
                    <a:pt x="25615" y="9324"/>
                    <a:pt x="25590" y="9274"/>
                    <a:pt x="25565" y="9224"/>
                  </a:cubicBezTo>
                  <a:cubicBezTo>
                    <a:pt x="25515" y="9048"/>
                    <a:pt x="25439" y="8898"/>
                    <a:pt x="25364" y="8723"/>
                  </a:cubicBezTo>
                  <a:cubicBezTo>
                    <a:pt x="25339" y="8647"/>
                    <a:pt x="25314" y="8572"/>
                    <a:pt x="25289" y="8497"/>
                  </a:cubicBezTo>
                  <a:cubicBezTo>
                    <a:pt x="25189" y="8272"/>
                    <a:pt x="25064" y="8046"/>
                    <a:pt x="24963" y="7820"/>
                  </a:cubicBezTo>
                  <a:cubicBezTo>
                    <a:pt x="24913" y="7745"/>
                    <a:pt x="24888" y="7670"/>
                    <a:pt x="24838" y="7595"/>
                  </a:cubicBezTo>
                  <a:cubicBezTo>
                    <a:pt x="24788" y="7520"/>
                    <a:pt x="24763" y="7444"/>
                    <a:pt x="24713" y="7369"/>
                  </a:cubicBezTo>
                  <a:cubicBezTo>
                    <a:pt x="24637" y="7219"/>
                    <a:pt x="24562" y="7069"/>
                    <a:pt x="24462" y="6918"/>
                  </a:cubicBezTo>
                  <a:cubicBezTo>
                    <a:pt x="24437" y="6868"/>
                    <a:pt x="24387" y="6818"/>
                    <a:pt x="24362" y="6768"/>
                  </a:cubicBezTo>
                  <a:cubicBezTo>
                    <a:pt x="24236" y="6567"/>
                    <a:pt x="24111" y="6367"/>
                    <a:pt x="23986" y="6166"/>
                  </a:cubicBezTo>
                  <a:cubicBezTo>
                    <a:pt x="23936" y="6116"/>
                    <a:pt x="23911" y="6066"/>
                    <a:pt x="23861" y="5991"/>
                  </a:cubicBezTo>
                  <a:cubicBezTo>
                    <a:pt x="23735" y="5815"/>
                    <a:pt x="23610" y="5640"/>
                    <a:pt x="23460" y="5465"/>
                  </a:cubicBezTo>
                  <a:cubicBezTo>
                    <a:pt x="23434" y="5414"/>
                    <a:pt x="23384" y="5364"/>
                    <a:pt x="23359" y="5339"/>
                  </a:cubicBezTo>
                  <a:cubicBezTo>
                    <a:pt x="23134" y="5038"/>
                    <a:pt x="22883" y="4763"/>
                    <a:pt x="22632" y="4487"/>
                  </a:cubicBezTo>
                  <a:cubicBezTo>
                    <a:pt x="22582" y="4437"/>
                    <a:pt x="22532" y="4387"/>
                    <a:pt x="22482" y="4337"/>
                  </a:cubicBezTo>
                  <a:cubicBezTo>
                    <a:pt x="22432" y="4287"/>
                    <a:pt x="22382" y="4211"/>
                    <a:pt x="22307" y="4161"/>
                  </a:cubicBezTo>
                  <a:cubicBezTo>
                    <a:pt x="19750" y="1580"/>
                    <a:pt x="16191" y="1"/>
                    <a:pt x="12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3684975" y="3260675"/>
              <a:ext cx="36375" cy="36375"/>
            </a:xfrm>
            <a:custGeom>
              <a:rect b="b" l="l" r="r" t="t"/>
              <a:pathLst>
                <a:path extrusionOk="0" h="1455" w="1455">
                  <a:moveTo>
                    <a:pt x="728" y="1"/>
                  </a:moveTo>
                  <a:cubicBezTo>
                    <a:pt x="327" y="1"/>
                    <a:pt x="1" y="327"/>
                    <a:pt x="1" y="728"/>
                  </a:cubicBezTo>
                  <a:cubicBezTo>
                    <a:pt x="1" y="1129"/>
                    <a:pt x="327" y="1455"/>
                    <a:pt x="728" y="1455"/>
                  </a:cubicBezTo>
                  <a:cubicBezTo>
                    <a:pt x="1129" y="1455"/>
                    <a:pt x="1455" y="1129"/>
                    <a:pt x="1455" y="728"/>
                  </a:cubicBezTo>
                  <a:cubicBezTo>
                    <a:pt x="1455" y="327"/>
                    <a:pt x="1129" y="1"/>
                    <a:pt x="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3939375" y="2946150"/>
              <a:ext cx="36375" cy="36375"/>
            </a:xfrm>
            <a:custGeom>
              <a:rect b="b" l="l" r="r" t="t"/>
              <a:pathLst>
                <a:path extrusionOk="0" h="1455" w="1455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4306550" y="3347150"/>
              <a:ext cx="36350" cy="36375"/>
            </a:xfrm>
            <a:custGeom>
              <a:rect b="b" l="l" r="r" t="t"/>
              <a:pathLst>
                <a:path extrusionOk="0" h="1455" w="1454">
                  <a:moveTo>
                    <a:pt x="727" y="1"/>
                  </a:moveTo>
                  <a:cubicBezTo>
                    <a:pt x="326" y="1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4258925" y="3647900"/>
              <a:ext cx="36375" cy="36375"/>
            </a:xfrm>
            <a:custGeom>
              <a:rect b="b" l="l" r="r" t="t"/>
              <a:pathLst>
                <a:path extrusionOk="0" h="1455" w="1455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4"/>
                    <a:pt x="727" y="1454"/>
                  </a:cubicBezTo>
                  <a:cubicBezTo>
                    <a:pt x="1128" y="1454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3694375" y="3643525"/>
              <a:ext cx="37000" cy="36350"/>
            </a:xfrm>
            <a:custGeom>
              <a:rect b="b" l="l" r="r" t="t"/>
              <a:pathLst>
                <a:path extrusionOk="0" h="1454" w="148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54" y="1454"/>
                    <a:pt x="1480" y="1128"/>
                    <a:pt x="1480" y="727"/>
                  </a:cubicBezTo>
                  <a:cubicBezTo>
                    <a:pt x="1480" y="326"/>
                    <a:pt x="1154" y="0"/>
                    <a:pt x="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4304675" y="3052675"/>
              <a:ext cx="1275" cy="1275"/>
            </a:xfrm>
            <a:custGeom>
              <a:rect b="b" l="l" r="r" t="t"/>
              <a:pathLst>
                <a:path extrusionOk="0" h="51" w="51">
                  <a:moveTo>
                    <a:pt x="0" y="0"/>
                  </a:moveTo>
                  <a:cubicBezTo>
                    <a:pt x="0" y="0"/>
                    <a:pt x="0" y="25"/>
                    <a:pt x="25" y="25"/>
                  </a:cubicBezTo>
                  <a:cubicBezTo>
                    <a:pt x="25" y="25"/>
                    <a:pt x="50" y="50"/>
                    <a:pt x="50" y="50"/>
                  </a:cubicBezTo>
                  <a:cubicBezTo>
                    <a:pt x="25" y="25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4206925" y="3158325"/>
              <a:ext cx="21325" cy="38700"/>
            </a:xfrm>
            <a:custGeom>
              <a:rect b="b" l="l" r="r" t="t"/>
              <a:pathLst>
                <a:path extrusionOk="0" h="1548" w="853">
                  <a:moveTo>
                    <a:pt x="146" y="0"/>
                  </a:moveTo>
                  <a:cubicBezTo>
                    <a:pt x="129" y="0"/>
                    <a:pt x="113" y="3"/>
                    <a:pt x="101" y="10"/>
                  </a:cubicBezTo>
                  <a:cubicBezTo>
                    <a:pt x="25" y="35"/>
                    <a:pt x="0" y="135"/>
                    <a:pt x="25" y="185"/>
                  </a:cubicBezTo>
                  <a:lnTo>
                    <a:pt x="577" y="1463"/>
                  </a:lnTo>
                  <a:cubicBezTo>
                    <a:pt x="596" y="1520"/>
                    <a:pt x="643" y="1548"/>
                    <a:pt x="697" y="1548"/>
                  </a:cubicBezTo>
                  <a:cubicBezTo>
                    <a:pt x="715" y="1548"/>
                    <a:pt x="733" y="1545"/>
                    <a:pt x="752" y="1539"/>
                  </a:cubicBezTo>
                  <a:cubicBezTo>
                    <a:pt x="827" y="1513"/>
                    <a:pt x="852" y="1413"/>
                    <a:pt x="827" y="1363"/>
                  </a:cubicBezTo>
                  <a:lnTo>
                    <a:pt x="276" y="85"/>
                  </a:lnTo>
                  <a:cubicBezTo>
                    <a:pt x="257" y="28"/>
                    <a:pt x="196" y="0"/>
                    <a:pt x="146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4261425" y="3140775"/>
              <a:ext cx="21325" cy="38650"/>
            </a:xfrm>
            <a:custGeom>
              <a:rect b="b" l="l" r="r" t="t"/>
              <a:pathLst>
                <a:path extrusionOk="0" h="1546" w="853">
                  <a:moveTo>
                    <a:pt x="146" y="1"/>
                  </a:moveTo>
                  <a:cubicBezTo>
                    <a:pt x="129" y="1"/>
                    <a:pt x="114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8" y="1504"/>
                    <a:pt x="652" y="1545"/>
                    <a:pt x="712" y="1545"/>
                  </a:cubicBezTo>
                  <a:cubicBezTo>
                    <a:pt x="725" y="1545"/>
                    <a:pt x="739" y="1543"/>
                    <a:pt x="753" y="1539"/>
                  </a:cubicBezTo>
                  <a:cubicBezTo>
                    <a:pt x="828" y="1489"/>
                    <a:pt x="853" y="1413"/>
                    <a:pt x="828" y="1338"/>
                  </a:cubicBezTo>
                  <a:lnTo>
                    <a:pt x="276" y="85"/>
                  </a:lnTo>
                  <a:cubicBezTo>
                    <a:pt x="258" y="29"/>
                    <a:pt x="19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4228225" y="3088150"/>
              <a:ext cx="19450" cy="39275"/>
            </a:xfrm>
            <a:custGeom>
              <a:rect b="b" l="l" r="r" t="t"/>
              <a:pathLst>
                <a:path extrusionOk="0" h="1571" w="778">
                  <a:moveTo>
                    <a:pt x="622" y="0"/>
                  </a:moveTo>
                  <a:cubicBezTo>
                    <a:pt x="567" y="0"/>
                    <a:pt x="520" y="28"/>
                    <a:pt x="502" y="85"/>
                  </a:cubicBezTo>
                  <a:lnTo>
                    <a:pt x="25" y="1388"/>
                  </a:lnTo>
                  <a:cubicBezTo>
                    <a:pt x="0" y="1438"/>
                    <a:pt x="25" y="1538"/>
                    <a:pt x="101" y="1564"/>
                  </a:cubicBezTo>
                  <a:cubicBezTo>
                    <a:pt x="114" y="1568"/>
                    <a:pt x="127" y="1570"/>
                    <a:pt x="140" y="1570"/>
                  </a:cubicBezTo>
                  <a:cubicBezTo>
                    <a:pt x="201" y="1570"/>
                    <a:pt x="255" y="1525"/>
                    <a:pt x="276" y="1463"/>
                  </a:cubicBezTo>
                  <a:lnTo>
                    <a:pt x="752" y="185"/>
                  </a:lnTo>
                  <a:cubicBezTo>
                    <a:pt x="777" y="110"/>
                    <a:pt x="752" y="35"/>
                    <a:pt x="677" y="10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4312175" y="3123925"/>
              <a:ext cx="20075" cy="39275"/>
            </a:xfrm>
            <a:custGeom>
              <a:rect b="b" l="l" r="r" t="t"/>
              <a:pathLst>
                <a:path extrusionOk="0" h="1571" w="803">
                  <a:moveTo>
                    <a:pt x="636" y="1"/>
                  </a:moveTo>
                  <a:cubicBezTo>
                    <a:pt x="576" y="1"/>
                    <a:pt x="523" y="41"/>
                    <a:pt x="502" y="82"/>
                  </a:cubicBezTo>
                  <a:lnTo>
                    <a:pt x="26" y="1386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9" y="1571"/>
                    <a:pt x="157" y="1571"/>
                  </a:cubicBezTo>
                  <a:cubicBezTo>
                    <a:pt x="211" y="1571"/>
                    <a:pt x="258" y="1542"/>
                    <a:pt x="277" y="1486"/>
                  </a:cubicBezTo>
                  <a:lnTo>
                    <a:pt x="778" y="183"/>
                  </a:lnTo>
                  <a:cubicBezTo>
                    <a:pt x="803" y="107"/>
                    <a:pt x="753" y="32"/>
                    <a:pt x="678" y="7"/>
                  </a:cubicBezTo>
                  <a:cubicBezTo>
                    <a:pt x="664" y="3"/>
                    <a:pt x="650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4320325" y="3233575"/>
              <a:ext cx="20075" cy="39275"/>
            </a:xfrm>
            <a:custGeom>
              <a:rect b="b" l="l" r="r" t="t"/>
              <a:pathLst>
                <a:path extrusionOk="0" h="1571" w="803">
                  <a:moveTo>
                    <a:pt x="663" y="1"/>
                  </a:moveTo>
                  <a:cubicBezTo>
                    <a:pt x="601" y="1"/>
                    <a:pt x="543" y="46"/>
                    <a:pt x="502" y="107"/>
                  </a:cubicBezTo>
                  <a:lnTo>
                    <a:pt x="26" y="1386"/>
                  </a:lnTo>
                  <a:cubicBezTo>
                    <a:pt x="1" y="1461"/>
                    <a:pt x="51" y="1536"/>
                    <a:pt x="126" y="1561"/>
                  </a:cubicBezTo>
                  <a:cubicBezTo>
                    <a:pt x="138" y="1567"/>
                    <a:pt x="154" y="1571"/>
                    <a:pt x="171" y="1571"/>
                  </a:cubicBezTo>
                  <a:cubicBezTo>
                    <a:pt x="222" y="1571"/>
                    <a:pt x="283" y="1542"/>
                    <a:pt x="301" y="1486"/>
                  </a:cubicBezTo>
                  <a:lnTo>
                    <a:pt x="778" y="183"/>
                  </a:lnTo>
                  <a:cubicBezTo>
                    <a:pt x="803" y="133"/>
                    <a:pt x="753" y="32"/>
                    <a:pt x="702" y="7"/>
                  </a:cubicBezTo>
                  <a:cubicBezTo>
                    <a:pt x="689" y="3"/>
                    <a:pt x="676" y="1"/>
                    <a:pt x="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4230725" y="3047500"/>
              <a:ext cx="41375" cy="13500"/>
            </a:xfrm>
            <a:custGeom>
              <a:rect b="b" l="l" r="r" t="t"/>
              <a:pathLst>
                <a:path extrusionOk="0" h="540" w="1655">
                  <a:moveTo>
                    <a:pt x="137" y="0"/>
                  </a:moveTo>
                  <a:cubicBezTo>
                    <a:pt x="77" y="0"/>
                    <a:pt x="26" y="45"/>
                    <a:pt x="26" y="107"/>
                  </a:cubicBezTo>
                  <a:cubicBezTo>
                    <a:pt x="1" y="182"/>
                    <a:pt x="51" y="257"/>
                    <a:pt x="126" y="282"/>
                  </a:cubicBezTo>
                  <a:lnTo>
                    <a:pt x="1479" y="533"/>
                  </a:lnTo>
                  <a:cubicBezTo>
                    <a:pt x="1493" y="537"/>
                    <a:pt x="1506" y="539"/>
                    <a:pt x="1519" y="539"/>
                  </a:cubicBezTo>
                  <a:cubicBezTo>
                    <a:pt x="1579" y="539"/>
                    <a:pt x="1630" y="494"/>
                    <a:pt x="1630" y="433"/>
                  </a:cubicBezTo>
                  <a:cubicBezTo>
                    <a:pt x="1655" y="357"/>
                    <a:pt x="1605" y="282"/>
                    <a:pt x="1530" y="257"/>
                  </a:cubicBezTo>
                  <a:lnTo>
                    <a:pt x="176" y="7"/>
                  </a:lnTo>
                  <a:cubicBezTo>
                    <a:pt x="163" y="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4282725" y="3205550"/>
              <a:ext cx="41400" cy="13350"/>
            </a:xfrm>
            <a:custGeom>
              <a:rect b="b" l="l" r="r" t="t"/>
              <a:pathLst>
                <a:path extrusionOk="0" h="534" w="1656">
                  <a:moveTo>
                    <a:pt x="176" y="0"/>
                  </a:moveTo>
                  <a:cubicBezTo>
                    <a:pt x="101" y="0"/>
                    <a:pt x="26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6"/>
                  </a:cubicBezTo>
                  <a:cubicBezTo>
                    <a:pt x="1655" y="351"/>
                    <a:pt x="1605" y="276"/>
                    <a:pt x="1530" y="27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4270825" y="3089950"/>
              <a:ext cx="32600" cy="30100"/>
            </a:xfrm>
            <a:custGeom>
              <a:rect b="b" l="l" r="r" t="t"/>
              <a:pathLst>
                <a:path extrusionOk="0" h="1204" w="1304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3" y="1166"/>
                  </a:lnTo>
                  <a:cubicBezTo>
                    <a:pt x="1078" y="1191"/>
                    <a:pt x="1116" y="1203"/>
                    <a:pt x="1154" y="1203"/>
                  </a:cubicBezTo>
                  <a:cubicBezTo>
                    <a:pt x="1191" y="1203"/>
                    <a:pt x="1229" y="1191"/>
                    <a:pt x="1254" y="1166"/>
                  </a:cubicBezTo>
                  <a:cubicBezTo>
                    <a:pt x="1304" y="1116"/>
                    <a:pt x="1304" y="1015"/>
                    <a:pt x="1254" y="965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4233850" y="3210250"/>
              <a:ext cx="32625" cy="30725"/>
            </a:xfrm>
            <a:custGeom>
              <a:rect b="b" l="l" r="r" t="t"/>
              <a:pathLst>
                <a:path extrusionOk="0" h="1229" w="1305">
                  <a:moveTo>
                    <a:pt x="142" y="0"/>
                  </a:moveTo>
                  <a:cubicBezTo>
                    <a:pt x="108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191"/>
                  </a:lnTo>
                  <a:cubicBezTo>
                    <a:pt x="1079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6"/>
                    <a:pt x="1304" y="1040"/>
                    <a:pt x="1254" y="990"/>
                  </a:cubicBezTo>
                  <a:lnTo>
                    <a:pt x="252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4338500" y="3179225"/>
              <a:ext cx="29475" cy="30725"/>
            </a:xfrm>
            <a:custGeom>
              <a:rect b="b" l="l" r="r" t="t"/>
              <a:pathLst>
                <a:path extrusionOk="0" h="1229" w="1179">
                  <a:moveTo>
                    <a:pt x="151" y="1"/>
                  </a:moveTo>
                  <a:cubicBezTo>
                    <a:pt x="126" y="1"/>
                    <a:pt x="76" y="26"/>
                    <a:pt x="51" y="51"/>
                  </a:cubicBezTo>
                  <a:cubicBezTo>
                    <a:pt x="0" y="101"/>
                    <a:pt x="0" y="176"/>
                    <a:pt x="51" y="251"/>
                  </a:cubicBezTo>
                  <a:lnTo>
                    <a:pt x="1053" y="1179"/>
                  </a:lnTo>
                  <a:cubicBezTo>
                    <a:pt x="1078" y="1204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78" y="1154"/>
                    <a:pt x="1153" y="1104"/>
                    <a:pt x="1153" y="1028"/>
                  </a:cubicBezTo>
                  <a:cubicBezTo>
                    <a:pt x="1128" y="978"/>
                    <a:pt x="1128" y="903"/>
                    <a:pt x="1103" y="853"/>
                  </a:cubicBezTo>
                  <a:lnTo>
                    <a:pt x="251" y="26"/>
                  </a:lnTo>
                  <a:cubicBezTo>
                    <a:pt x="226" y="26"/>
                    <a:pt x="201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4173700" y="3096900"/>
              <a:ext cx="32625" cy="30675"/>
            </a:xfrm>
            <a:custGeom>
              <a:rect b="b" l="l" r="r" t="t"/>
              <a:pathLst>
                <a:path extrusionOk="0" h="1227" w="1305">
                  <a:moveTo>
                    <a:pt x="163" y="1"/>
                  </a:moveTo>
                  <a:cubicBezTo>
                    <a:pt x="121" y="1"/>
                    <a:pt x="79" y="19"/>
                    <a:pt x="51" y="61"/>
                  </a:cubicBezTo>
                  <a:cubicBezTo>
                    <a:pt x="1" y="111"/>
                    <a:pt x="1" y="186"/>
                    <a:pt x="51" y="236"/>
                  </a:cubicBezTo>
                  <a:lnTo>
                    <a:pt x="1054" y="1188"/>
                  </a:lnTo>
                  <a:cubicBezTo>
                    <a:pt x="1091" y="1214"/>
                    <a:pt x="1129" y="1226"/>
                    <a:pt x="1163" y="1226"/>
                  </a:cubicBezTo>
                  <a:cubicBezTo>
                    <a:pt x="1198" y="1226"/>
                    <a:pt x="1229" y="1214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2" y="36"/>
                  </a:lnTo>
                  <a:cubicBezTo>
                    <a:pt x="229" y="13"/>
                    <a:pt x="196" y="1"/>
                    <a:pt x="163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3728225" y="36667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0" y="1"/>
                  </a:moveTo>
                  <a:cubicBezTo>
                    <a:pt x="25" y="1"/>
                    <a:pt x="50" y="26"/>
                    <a:pt x="76" y="26"/>
                  </a:cubicBezTo>
                  <a:cubicBezTo>
                    <a:pt x="76" y="26"/>
                    <a:pt x="76" y="1"/>
                    <a:pt x="50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3735125" y="3501675"/>
              <a:ext cx="34475" cy="29150"/>
            </a:xfrm>
            <a:custGeom>
              <a:rect b="b" l="l" r="r" t="t"/>
              <a:pathLst>
                <a:path extrusionOk="0" h="1166" w="1379">
                  <a:moveTo>
                    <a:pt x="152" y="0"/>
                  </a:moveTo>
                  <a:cubicBezTo>
                    <a:pt x="113" y="0"/>
                    <a:pt x="78" y="19"/>
                    <a:pt x="50" y="60"/>
                  </a:cubicBezTo>
                  <a:cubicBezTo>
                    <a:pt x="0" y="110"/>
                    <a:pt x="0" y="186"/>
                    <a:pt x="75" y="236"/>
                  </a:cubicBezTo>
                  <a:lnTo>
                    <a:pt x="1128" y="1138"/>
                  </a:lnTo>
                  <a:cubicBezTo>
                    <a:pt x="1147" y="1157"/>
                    <a:pt x="1173" y="1165"/>
                    <a:pt x="1202" y="1165"/>
                  </a:cubicBezTo>
                  <a:cubicBezTo>
                    <a:pt x="1247" y="1165"/>
                    <a:pt x="1297" y="1144"/>
                    <a:pt x="1328" y="1113"/>
                  </a:cubicBezTo>
                  <a:cubicBezTo>
                    <a:pt x="1378" y="1063"/>
                    <a:pt x="1353" y="962"/>
                    <a:pt x="1303" y="912"/>
                  </a:cubicBezTo>
                  <a:lnTo>
                    <a:pt x="251" y="35"/>
                  </a:lnTo>
                  <a:cubicBezTo>
                    <a:pt x="217" y="13"/>
                    <a:pt x="18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3694375" y="3541950"/>
              <a:ext cx="33875" cy="29150"/>
            </a:xfrm>
            <a:custGeom>
              <a:rect b="b" l="l" r="r" t="t"/>
              <a:pathLst>
                <a:path extrusionOk="0" h="1166" w="1355">
                  <a:moveTo>
                    <a:pt x="167" y="1"/>
                  </a:moveTo>
                  <a:cubicBezTo>
                    <a:pt x="123" y="1"/>
                    <a:pt x="82" y="22"/>
                    <a:pt x="51" y="53"/>
                  </a:cubicBezTo>
                  <a:cubicBezTo>
                    <a:pt x="1" y="103"/>
                    <a:pt x="1" y="204"/>
                    <a:pt x="76" y="254"/>
                  </a:cubicBezTo>
                  <a:lnTo>
                    <a:pt x="1129" y="1131"/>
                  </a:lnTo>
                  <a:cubicBezTo>
                    <a:pt x="1151" y="1153"/>
                    <a:pt x="1179" y="1166"/>
                    <a:pt x="1207" y="1166"/>
                  </a:cubicBezTo>
                  <a:cubicBezTo>
                    <a:pt x="1241" y="1166"/>
                    <a:pt x="1277" y="1147"/>
                    <a:pt x="1304" y="1106"/>
                  </a:cubicBezTo>
                  <a:cubicBezTo>
                    <a:pt x="1354" y="1056"/>
                    <a:pt x="1354" y="981"/>
                    <a:pt x="1304" y="930"/>
                  </a:cubicBezTo>
                  <a:lnTo>
                    <a:pt x="252" y="28"/>
                  </a:lnTo>
                  <a:cubicBezTo>
                    <a:pt x="223" y="9"/>
                    <a:pt x="194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3759550" y="3567575"/>
              <a:ext cx="11300" cy="41000"/>
            </a:xfrm>
            <a:custGeom>
              <a:rect b="b" l="l" r="r" t="t"/>
              <a:pathLst>
                <a:path extrusionOk="0" h="1640" w="452">
                  <a:moveTo>
                    <a:pt x="156" y="1"/>
                  </a:moveTo>
                  <a:cubicBezTo>
                    <a:pt x="146" y="1"/>
                    <a:pt x="136" y="2"/>
                    <a:pt x="126" y="6"/>
                  </a:cubicBezTo>
                  <a:cubicBezTo>
                    <a:pt x="51" y="6"/>
                    <a:pt x="0" y="81"/>
                    <a:pt x="26" y="156"/>
                  </a:cubicBezTo>
                  <a:lnTo>
                    <a:pt x="176" y="1509"/>
                  </a:lnTo>
                  <a:cubicBezTo>
                    <a:pt x="176" y="1575"/>
                    <a:pt x="232" y="1640"/>
                    <a:pt x="296" y="1640"/>
                  </a:cubicBezTo>
                  <a:cubicBezTo>
                    <a:pt x="306" y="1640"/>
                    <a:pt x="316" y="1638"/>
                    <a:pt x="326" y="1635"/>
                  </a:cubicBezTo>
                  <a:cubicBezTo>
                    <a:pt x="401" y="1635"/>
                    <a:pt x="452" y="1560"/>
                    <a:pt x="452" y="1484"/>
                  </a:cubicBezTo>
                  <a:lnTo>
                    <a:pt x="301" y="131"/>
                  </a:lnTo>
                  <a:cubicBezTo>
                    <a:pt x="280" y="66"/>
                    <a:pt x="220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668700" y="3573175"/>
              <a:ext cx="10675" cy="41050"/>
            </a:xfrm>
            <a:custGeom>
              <a:rect b="b" l="l" r="r" t="t"/>
              <a:pathLst>
                <a:path extrusionOk="0" h="1642" w="427">
                  <a:moveTo>
                    <a:pt x="162" y="1"/>
                  </a:moveTo>
                  <a:cubicBezTo>
                    <a:pt x="151" y="1"/>
                    <a:pt x="139" y="3"/>
                    <a:pt x="126" y="7"/>
                  </a:cubicBezTo>
                  <a:cubicBezTo>
                    <a:pt x="50" y="7"/>
                    <a:pt x="0" y="82"/>
                    <a:pt x="0" y="158"/>
                  </a:cubicBezTo>
                  <a:lnTo>
                    <a:pt x="151" y="1511"/>
                  </a:lnTo>
                  <a:cubicBezTo>
                    <a:pt x="151" y="1576"/>
                    <a:pt x="207" y="1641"/>
                    <a:pt x="271" y="1641"/>
                  </a:cubicBezTo>
                  <a:cubicBezTo>
                    <a:pt x="281" y="1641"/>
                    <a:pt x="291" y="1640"/>
                    <a:pt x="301" y="1636"/>
                  </a:cubicBezTo>
                  <a:cubicBezTo>
                    <a:pt x="376" y="1636"/>
                    <a:pt x="426" y="1561"/>
                    <a:pt x="426" y="1486"/>
                  </a:cubicBezTo>
                  <a:lnTo>
                    <a:pt x="276" y="133"/>
                  </a:lnTo>
                  <a:cubicBezTo>
                    <a:pt x="255" y="50"/>
                    <a:pt x="217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757050" y="3633500"/>
              <a:ext cx="40750" cy="16475"/>
            </a:xfrm>
            <a:custGeom>
              <a:rect b="b" l="l" r="r" t="t"/>
              <a:pathLst>
                <a:path extrusionOk="0" h="659" w="1630">
                  <a:moveTo>
                    <a:pt x="1429" y="0"/>
                  </a:moveTo>
                  <a:lnTo>
                    <a:pt x="100" y="401"/>
                  </a:lnTo>
                  <a:cubicBezTo>
                    <a:pt x="25" y="401"/>
                    <a:pt x="0" y="502"/>
                    <a:pt x="0" y="552"/>
                  </a:cubicBezTo>
                  <a:cubicBezTo>
                    <a:pt x="21" y="614"/>
                    <a:pt x="75" y="658"/>
                    <a:pt x="136" y="658"/>
                  </a:cubicBezTo>
                  <a:cubicBezTo>
                    <a:pt x="149" y="658"/>
                    <a:pt x="162" y="656"/>
                    <a:pt x="176" y="652"/>
                  </a:cubicBezTo>
                  <a:lnTo>
                    <a:pt x="1504" y="276"/>
                  </a:lnTo>
                  <a:cubicBezTo>
                    <a:pt x="1579" y="251"/>
                    <a:pt x="1629" y="176"/>
                    <a:pt x="1604" y="101"/>
                  </a:cubicBezTo>
                  <a:cubicBezTo>
                    <a:pt x="1579" y="25"/>
                    <a:pt x="1504" y="0"/>
                    <a:pt x="1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3665575" y="3515525"/>
              <a:ext cx="14425" cy="10225"/>
            </a:xfrm>
            <a:custGeom>
              <a:rect b="b" l="l" r="r" t="t"/>
              <a:pathLst>
                <a:path extrusionOk="0" h="409" w="577">
                  <a:moveTo>
                    <a:pt x="441" y="1"/>
                  </a:moveTo>
                  <a:cubicBezTo>
                    <a:pt x="428" y="1"/>
                    <a:pt x="414" y="3"/>
                    <a:pt x="401" y="7"/>
                  </a:cubicBezTo>
                  <a:lnTo>
                    <a:pt x="0" y="108"/>
                  </a:lnTo>
                  <a:lnTo>
                    <a:pt x="0" y="408"/>
                  </a:lnTo>
                  <a:lnTo>
                    <a:pt x="476" y="258"/>
                  </a:lnTo>
                  <a:cubicBezTo>
                    <a:pt x="526" y="258"/>
                    <a:pt x="576" y="208"/>
                    <a:pt x="576" y="133"/>
                  </a:cubicBezTo>
                  <a:cubicBezTo>
                    <a:pt x="576" y="133"/>
                    <a:pt x="576" y="108"/>
                    <a:pt x="576" y="108"/>
                  </a:cubicBezTo>
                  <a:cubicBezTo>
                    <a:pt x="556" y="46"/>
                    <a:pt x="501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3701900" y="3603875"/>
              <a:ext cx="40750" cy="17125"/>
            </a:xfrm>
            <a:custGeom>
              <a:rect b="b" l="l" r="r" t="t"/>
              <a:pathLst>
                <a:path extrusionOk="0" h="685" w="1630">
                  <a:moveTo>
                    <a:pt x="162" y="1"/>
                  </a:moveTo>
                  <a:cubicBezTo>
                    <a:pt x="101" y="1"/>
                    <a:pt x="46" y="46"/>
                    <a:pt x="26" y="108"/>
                  </a:cubicBezTo>
                  <a:cubicBezTo>
                    <a:pt x="1" y="183"/>
                    <a:pt x="51" y="258"/>
                    <a:pt x="126" y="283"/>
                  </a:cubicBezTo>
                  <a:lnTo>
                    <a:pt x="1454" y="684"/>
                  </a:lnTo>
                  <a:cubicBezTo>
                    <a:pt x="1530" y="684"/>
                    <a:pt x="1605" y="659"/>
                    <a:pt x="1630" y="584"/>
                  </a:cubicBezTo>
                  <a:cubicBezTo>
                    <a:pt x="1630" y="509"/>
                    <a:pt x="1605" y="433"/>
                    <a:pt x="1530" y="408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3681225" y="3479825"/>
              <a:ext cx="40750" cy="16650"/>
            </a:xfrm>
            <a:custGeom>
              <a:rect b="b" l="l" r="r" t="t"/>
              <a:pathLst>
                <a:path extrusionOk="0" h="666" w="1630">
                  <a:moveTo>
                    <a:pt x="160" y="0"/>
                  </a:moveTo>
                  <a:cubicBezTo>
                    <a:pt x="100" y="0"/>
                    <a:pt x="46" y="41"/>
                    <a:pt x="26" y="82"/>
                  </a:cubicBezTo>
                  <a:cubicBezTo>
                    <a:pt x="1" y="157"/>
                    <a:pt x="51" y="232"/>
                    <a:pt x="126" y="258"/>
                  </a:cubicBezTo>
                  <a:lnTo>
                    <a:pt x="1429" y="659"/>
                  </a:lnTo>
                  <a:cubicBezTo>
                    <a:pt x="1443" y="663"/>
                    <a:pt x="1456" y="665"/>
                    <a:pt x="1469" y="665"/>
                  </a:cubicBezTo>
                  <a:cubicBezTo>
                    <a:pt x="1529" y="665"/>
                    <a:pt x="1584" y="620"/>
                    <a:pt x="1605" y="558"/>
                  </a:cubicBezTo>
                  <a:cubicBezTo>
                    <a:pt x="1630" y="508"/>
                    <a:pt x="1580" y="433"/>
                    <a:pt x="1504" y="408"/>
                  </a:cubicBezTo>
                  <a:lnTo>
                    <a:pt x="201" y="7"/>
                  </a:lnTo>
                  <a:cubicBezTo>
                    <a:pt x="187" y="2"/>
                    <a:pt x="174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3785875" y="3553925"/>
              <a:ext cx="40750" cy="17100"/>
            </a:xfrm>
            <a:custGeom>
              <a:rect b="b" l="l" r="r" t="t"/>
              <a:pathLst>
                <a:path extrusionOk="0" h="684" w="1630">
                  <a:moveTo>
                    <a:pt x="176" y="0"/>
                  </a:moveTo>
                  <a:cubicBezTo>
                    <a:pt x="100" y="0"/>
                    <a:pt x="25" y="25"/>
                    <a:pt x="0" y="101"/>
                  </a:cubicBezTo>
                  <a:cubicBezTo>
                    <a:pt x="0" y="176"/>
                    <a:pt x="25" y="251"/>
                    <a:pt x="100" y="276"/>
                  </a:cubicBezTo>
                  <a:lnTo>
                    <a:pt x="1429" y="677"/>
                  </a:lnTo>
                  <a:cubicBezTo>
                    <a:pt x="1442" y="681"/>
                    <a:pt x="1455" y="684"/>
                    <a:pt x="1468" y="684"/>
                  </a:cubicBezTo>
                  <a:cubicBezTo>
                    <a:pt x="1529" y="684"/>
                    <a:pt x="1583" y="639"/>
                    <a:pt x="1604" y="577"/>
                  </a:cubicBezTo>
                  <a:cubicBezTo>
                    <a:pt x="1629" y="502"/>
                    <a:pt x="1579" y="426"/>
                    <a:pt x="1504" y="40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3693125" y="2924850"/>
              <a:ext cx="647900" cy="797650"/>
            </a:xfrm>
            <a:custGeom>
              <a:rect b="b" l="l" r="r" t="t"/>
              <a:pathLst>
                <a:path extrusionOk="0" h="31906" w="25916">
                  <a:moveTo>
                    <a:pt x="19700" y="0"/>
                  </a:moveTo>
                  <a:lnTo>
                    <a:pt x="2607" y="3684"/>
                  </a:lnTo>
                  <a:lnTo>
                    <a:pt x="1" y="4311"/>
                  </a:lnTo>
                  <a:lnTo>
                    <a:pt x="5615" y="31905"/>
                  </a:lnTo>
                  <a:lnTo>
                    <a:pt x="8673" y="31604"/>
                  </a:lnTo>
                  <a:lnTo>
                    <a:pt x="25916" y="28722"/>
                  </a:lnTo>
                  <a:lnTo>
                    <a:pt x="19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3692500" y="3018200"/>
              <a:ext cx="216825" cy="705550"/>
            </a:xfrm>
            <a:custGeom>
              <a:rect b="b" l="l" r="r" t="t"/>
              <a:pathLst>
                <a:path extrusionOk="0" h="28222" w="8673">
                  <a:moveTo>
                    <a:pt x="2607" y="1"/>
                  </a:moveTo>
                  <a:lnTo>
                    <a:pt x="1" y="627"/>
                  </a:lnTo>
                  <a:lnTo>
                    <a:pt x="5615" y="28221"/>
                  </a:lnTo>
                  <a:lnTo>
                    <a:pt x="8672" y="27921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719450" y="3092775"/>
              <a:ext cx="30100" cy="110300"/>
            </a:xfrm>
            <a:custGeom>
              <a:rect b="b" l="l" r="r" t="t"/>
              <a:pathLst>
                <a:path extrusionOk="0" h="4412" w="1204">
                  <a:moveTo>
                    <a:pt x="176" y="0"/>
                  </a:moveTo>
                  <a:lnTo>
                    <a:pt x="0" y="50"/>
                  </a:lnTo>
                  <a:lnTo>
                    <a:pt x="1028" y="4411"/>
                  </a:lnTo>
                  <a:lnTo>
                    <a:pt x="1203" y="436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731350" y="3092775"/>
              <a:ext cx="29475" cy="110300"/>
            </a:xfrm>
            <a:custGeom>
              <a:rect b="b" l="l" r="r" t="t"/>
              <a:pathLst>
                <a:path extrusionOk="0" h="4412" w="1179">
                  <a:moveTo>
                    <a:pt x="176" y="0"/>
                  </a:moveTo>
                  <a:lnTo>
                    <a:pt x="1" y="25"/>
                  </a:lnTo>
                  <a:lnTo>
                    <a:pt x="1003" y="4411"/>
                  </a:lnTo>
                  <a:lnTo>
                    <a:pt x="1179" y="436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3742625" y="3092150"/>
              <a:ext cx="30100" cy="110300"/>
            </a:xfrm>
            <a:custGeom>
              <a:rect b="b" l="l" r="r" t="t"/>
              <a:pathLst>
                <a:path extrusionOk="0" h="4412" w="1204">
                  <a:moveTo>
                    <a:pt x="176" y="0"/>
                  </a:moveTo>
                  <a:lnTo>
                    <a:pt x="1" y="50"/>
                  </a:lnTo>
                  <a:lnTo>
                    <a:pt x="1028" y="4411"/>
                  </a:lnTo>
                  <a:lnTo>
                    <a:pt x="1204" y="436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754525" y="3092150"/>
              <a:ext cx="29475" cy="109675"/>
            </a:xfrm>
            <a:custGeom>
              <a:rect b="b" l="l" r="r" t="t"/>
              <a:pathLst>
                <a:path extrusionOk="0" h="4387" w="1179">
                  <a:moveTo>
                    <a:pt x="151" y="0"/>
                  </a:moveTo>
                  <a:lnTo>
                    <a:pt x="1" y="25"/>
                  </a:lnTo>
                  <a:lnTo>
                    <a:pt x="1003" y="4386"/>
                  </a:lnTo>
                  <a:lnTo>
                    <a:pt x="1179" y="436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4179350" y="3566450"/>
              <a:ext cx="109675" cy="30100"/>
            </a:xfrm>
            <a:custGeom>
              <a:rect b="b" l="l" r="r" t="t"/>
              <a:pathLst>
                <a:path extrusionOk="0" h="1204" w="4387">
                  <a:moveTo>
                    <a:pt x="4361" y="1"/>
                  </a:moveTo>
                  <a:lnTo>
                    <a:pt x="1" y="1028"/>
                  </a:lnTo>
                  <a:lnTo>
                    <a:pt x="26" y="1204"/>
                  </a:lnTo>
                  <a:lnTo>
                    <a:pt x="4387" y="176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4179350" y="3578350"/>
              <a:ext cx="110300" cy="29475"/>
            </a:xfrm>
            <a:custGeom>
              <a:rect b="b" l="l" r="r" t="t"/>
              <a:pathLst>
                <a:path extrusionOk="0" h="1179" w="4412">
                  <a:moveTo>
                    <a:pt x="4361" y="1"/>
                  </a:moveTo>
                  <a:lnTo>
                    <a:pt x="1" y="1003"/>
                  </a:lnTo>
                  <a:lnTo>
                    <a:pt x="51" y="1179"/>
                  </a:lnTo>
                  <a:lnTo>
                    <a:pt x="4412" y="15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179975" y="3589625"/>
              <a:ext cx="110300" cy="30100"/>
            </a:xfrm>
            <a:custGeom>
              <a:rect b="b" l="l" r="r" t="t"/>
              <a:pathLst>
                <a:path extrusionOk="0" h="1204" w="4412">
                  <a:moveTo>
                    <a:pt x="4362" y="1"/>
                  </a:moveTo>
                  <a:lnTo>
                    <a:pt x="1" y="1028"/>
                  </a:lnTo>
                  <a:lnTo>
                    <a:pt x="51" y="1204"/>
                  </a:lnTo>
                  <a:lnTo>
                    <a:pt x="4412" y="176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179975" y="3600925"/>
              <a:ext cx="110300" cy="30100"/>
            </a:xfrm>
            <a:custGeom>
              <a:rect b="b" l="l" r="r" t="t"/>
              <a:pathLst>
                <a:path extrusionOk="0" h="1204" w="4412">
                  <a:moveTo>
                    <a:pt x="4387" y="0"/>
                  </a:moveTo>
                  <a:lnTo>
                    <a:pt x="1" y="1028"/>
                  </a:lnTo>
                  <a:lnTo>
                    <a:pt x="51" y="1203"/>
                  </a:lnTo>
                  <a:lnTo>
                    <a:pt x="4412" y="175"/>
                  </a:lnTo>
                  <a:lnTo>
                    <a:pt x="4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3911175" y="3332125"/>
              <a:ext cx="53275" cy="52650"/>
            </a:xfrm>
            <a:custGeom>
              <a:rect b="b" l="l" r="r" t="t"/>
              <a:pathLst>
                <a:path extrusionOk="0" h="2106" w="2131">
                  <a:moveTo>
                    <a:pt x="1078" y="0"/>
                  </a:moveTo>
                  <a:cubicBezTo>
                    <a:pt x="502" y="0"/>
                    <a:pt x="26" y="451"/>
                    <a:pt x="1" y="1028"/>
                  </a:cubicBezTo>
                  <a:cubicBezTo>
                    <a:pt x="1" y="1604"/>
                    <a:pt x="452" y="2080"/>
                    <a:pt x="1028" y="2105"/>
                  </a:cubicBezTo>
                  <a:cubicBezTo>
                    <a:pt x="1630" y="2105"/>
                    <a:pt x="2106" y="1654"/>
                    <a:pt x="2106" y="1078"/>
                  </a:cubicBezTo>
                  <a:cubicBezTo>
                    <a:pt x="2131" y="501"/>
                    <a:pt x="1655" y="25"/>
                    <a:pt x="1078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3913050" y="3329525"/>
              <a:ext cx="54550" cy="52200"/>
            </a:xfrm>
            <a:custGeom>
              <a:rect b="b" l="l" r="r" t="t"/>
              <a:pathLst>
                <a:path extrusionOk="0" h="2088" w="2182">
                  <a:moveTo>
                    <a:pt x="1116" y="0"/>
                  </a:moveTo>
                  <a:cubicBezTo>
                    <a:pt x="1087" y="0"/>
                    <a:pt x="1058" y="1"/>
                    <a:pt x="1028" y="4"/>
                  </a:cubicBezTo>
                  <a:cubicBezTo>
                    <a:pt x="452" y="29"/>
                    <a:pt x="1" y="530"/>
                    <a:pt x="51" y="1107"/>
                  </a:cubicBezTo>
                  <a:cubicBezTo>
                    <a:pt x="75" y="1654"/>
                    <a:pt x="527" y="2088"/>
                    <a:pt x="1066" y="2088"/>
                  </a:cubicBezTo>
                  <a:cubicBezTo>
                    <a:pt x="1095" y="2088"/>
                    <a:pt x="1124" y="2087"/>
                    <a:pt x="1154" y="2084"/>
                  </a:cubicBezTo>
                  <a:cubicBezTo>
                    <a:pt x="1730" y="2059"/>
                    <a:pt x="2181" y="1558"/>
                    <a:pt x="2131" y="981"/>
                  </a:cubicBezTo>
                  <a:cubicBezTo>
                    <a:pt x="2107" y="434"/>
                    <a:pt x="1655" y="0"/>
                    <a:pt x="1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3993250" y="3315800"/>
              <a:ext cx="53300" cy="52675"/>
            </a:xfrm>
            <a:custGeom>
              <a:rect b="b" l="l" r="r" t="t"/>
              <a:pathLst>
                <a:path extrusionOk="0" h="2107" w="2132">
                  <a:moveTo>
                    <a:pt x="1035" y="0"/>
                  </a:moveTo>
                  <a:cubicBezTo>
                    <a:pt x="478" y="0"/>
                    <a:pt x="26" y="467"/>
                    <a:pt x="26" y="1029"/>
                  </a:cubicBezTo>
                  <a:cubicBezTo>
                    <a:pt x="1" y="1605"/>
                    <a:pt x="452" y="2082"/>
                    <a:pt x="1054" y="2107"/>
                  </a:cubicBezTo>
                  <a:cubicBezTo>
                    <a:pt x="1630" y="2107"/>
                    <a:pt x="2106" y="1656"/>
                    <a:pt x="2106" y="1079"/>
                  </a:cubicBezTo>
                  <a:cubicBezTo>
                    <a:pt x="2131" y="503"/>
                    <a:pt x="1655" y="1"/>
                    <a:pt x="1079" y="1"/>
                  </a:cubicBezTo>
                  <a:cubicBezTo>
                    <a:pt x="1064" y="1"/>
                    <a:pt x="1050" y="0"/>
                    <a:pt x="1035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3995150" y="3312675"/>
              <a:ext cx="54525" cy="52700"/>
            </a:xfrm>
            <a:custGeom>
              <a:rect b="b" l="l" r="r" t="t"/>
              <a:pathLst>
                <a:path extrusionOk="0" h="2108" w="2181">
                  <a:moveTo>
                    <a:pt x="1076" y="0"/>
                  </a:moveTo>
                  <a:cubicBezTo>
                    <a:pt x="1060" y="0"/>
                    <a:pt x="1044" y="0"/>
                    <a:pt x="1028" y="1"/>
                  </a:cubicBezTo>
                  <a:cubicBezTo>
                    <a:pt x="451" y="51"/>
                    <a:pt x="0" y="553"/>
                    <a:pt x="50" y="1129"/>
                  </a:cubicBezTo>
                  <a:cubicBezTo>
                    <a:pt x="75" y="1689"/>
                    <a:pt x="549" y="2107"/>
                    <a:pt x="1105" y="2107"/>
                  </a:cubicBezTo>
                  <a:cubicBezTo>
                    <a:pt x="1121" y="2107"/>
                    <a:pt x="1137" y="2107"/>
                    <a:pt x="1153" y="2106"/>
                  </a:cubicBezTo>
                  <a:cubicBezTo>
                    <a:pt x="1729" y="2056"/>
                    <a:pt x="2181" y="1580"/>
                    <a:pt x="2130" y="979"/>
                  </a:cubicBezTo>
                  <a:cubicBezTo>
                    <a:pt x="2106" y="418"/>
                    <a:pt x="1632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069700" y="3300125"/>
              <a:ext cx="53275" cy="52100"/>
            </a:xfrm>
            <a:custGeom>
              <a:rect b="b" l="l" r="r" t="t"/>
              <a:pathLst>
                <a:path extrusionOk="0" h="2084" w="2131">
                  <a:moveTo>
                    <a:pt x="1032" y="1"/>
                  </a:moveTo>
                  <a:cubicBezTo>
                    <a:pt x="477" y="1"/>
                    <a:pt x="26" y="443"/>
                    <a:pt x="26" y="1004"/>
                  </a:cubicBezTo>
                  <a:cubicBezTo>
                    <a:pt x="1" y="1606"/>
                    <a:pt x="452" y="2082"/>
                    <a:pt x="1053" y="2082"/>
                  </a:cubicBezTo>
                  <a:cubicBezTo>
                    <a:pt x="1068" y="2083"/>
                    <a:pt x="1082" y="2083"/>
                    <a:pt x="1097" y="2083"/>
                  </a:cubicBezTo>
                  <a:cubicBezTo>
                    <a:pt x="1653" y="2083"/>
                    <a:pt x="2106" y="1616"/>
                    <a:pt x="2106" y="1055"/>
                  </a:cubicBezTo>
                  <a:cubicBezTo>
                    <a:pt x="2131" y="478"/>
                    <a:pt x="1655" y="2"/>
                    <a:pt x="1078" y="2"/>
                  </a:cubicBezTo>
                  <a:cubicBezTo>
                    <a:pt x="1063" y="1"/>
                    <a:pt x="1048" y="1"/>
                    <a:pt x="1032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071575" y="3297000"/>
              <a:ext cx="54550" cy="52150"/>
            </a:xfrm>
            <a:custGeom>
              <a:rect b="b" l="l" r="r" t="t"/>
              <a:pathLst>
                <a:path extrusionOk="0" h="2086" w="2182">
                  <a:moveTo>
                    <a:pt x="1077" y="1"/>
                  </a:moveTo>
                  <a:cubicBezTo>
                    <a:pt x="1061" y="1"/>
                    <a:pt x="1044" y="1"/>
                    <a:pt x="1028" y="2"/>
                  </a:cubicBezTo>
                  <a:cubicBezTo>
                    <a:pt x="452" y="27"/>
                    <a:pt x="1" y="528"/>
                    <a:pt x="51" y="1104"/>
                  </a:cubicBezTo>
                  <a:cubicBezTo>
                    <a:pt x="75" y="1651"/>
                    <a:pt x="527" y="2086"/>
                    <a:pt x="1066" y="2086"/>
                  </a:cubicBezTo>
                  <a:cubicBezTo>
                    <a:pt x="1095" y="2086"/>
                    <a:pt x="1124" y="2084"/>
                    <a:pt x="1154" y="2082"/>
                  </a:cubicBezTo>
                  <a:cubicBezTo>
                    <a:pt x="1730" y="2057"/>
                    <a:pt x="2181" y="1555"/>
                    <a:pt x="2131" y="979"/>
                  </a:cubicBezTo>
                  <a:cubicBezTo>
                    <a:pt x="2107" y="419"/>
                    <a:pt x="1632" y="1"/>
                    <a:pt x="1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146775" y="3283250"/>
              <a:ext cx="53275" cy="52675"/>
            </a:xfrm>
            <a:custGeom>
              <a:rect b="b" l="l" r="r" t="t"/>
              <a:pathLst>
                <a:path extrusionOk="0" h="2107" w="2131">
                  <a:moveTo>
                    <a:pt x="1078" y="0"/>
                  </a:moveTo>
                  <a:cubicBezTo>
                    <a:pt x="502" y="0"/>
                    <a:pt x="25" y="451"/>
                    <a:pt x="25" y="1028"/>
                  </a:cubicBezTo>
                  <a:cubicBezTo>
                    <a:pt x="0" y="1629"/>
                    <a:pt x="451" y="2105"/>
                    <a:pt x="1053" y="2105"/>
                  </a:cubicBezTo>
                  <a:cubicBezTo>
                    <a:pt x="1067" y="2106"/>
                    <a:pt x="1082" y="2106"/>
                    <a:pt x="1096" y="2106"/>
                  </a:cubicBezTo>
                  <a:cubicBezTo>
                    <a:pt x="1653" y="2106"/>
                    <a:pt x="2106" y="1640"/>
                    <a:pt x="2106" y="1078"/>
                  </a:cubicBezTo>
                  <a:cubicBezTo>
                    <a:pt x="2131" y="501"/>
                    <a:pt x="1654" y="25"/>
                    <a:pt x="1078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148650" y="3280650"/>
              <a:ext cx="54525" cy="52200"/>
            </a:xfrm>
            <a:custGeom>
              <a:rect b="b" l="l" r="r" t="t"/>
              <a:pathLst>
                <a:path extrusionOk="0" h="2088" w="2181">
                  <a:moveTo>
                    <a:pt x="1116" y="0"/>
                  </a:moveTo>
                  <a:cubicBezTo>
                    <a:pt x="1087" y="0"/>
                    <a:pt x="1057" y="1"/>
                    <a:pt x="1028" y="4"/>
                  </a:cubicBezTo>
                  <a:cubicBezTo>
                    <a:pt x="452" y="29"/>
                    <a:pt x="0" y="530"/>
                    <a:pt x="51" y="1107"/>
                  </a:cubicBezTo>
                  <a:cubicBezTo>
                    <a:pt x="74" y="1654"/>
                    <a:pt x="527" y="2088"/>
                    <a:pt x="1066" y="2088"/>
                  </a:cubicBezTo>
                  <a:cubicBezTo>
                    <a:pt x="1095" y="2088"/>
                    <a:pt x="1124" y="2087"/>
                    <a:pt x="1153" y="2084"/>
                  </a:cubicBezTo>
                  <a:cubicBezTo>
                    <a:pt x="1730" y="2059"/>
                    <a:pt x="2181" y="1558"/>
                    <a:pt x="2131" y="981"/>
                  </a:cubicBezTo>
                  <a:cubicBezTo>
                    <a:pt x="2107" y="434"/>
                    <a:pt x="1654" y="0"/>
                    <a:pt x="1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3921200" y="3417325"/>
              <a:ext cx="129100" cy="59550"/>
            </a:xfrm>
            <a:custGeom>
              <a:rect b="b" l="l" r="r" t="t"/>
              <a:pathLst>
                <a:path extrusionOk="0" h="2382" w="5164">
                  <a:moveTo>
                    <a:pt x="3008" y="1"/>
                  </a:moveTo>
                  <a:cubicBezTo>
                    <a:pt x="1780" y="1"/>
                    <a:pt x="677" y="602"/>
                    <a:pt x="1" y="1529"/>
                  </a:cubicBezTo>
                  <a:lnTo>
                    <a:pt x="1204" y="2382"/>
                  </a:lnTo>
                  <a:cubicBezTo>
                    <a:pt x="1605" y="1805"/>
                    <a:pt x="2281" y="1454"/>
                    <a:pt x="3008" y="1454"/>
                  </a:cubicBezTo>
                  <a:cubicBezTo>
                    <a:pt x="3509" y="1454"/>
                    <a:pt x="3961" y="1605"/>
                    <a:pt x="4337" y="1880"/>
                  </a:cubicBezTo>
                  <a:lnTo>
                    <a:pt x="5164" y="677"/>
                  </a:lnTo>
                  <a:cubicBezTo>
                    <a:pt x="4562" y="251"/>
                    <a:pt x="3810" y="1"/>
                    <a:pt x="3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3903650" y="3459300"/>
              <a:ext cx="61450" cy="127850"/>
            </a:xfrm>
            <a:custGeom>
              <a:rect b="b" l="l" r="r" t="t"/>
              <a:pathLst>
                <a:path extrusionOk="0" h="5114" w="2458">
                  <a:moveTo>
                    <a:pt x="602" y="1"/>
                  </a:moveTo>
                  <a:cubicBezTo>
                    <a:pt x="226" y="577"/>
                    <a:pt x="1" y="1279"/>
                    <a:pt x="1" y="2031"/>
                  </a:cubicBezTo>
                  <a:cubicBezTo>
                    <a:pt x="1" y="3309"/>
                    <a:pt x="653" y="4437"/>
                    <a:pt x="1630" y="5114"/>
                  </a:cubicBezTo>
                  <a:lnTo>
                    <a:pt x="2457" y="3911"/>
                  </a:lnTo>
                  <a:cubicBezTo>
                    <a:pt x="1856" y="3510"/>
                    <a:pt x="1455" y="2808"/>
                    <a:pt x="1455" y="2031"/>
                  </a:cubicBezTo>
                  <a:cubicBezTo>
                    <a:pt x="1455" y="1580"/>
                    <a:pt x="1580" y="1179"/>
                    <a:pt x="1805" y="828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3948150" y="3544525"/>
              <a:ext cx="123450" cy="58300"/>
            </a:xfrm>
            <a:custGeom>
              <a:rect b="b" l="l" r="r" t="t"/>
              <a:pathLst>
                <a:path extrusionOk="0" h="2332" w="4938">
                  <a:moveTo>
                    <a:pt x="3735" y="0"/>
                  </a:moveTo>
                  <a:cubicBezTo>
                    <a:pt x="3309" y="527"/>
                    <a:pt x="2657" y="878"/>
                    <a:pt x="1930" y="878"/>
                  </a:cubicBezTo>
                  <a:cubicBezTo>
                    <a:pt x="1529" y="878"/>
                    <a:pt x="1153" y="777"/>
                    <a:pt x="827" y="577"/>
                  </a:cubicBezTo>
                  <a:lnTo>
                    <a:pt x="0" y="1780"/>
                  </a:lnTo>
                  <a:cubicBezTo>
                    <a:pt x="552" y="2131"/>
                    <a:pt x="1228" y="2331"/>
                    <a:pt x="1930" y="2331"/>
                  </a:cubicBezTo>
                  <a:cubicBezTo>
                    <a:pt x="3158" y="2331"/>
                    <a:pt x="4261" y="1755"/>
                    <a:pt x="4938" y="82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4032725" y="3436750"/>
              <a:ext cx="57050" cy="124725"/>
            </a:xfrm>
            <a:custGeom>
              <a:rect b="b" l="l" r="r" t="t"/>
              <a:pathLst>
                <a:path extrusionOk="0" h="4989" w="2282">
                  <a:moveTo>
                    <a:pt x="853" y="1"/>
                  </a:moveTo>
                  <a:lnTo>
                    <a:pt x="1" y="1204"/>
                  </a:lnTo>
                  <a:cubicBezTo>
                    <a:pt x="502" y="1630"/>
                    <a:pt x="803" y="2231"/>
                    <a:pt x="803" y="2933"/>
                  </a:cubicBezTo>
                  <a:cubicBezTo>
                    <a:pt x="803" y="3384"/>
                    <a:pt x="678" y="3810"/>
                    <a:pt x="452" y="4161"/>
                  </a:cubicBezTo>
                  <a:lnTo>
                    <a:pt x="1655" y="4988"/>
                  </a:lnTo>
                  <a:cubicBezTo>
                    <a:pt x="2031" y="4412"/>
                    <a:pt x="2282" y="3685"/>
                    <a:pt x="2282" y="2933"/>
                  </a:cubicBezTo>
                  <a:cubicBezTo>
                    <a:pt x="2282" y="1730"/>
                    <a:pt x="1705" y="677"/>
                    <a:pt x="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4162425" y="3385325"/>
              <a:ext cx="53925" cy="51450"/>
            </a:xfrm>
            <a:custGeom>
              <a:rect b="b" l="l" r="r" t="t"/>
              <a:pathLst>
                <a:path extrusionOk="0" h="2058" w="2157">
                  <a:moveTo>
                    <a:pt x="1055" y="1"/>
                  </a:moveTo>
                  <a:cubicBezTo>
                    <a:pt x="980" y="1"/>
                    <a:pt x="904" y="9"/>
                    <a:pt x="828" y="27"/>
                  </a:cubicBezTo>
                  <a:cubicBezTo>
                    <a:pt x="327" y="128"/>
                    <a:pt x="1" y="629"/>
                    <a:pt x="126" y="1155"/>
                  </a:cubicBezTo>
                  <a:lnTo>
                    <a:pt x="327" y="2058"/>
                  </a:lnTo>
                  <a:lnTo>
                    <a:pt x="2156" y="1657"/>
                  </a:lnTo>
                  <a:lnTo>
                    <a:pt x="1956" y="729"/>
                  </a:lnTo>
                  <a:cubicBezTo>
                    <a:pt x="1870" y="301"/>
                    <a:pt x="1491" y="1"/>
                    <a:pt x="1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4181225" y="3474975"/>
              <a:ext cx="53925" cy="51450"/>
            </a:xfrm>
            <a:custGeom>
              <a:rect b="b" l="l" r="r" t="t"/>
              <a:pathLst>
                <a:path extrusionOk="0" h="2058" w="2157">
                  <a:moveTo>
                    <a:pt x="1830" y="0"/>
                  </a:moveTo>
                  <a:lnTo>
                    <a:pt x="1" y="401"/>
                  </a:lnTo>
                  <a:lnTo>
                    <a:pt x="201" y="1329"/>
                  </a:lnTo>
                  <a:cubicBezTo>
                    <a:pt x="308" y="1757"/>
                    <a:pt x="690" y="2057"/>
                    <a:pt x="1112" y="2057"/>
                  </a:cubicBezTo>
                  <a:cubicBezTo>
                    <a:pt x="1183" y="2057"/>
                    <a:pt x="1256" y="2049"/>
                    <a:pt x="1329" y="2030"/>
                  </a:cubicBezTo>
                  <a:cubicBezTo>
                    <a:pt x="1830" y="1930"/>
                    <a:pt x="2156" y="1429"/>
                    <a:pt x="2031" y="903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217575" y="3421875"/>
              <a:ext cx="53900" cy="51875"/>
            </a:xfrm>
            <a:custGeom>
              <a:rect b="b" l="l" r="r" t="t"/>
              <a:pathLst>
                <a:path extrusionOk="0" h="2075" w="2156">
                  <a:moveTo>
                    <a:pt x="1110" y="1"/>
                  </a:moveTo>
                  <a:cubicBezTo>
                    <a:pt x="1050" y="1"/>
                    <a:pt x="989" y="7"/>
                    <a:pt x="928" y="19"/>
                  </a:cubicBezTo>
                  <a:lnTo>
                    <a:pt x="0" y="220"/>
                  </a:lnTo>
                  <a:lnTo>
                    <a:pt x="426" y="2074"/>
                  </a:lnTo>
                  <a:lnTo>
                    <a:pt x="1329" y="1874"/>
                  </a:lnTo>
                  <a:cubicBezTo>
                    <a:pt x="1830" y="1748"/>
                    <a:pt x="2156" y="1247"/>
                    <a:pt x="2056" y="746"/>
                  </a:cubicBezTo>
                  <a:cubicBezTo>
                    <a:pt x="1945" y="306"/>
                    <a:pt x="1546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4126100" y="3438000"/>
              <a:ext cx="53900" cy="51850"/>
            </a:xfrm>
            <a:custGeom>
              <a:rect b="b" l="l" r="r" t="t"/>
              <a:pathLst>
                <a:path extrusionOk="0" h="2074" w="2156">
                  <a:moveTo>
                    <a:pt x="1755" y="1"/>
                  </a:moveTo>
                  <a:lnTo>
                    <a:pt x="827" y="201"/>
                  </a:lnTo>
                  <a:cubicBezTo>
                    <a:pt x="326" y="327"/>
                    <a:pt x="0" y="828"/>
                    <a:pt x="100" y="1329"/>
                  </a:cubicBezTo>
                  <a:cubicBezTo>
                    <a:pt x="210" y="1769"/>
                    <a:pt x="610" y="2074"/>
                    <a:pt x="1045" y="2074"/>
                  </a:cubicBezTo>
                  <a:cubicBezTo>
                    <a:pt x="1106" y="2074"/>
                    <a:pt x="1167" y="2068"/>
                    <a:pt x="1228" y="2056"/>
                  </a:cubicBezTo>
                  <a:lnTo>
                    <a:pt x="2156" y="1855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3948150" y="3647825"/>
              <a:ext cx="64550" cy="27950"/>
            </a:xfrm>
            <a:custGeom>
              <a:rect b="b" l="l" r="r" t="t"/>
              <a:pathLst>
                <a:path extrusionOk="0" h="1118" w="2582">
                  <a:moveTo>
                    <a:pt x="2157" y="1"/>
                  </a:moveTo>
                  <a:cubicBezTo>
                    <a:pt x="2140" y="1"/>
                    <a:pt x="2123" y="2"/>
                    <a:pt x="2106" y="4"/>
                  </a:cubicBezTo>
                  <a:lnTo>
                    <a:pt x="301" y="405"/>
                  </a:lnTo>
                  <a:cubicBezTo>
                    <a:pt x="126" y="455"/>
                    <a:pt x="0" y="630"/>
                    <a:pt x="50" y="831"/>
                  </a:cubicBezTo>
                  <a:cubicBezTo>
                    <a:pt x="72" y="1001"/>
                    <a:pt x="220" y="1118"/>
                    <a:pt x="387" y="1118"/>
                  </a:cubicBezTo>
                  <a:cubicBezTo>
                    <a:pt x="417" y="1118"/>
                    <a:pt x="447" y="1114"/>
                    <a:pt x="477" y="1106"/>
                  </a:cubicBezTo>
                  <a:lnTo>
                    <a:pt x="2256" y="705"/>
                  </a:lnTo>
                  <a:cubicBezTo>
                    <a:pt x="2457" y="680"/>
                    <a:pt x="2582" y="480"/>
                    <a:pt x="2532" y="279"/>
                  </a:cubicBezTo>
                  <a:cubicBezTo>
                    <a:pt x="2486" y="119"/>
                    <a:pt x="2335" y="1"/>
                    <a:pt x="2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4043375" y="3627150"/>
              <a:ext cx="64575" cy="27950"/>
            </a:xfrm>
            <a:custGeom>
              <a:rect b="b" l="l" r="r" t="t"/>
              <a:pathLst>
                <a:path extrusionOk="0" h="1118" w="2583">
                  <a:moveTo>
                    <a:pt x="2157" y="0"/>
                  </a:moveTo>
                  <a:cubicBezTo>
                    <a:pt x="2140" y="0"/>
                    <a:pt x="2123" y="1"/>
                    <a:pt x="2106" y="4"/>
                  </a:cubicBezTo>
                  <a:lnTo>
                    <a:pt x="302" y="405"/>
                  </a:lnTo>
                  <a:cubicBezTo>
                    <a:pt x="126" y="455"/>
                    <a:pt x="1" y="630"/>
                    <a:pt x="26" y="831"/>
                  </a:cubicBezTo>
                  <a:cubicBezTo>
                    <a:pt x="69" y="1001"/>
                    <a:pt x="220" y="1117"/>
                    <a:pt x="372" y="1117"/>
                  </a:cubicBezTo>
                  <a:cubicBezTo>
                    <a:pt x="399" y="1117"/>
                    <a:pt x="426" y="1114"/>
                    <a:pt x="452" y="1106"/>
                  </a:cubicBezTo>
                  <a:lnTo>
                    <a:pt x="2257" y="705"/>
                  </a:lnTo>
                  <a:cubicBezTo>
                    <a:pt x="2457" y="680"/>
                    <a:pt x="2582" y="480"/>
                    <a:pt x="2532" y="279"/>
                  </a:cubicBezTo>
                  <a:cubicBezTo>
                    <a:pt x="2486" y="119"/>
                    <a:pt x="2336" y="0"/>
                    <a:pt x="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3807175" y="2966300"/>
              <a:ext cx="406025" cy="347050"/>
            </a:xfrm>
            <a:custGeom>
              <a:rect b="b" l="l" r="r" t="t"/>
              <a:pathLst>
                <a:path extrusionOk="0" h="13882" w="16241">
                  <a:moveTo>
                    <a:pt x="13260" y="1"/>
                  </a:moveTo>
                  <a:cubicBezTo>
                    <a:pt x="13202" y="1"/>
                    <a:pt x="13142" y="8"/>
                    <a:pt x="13083" y="21"/>
                  </a:cubicBezTo>
                  <a:lnTo>
                    <a:pt x="727" y="2653"/>
                  </a:lnTo>
                  <a:cubicBezTo>
                    <a:pt x="301" y="2753"/>
                    <a:pt x="0" y="3179"/>
                    <a:pt x="100" y="3605"/>
                  </a:cubicBezTo>
                  <a:lnTo>
                    <a:pt x="1404" y="10372"/>
                  </a:lnTo>
                  <a:lnTo>
                    <a:pt x="2105" y="13881"/>
                  </a:lnTo>
                  <a:lnTo>
                    <a:pt x="16241" y="10824"/>
                  </a:lnTo>
                  <a:lnTo>
                    <a:pt x="15489" y="7290"/>
                  </a:lnTo>
                  <a:lnTo>
                    <a:pt x="14035" y="623"/>
                  </a:lnTo>
                  <a:cubicBezTo>
                    <a:pt x="13949" y="256"/>
                    <a:pt x="13621" y="1"/>
                    <a:pt x="13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3859800" y="3114675"/>
              <a:ext cx="120950" cy="106550"/>
            </a:xfrm>
            <a:custGeom>
              <a:rect b="b" l="l" r="r" t="t"/>
              <a:pathLst>
                <a:path extrusionOk="0" h="4262" w="4838">
                  <a:moveTo>
                    <a:pt x="2038" y="1"/>
                  </a:moveTo>
                  <a:cubicBezTo>
                    <a:pt x="1977" y="1"/>
                    <a:pt x="1916" y="9"/>
                    <a:pt x="1855" y="26"/>
                  </a:cubicBezTo>
                  <a:lnTo>
                    <a:pt x="853" y="327"/>
                  </a:lnTo>
                  <a:cubicBezTo>
                    <a:pt x="552" y="427"/>
                    <a:pt x="351" y="728"/>
                    <a:pt x="402" y="1054"/>
                  </a:cubicBezTo>
                  <a:lnTo>
                    <a:pt x="627" y="2332"/>
                  </a:lnTo>
                  <a:lnTo>
                    <a:pt x="0" y="2457"/>
                  </a:lnTo>
                  <a:lnTo>
                    <a:pt x="351" y="4262"/>
                  </a:lnTo>
                  <a:lnTo>
                    <a:pt x="4838" y="3310"/>
                  </a:lnTo>
                  <a:lnTo>
                    <a:pt x="4762" y="2833"/>
                  </a:lnTo>
                  <a:lnTo>
                    <a:pt x="3234" y="3134"/>
                  </a:lnTo>
                  <a:lnTo>
                    <a:pt x="2657" y="503"/>
                  </a:lnTo>
                  <a:cubicBezTo>
                    <a:pt x="2595" y="192"/>
                    <a:pt x="2327" y="1"/>
                    <a:pt x="2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4055925" y="3117425"/>
              <a:ext cx="106525" cy="60575"/>
            </a:xfrm>
            <a:custGeom>
              <a:rect b="b" l="l" r="r" t="t"/>
              <a:pathLst>
                <a:path extrusionOk="0" h="2423" w="4261">
                  <a:moveTo>
                    <a:pt x="3371" y="1"/>
                  </a:moveTo>
                  <a:cubicBezTo>
                    <a:pt x="3326" y="1"/>
                    <a:pt x="3279" y="6"/>
                    <a:pt x="3233" y="17"/>
                  </a:cubicBezTo>
                  <a:lnTo>
                    <a:pt x="2030" y="292"/>
                  </a:lnTo>
                  <a:cubicBezTo>
                    <a:pt x="1729" y="367"/>
                    <a:pt x="1504" y="693"/>
                    <a:pt x="1579" y="1019"/>
                  </a:cubicBezTo>
                  <a:lnTo>
                    <a:pt x="1604" y="1245"/>
                  </a:lnTo>
                  <a:lnTo>
                    <a:pt x="0" y="1596"/>
                  </a:lnTo>
                  <a:lnTo>
                    <a:pt x="151" y="2423"/>
                  </a:lnTo>
                  <a:lnTo>
                    <a:pt x="4261" y="1545"/>
                  </a:lnTo>
                  <a:lnTo>
                    <a:pt x="3985" y="468"/>
                  </a:lnTo>
                  <a:cubicBezTo>
                    <a:pt x="3899" y="188"/>
                    <a:pt x="3647" y="1"/>
                    <a:pt x="3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3842250" y="3148525"/>
              <a:ext cx="370950" cy="164825"/>
            </a:xfrm>
            <a:custGeom>
              <a:rect b="b" l="l" r="r" t="t"/>
              <a:pathLst>
                <a:path extrusionOk="0" h="6593" w="14838">
                  <a:moveTo>
                    <a:pt x="14086" y="1"/>
                  </a:moveTo>
                  <a:lnTo>
                    <a:pt x="1" y="3083"/>
                  </a:lnTo>
                  <a:lnTo>
                    <a:pt x="226" y="4136"/>
                  </a:lnTo>
                  <a:lnTo>
                    <a:pt x="702" y="6592"/>
                  </a:lnTo>
                  <a:lnTo>
                    <a:pt x="14838" y="3535"/>
                  </a:lnTo>
                  <a:lnTo>
                    <a:pt x="14236" y="778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3842250" y="3148525"/>
              <a:ext cx="355925" cy="123475"/>
            </a:xfrm>
            <a:custGeom>
              <a:rect b="b" l="l" r="r" t="t"/>
              <a:pathLst>
                <a:path extrusionOk="0" h="4939" w="14237">
                  <a:moveTo>
                    <a:pt x="14086" y="1"/>
                  </a:moveTo>
                  <a:lnTo>
                    <a:pt x="1" y="3083"/>
                  </a:lnTo>
                  <a:lnTo>
                    <a:pt x="226" y="4136"/>
                  </a:lnTo>
                  <a:lnTo>
                    <a:pt x="2056" y="3685"/>
                  </a:lnTo>
                  <a:lnTo>
                    <a:pt x="2357" y="4938"/>
                  </a:lnTo>
                  <a:lnTo>
                    <a:pt x="3860" y="4738"/>
                  </a:lnTo>
                  <a:lnTo>
                    <a:pt x="3685" y="3284"/>
                  </a:lnTo>
                  <a:lnTo>
                    <a:pt x="5565" y="2833"/>
                  </a:lnTo>
                  <a:lnTo>
                    <a:pt x="5765" y="3585"/>
                  </a:lnTo>
                  <a:lnTo>
                    <a:pt x="7369" y="3259"/>
                  </a:lnTo>
                  <a:lnTo>
                    <a:pt x="7169" y="2482"/>
                  </a:lnTo>
                  <a:lnTo>
                    <a:pt x="8798" y="2181"/>
                  </a:lnTo>
                  <a:lnTo>
                    <a:pt x="9149" y="3384"/>
                  </a:lnTo>
                  <a:lnTo>
                    <a:pt x="10928" y="3008"/>
                  </a:lnTo>
                  <a:lnTo>
                    <a:pt x="10602" y="1655"/>
                  </a:lnTo>
                  <a:lnTo>
                    <a:pt x="11830" y="1329"/>
                  </a:lnTo>
                  <a:lnTo>
                    <a:pt x="11956" y="1905"/>
                  </a:lnTo>
                  <a:lnTo>
                    <a:pt x="13359" y="1580"/>
                  </a:lnTo>
                  <a:lnTo>
                    <a:pt x="13234" y="978"/>
                  </a:lnTo>
                  <a:lnTo>
                    <a:pt x="14236" y="778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3854150" y="3047650"/>
              <a:ext cx="120975" cy="55800"/>
            </a:xfrm>
            <a:custGeom>
              <a:rect b="b" l="l" r="r" t="t"/>
              <a:pathLst>
                <a:path extrusionOk="0" h="2232" w="4839">
                  <a:moveTo>
                    <a:pt x="1780" y="1"/>
                  </a:moveTo>
                  <a:lnTo>
                    <a:pt x="953" y="226"/>
                  </a:lnTo>
                  <a:lnTo>
                    <a:pt x="1129" y="903"/>
                  </a:lnTo>
                  <a:lnTo>
                    <a:pt x="402" y="1078"/>
                  </a:lnTo>
                  <a:lnTo>
                    <a:pt x="552" y="1705"/>
                  </a:lnTo>
                  <a:lnTo>
                    <a:pt x="1" y="1855"/>
                  </a:lnTo>
                  <a:lnTo>
                    <a:pt x="101" y="2231"/>
                  </a:lnTo>
                  <a:lnTo>
                    <a:pt x="4838" y="1053"/>
                  </a:lnTo>
                  <a:lnTo>
                    <a:pt x="4713" y="577"/>
                  </a:lnTo>
                  <a:lnTo>
                    <a:pt x="3911" y="778"/>
                  </a:lnTo>
                  <a:lnTo>
                    <a:pt x="3760" y="126"/>
                  </a:lnTo>
                  <a:lnTo>
                    <a:pt x="2733" y="402"/>
                  </a:lnTo>
                  <a:lnTo>
                    <a:pt x="2633" y="51"/>
                  </a:lnTo>
                  <a:lnTo>
                    <a:pt x="1856" y="251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4030850" y="3072725"/>
              <a:ext cx="120950" cy="55775"/>
            </a:xfrm>
            <a:custGeom>
              <a:rect b="b" l="l" r="r" t="t"/>
              <a:pathLst>
                <a:path extrusionOk="0" h="2231" w="4838">
                  <a:moveTo>
                    <a:pt x="1805" y="0"/>
                  </a:moveTo>
                  <a:lnTo>
                    <a:pt x="953" y="201"/>
                  </a:lnTo>
                  <a:lnTo>
                    <a:pt x="1128" y="877"/>
                  </a:lnTo>
                  <a:lnTo>
                    <a:pt x="427" y="1053"/>
                  </a:lnTo>
                  <a:lnTo>
                    <a:pt x="577" y="1679"/>
                  </a:lnTo>
                  <a:lnTo>
                    <a:pt x="1" y="1830"/>
                  </a:lnTo>
                  <a:lnTo>
                    <a:pt x="101" y="2231"/>
                  </a:lnTo>
                  <a:lnTo>
                    <a:pt x="4838" y="1028"/>
                  </a:lnTo>
                  <a:lnTo>
                    <a:pt x="4712" y="551"/>
                  </a:lnTo>
                  <a:lnTo>
                    <a:pt x="3936" y="752"/>
                  </a:lnTo>
                  <a:lnTo>
                    <a:pt x="3760" y="125"/>
                  </a:lnTo>
                  <a:lnTo>
                    <a:pt x="2732" y="376"/>
                  </a:lnTo>
                  <a:lnTo>
                    <a:pt x="2657" y="50"/>
                  </a:lnTo>
                  <a:lnTo>
                    <a:pt x="1855" y="251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048400" y="3000650"/>
              <a:ext cx="29475" cy="28850"/>
            </a:xfrm>
            <a:custGeom>
              <a:rect b="b" l="l" r="r" t="t"/>
              <a:pathLst>
                <a:path extrusionOk="0" h="1154" w="1179">
                  <a:moveTo>
                    <a:pt x="577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903"/>
                    <a:pt x="251" y="1154"/>
                    <a:pt x="577" y="1154"/>
                  </a:cubicBezTo>
                  <a:cubicBezTo>
                    <a:pt x="903" y="1154"/>
                    <a:pt x="1178" y="903"/>
                    <a:pt x="1178" y="577"/>
                  </a:cubicBezTo>
                  <a:cubicBezTo>
                    <a:pt x="1178" y="251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4096025" y="2989375"/>
              <a:ext cx="29475" cy="28850"/>
            </a:xfrm>
            <a:custGeom>
              <a:rect b="b" l="l" r="r" t="t"/>
              <a:pathLst>
                <a:path extrusionOk="0" h="1154" w="1179">
                  <a:moveTo>
                    <a:pt x="602" y="1"/>
                  </a:moveTo>
                  <a:cubicBezTo>
                    <a:pt x="276" y="1"/>
                    <a:pt x="0" y="251"/>
                    <a:pt x="0" y="577"/>
                  </a:cubicBezTo>
                  <a:cubicBezTo>
                    <a:pt x="0" y="903"/>
                    <a:pt x="276" y="1154"/>
                    <a:pt x="602" y="1154"/>
                  </a:cubicBezTo>
                  <a:cubicBezTo>
                    <a:pt x="902" y="1154"/>
                    <a:pt x="1178" y="903"/>
                    <a:pt x="1178" y="577"/>
                  </a:cubicBezTo>
                  <a:cubicBezTo>
                    <a:pt x="1178" y="251"/>
                    <a:pt x="902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7" name="Google Shape;1167;p38"/>
          <p:cNvSpPr txBox="1"/>
          <p:nvPr/>
        </p:nvSpPr>
        <p:spPr>
          <a:xfrm>
            <a:off x="3967075" y="1633600"/>
            <a:ext cx="1986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Tiles</a:t>
            </a:r>
            <a:endParaRPr sz="16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8" name="Google Shape;1168;p38"/>
          <p:cNvSpPr txBox="1"/>
          <p:nvPr/>
        </p:nvSpPr>
        <p:spPr>
          <a:xfrm>
            <a:off x="6444850" y="1633600"/>
            <a:ext cx="25677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StartOffset</a:t>
            </a:r>
            <a:endParaRPr sz="16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9" name="Google Shape;1169;p38"/>
          <p:cNvSpPr txBox="1"/>
          <p:nvPr/>
        </p:nvSpPr>
        <p:spPr>
          <a:xfrm>
            <a:off x="3967075" y="3067125"/>
            <a:ext cx="1986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Id</a:t>
            </a:r>
            <a:endParaRPr sz="16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0" name="Google Shape;1170;p38"/>
          <p:cNvSpPr txBox="1"/>
          <p:nvPr/>
        </p:nvSpPr>
        <p:spPr>
          <a:xfrm>
            <a:off x="5912777" y="3067125"/>
            <a:ext cx="3735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rotationState</a:t>
            </a:r>
            <a:endParaRPr sz="16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1" name="Google Shape;1171;p38"/>
          <p:cNvSpPr txBox="1"/>
          <p:nvPr/>
        </p:nvSpPr>
        <p:spPr>
          <a:xfrm>
            <a:off x="713075" y="1017725"/>
            <a:ext cx="25677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2" name="Google Shape;1172;p38"/>
          <p:cNvSpPr txBox="1"/>
          <p:nvPr/>
        </p:nvSpPr>
        <p:spPr>
          <a:xfrm>
            <a:off x="713075" y="4230125"/>
            <a:ext cx="25677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173" name="Google Shape;1173;p38"/>
          <p:cNvCxnSpPr>
            <a:endCxn id="1167" idx="1"/>
          </p:cNvCxnSpPr>
          <p:nvPr/>
        </p:nvCxnSpPr>
        <p:spPr>
          <a:xfrm flipH="1" rot="10800000">
            <a:off x="2984875" y="1821400"/>
            <a:ext cx="982200" cy="40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74" name="Google Shape;1174;p38"/>
          <p:cNvCxnSpPr>
            <a:endCxn id="1169" idx="1"/>
          </p:cNvCxnSpPr>
          <p:nvPr/>
        </p:nvCxnSpPr>
        <p:spPr>
          <a:xfrm flipH="1" rot="10800000">
            <a:off x="3139375" y="3254925"/>
            <a:ext cx="827700" cy="61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75" name="Google Shape;1175;p38"/>
          <p:cNvCxnSpPr>
            <a:stCxn id="1167" idx="3"/>
            <a:endCxn id="1168" idx="1"/>
          </p:cNvCxnSpPr>
          <p:nvPr/>
        </p:nvCxnSpPr>
        <p:spPr>
          <a:xfrm>
            <a:off x="5953075" y="1821400"/>
            <a:ext cx="49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76" name="Google Shape;1176;p38"/>
          <p:cNvCxnSpPr>
            <a:endCxn id="1170" idx="1"/>
          </p:cNvCxnSpPr>
          <p:nvPr/>
        </p:nvCxnSpPr>
        <p:spPr>
          <a:xfrm flipH="1" rot="10800000">
            <a:off x="5614577" y="3254925"/>
            <a:ext cx="2982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177" name="Google Shape;1177;p38"/>
          <p:cNvSpPr txBox="1"/>
          <p:nvPr/>
        </p:nvSpPr>
        <p:spPr>
          <a:xfrm>
            <a:off x="6228700" y="3560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offset</a:t>
            </a:r>
            <a:endParaRPr sz="16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9"/>
          <p:cNvSpPr txBox="1"/>
          <p:nvPr>
            <p:ph type="title"/>
          </p:nvPr>
        </p:nvSpPr>
        <p:spPr>
          <a:xfrm>
            <a:off x="-242900" y="2571750"/>
            <a:ext cx="61758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Ръководство за потребител и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Демонстрация</a:t>
            </a:r>
            <a:endParaRPr sz="3200"/>
          </a:p>
        </p:txBody>
      </p:sp>
      <p:sp>
        <p:nvSpPr>
          <p:cNvPr id="1183" name="Google Shape;1183;p39"/>
          <p:cNvSpPr txBox="1"/>
          <p:nvPr>
            <p:ph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184" name="Google Shape;1184;p39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1185" name="Google Shape;1185;p39"/>
            <p:cNvSpPr/>
            <p:nvPr/>
          </p:nvSpPr>
          <p:spPr>
            <a:xfrm>
              <a:off x="5882000" y="1279625"/>
              <a:ext cx="2387179" cy="2584287"/>
            </a:xfrm>
            <a:custGeom>
              <a:rect b="b" l="l" r="r" t="t"/>
              <a:pathLst>
                <a:path extrusionOk="0" h="33184" w="30653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60000" dist="66675">
                <a:schemeClr val="accent5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979577" y="1357656"/>
              <a:ext cx="2205647" cy="2428143"/>
            </a:xfrm>
            <a:custGeom>
              <a:rect b="b" l="l" r="r" t="t"/>
              <a:pathLst>
                <a:path extrusionOk="0" h="31179" w="28322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7213123" y="3125965"/>
              <a:ext cx="972067" cy="659778"/>
            </a:xfrm>
            <a:custGeom>
              <a:rect b="b" l="l" r="r" t="t"/>
              <a:pathLst>
                <a:path extrusionOk="0" h="8472" w="12482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7279473" y="2218409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7917739" y="3613930"/>
              <a:ext cx="115259" cy="113234"/>
            </a:xfrm>
            <a:custGeom>
              <a:rect b="b" l="l" r="r" t="t"/>
              <a:pathLst>
                <a:path extrusionOk="0" h="1454" w="148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6859880" y="3613930"/>
              <a:ext cx="113234" cy="113234"/>
            </a:xfrm>
            <a:custGeom>
              <a:rect b="b" l="l" r="r" t="t"/>
              <a:pathLst>
                <a:path extrusionOk="0" h="1454" w="1454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6032299" y="2144194"/>
              <a:ext cx="113312" cy="113312"/>
            </a:xfrm>
            <a:custGeom>
              <a:rect b="b" l="l" r="r" t="t"/>
              <a:pathLst>
                <a:path extrusionOk="0" h="1455" w="1455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7279473" y="1474780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7457106" y="1470886"/>
              <a:ext cx="724183" cy="913503"/>
            </a:xfrm>
            <a:custGeom>
              <a:rect b="b" l="l" r="r" t="t"/>
              <a:pathLst>
                <a:path extrusionOk="0" h="11730" w="9299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7408278" y="1940473"/>
              <a:ext cx="68454" cy="120632"/>
            </a:xfrm>
            <a:custGeom>
              <a:rect b="b" l="l" r="r" t="t"/>
              <a:pathLst>
                <a:path extrusionOk="0" h="1549" w="879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7578124" y="1885883"/>
              <a:ext cx="68376" cy="120554"/>
            </a:xfrm>
            <a:custGeom>
              <a:rect b="b" l="l" r="r" t="t"/>
              <a:pathLst>
                <a:path extrusionOk="0" h="1548" w="878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7474706" y="1721878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7738158" y="1833395"/>
              <a:ext cx="60589" cy="122346"/>
            </a:xfrm>
            <a:custGeom>
              <a:rect b="b" l="l" r="r" t="t"/>
              <a:pathLst>
                <a:path extrusionOk="0" h="1571" w="778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763546" y="2174955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7484440" y="1595798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7644474" y="2089059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7609352" y="1727485"/>
              <a:ext cx="101552" cy="95556"/>
            </a:xfrm>
            <a:custGeom>
              <a:rect b="b" l="l" r="r" t="t"/>
              <a:pathLst>
                <a:path extrusionOk="0" h="1227" w="1304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7492228" y="2102297"/>
              <a:ext cx="103499" cy="95711"/>
            </a:xfrm>
            <a:custGeom>
              <a:rect b="b" l="l" r="r" t="t"/>
              <a:pathLst>
                <a:path extrusionOk="0" h="1229" w="1329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7820161" y="2005654"/>
              <a:ext cx="91818" cy="95711"/>
            </a:xfrm>
            <a:custGeom>
              <a:rect b="b" l="l" r="r" t="t"/>
              <a:pathLst>
                <a:path extrusionOk="0" h="1229" w="1179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7306807" y="1749212"/>
              <a:ext cx="101552" cy="95478"/>
            </a:xfrm>
            <a:custGeom>
              <a:rect b="b" l="l" r="r" t="t"/>
              <a:pathLst>
                <a:path extrusionOk="0" h="1226" w="1304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979577" y="3086949"/>
              <a:ext cx="570063" cy="698795"/>
            </a:xfrm>
            <a:custGeom>
              <a:rect b="b" l="l" r="r" t="t"/>
              <a:pathLst>
                <a:path extrusionOk="0" h="8973" w="732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979577" y="3621717"/>
              <a:ext cx="23519" cy="37148"/>
            </a:xfrm>
            <a:custGeom>
              <a:rect b="b" l="l" r="r" t="t"/>
              <a:pathLst>
                <a:path extrusionOk="0" h="477" w="302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6040087" y="3447044"/>
              <a:ext cx="99683" cy="97658"/>
            </a:xfrm>
            <a:custGeom>
              <a:rect b="b" l="l" r="r" t="t"/>
              <a:pathLst>
                <a:path extrusionOk="0" h="1254" w="128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6204092" y="3325013"/>
              <a:ext cx="23441" cy="128965"/>
            </a:xfrm>
            <a:custGeom>
              <a:rect b="b" l="l" r="r" t="t"/>
              <a:pathLst>
                <a:path extrusionOk="0" h="1656" w="301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6356338" y="3633009"/>
              <a:ext cx="25388" cy="129277"/>
            </a:xfrm>
            <a:custGeom>
              <a:rect b="b" l="l" r="r" t="t"/>
              <a:pathLst>
                <a:path extrusionOk="0" h="1660" w="326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6176758" y="3589944"/>
              <a:ext cx="128887" cy="42132"/>
            </a:xfrm>
            <a:custGeom>
              <a:rect b="b" l="l" r="r" t="t"/>
              <a:pathLst>
                <a:path extrusionOk="0" h="541" w="1655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6006912" y="3289191"/>
              <a:ext cx="124993" cy="60121"/>
            </a:xfrm>
            <a:custGeom>
              <a:rect b="b" l="l" r="r" t="t"/>
              <a:pathLst>
                <a:path extrusionOk="0" h="772" w="1605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6042033" y="3679734"/>
              <a:ext cx="124993" cy="61601"/>
            </a:xfrm>
            <a:custGeom>
              <a:rect b="b" l="l" r="r" t="t"/>
              <a:pathLst>
                <a:path extrusionOk="0" h="791" w="1605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6307510" y="3467992"/>
              <a:ext cx="119153" cy="60978"/>
            </a:xfrm>
            <a:custGeom>
              <a:rect b="b" l="l" r="r" t="t"/>
              <a:pathLst>
                <a:path extrusionOk="0" h="783" w="153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6643231" y="1416218"/>
              <a:ext cx="1333185" cy="999402"/>
            </a:xfrm>
            <a:custGeom>
              <a:rect b="b" l="l" r="r" t="t"/>
              <a:pathLst>
                <a:path extrusionOk="0" h="12833" w="17119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7507881" y="2239825"/>
              <a:ext cx="240096" cy="64560"/>
            </a:xfrm>
            <a:custGeom>
              <a:rect b="b" l="l" r="r" t="t"/>
              <a:pathLst>
                <a:path extrusionOk="0" h="829" w="3083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7435613" y="1961889"/>
              <a:ext cx="175770" cy="326852"/>
            </a:xfrm>
            <a:custGeom>
              <a:rect b="b" l="l" r="r" t="t"/>
              <a:pathLst>
                <a:path extrusionOk="0" h="4197" w="2257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7638634" y="1966639"/>
              <a:ext cx="121100" cy="337755"/>
            </a:xfrm>
            <a:custGeom>
              <a:rect b="b" l="l" r="r" t="t"/>
              <a:pathLst>
                <a:path extrusionOk="0" h="4337" w="1555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6094755" y="2302280"/>
              <a:ext cx="2008539" cy="1315662"/>
            </a:xfrm>
            <a:custGeom>
              <a:rect b="b" l="l" r="r" t="t"/>
              <a:pathLst>
                <a:path extrusionOk="0" h="16894" w="25791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6180652" y="2358896"/>
              <a:ext cx="1836741" cy="1161465"/>
            </a:xfrm>
            <a:custGeom>
              <a:rect b="b" l="l" r="r" t="t"/>
              <a:pathLst>
                <a:path extrusionOk="0" h="14914" w="23585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6278229" y="2427192"/>
              <a:ext cx="1313638" cy="940916"/>
            </a:xfrm>
            <a:custGeom>
              <a:rect b="b" l="l" r="r" t="t"/>
              <a:pathLst>
                <a:path extrusionOk="0" h="12082" w="16868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6340685" y="2739549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7012127" y="2969825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6586616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6752490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6879349" y="2917104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7025755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7191629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6586616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6733021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6879349" y="2749283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7025755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7174107" y="2749283"/>
              <a:ext cx="126940" cy="128887"/>
            </a:xfrm>
            <a:custGeom>
              <a:rect b="b" l="l" r="r" t="t"/>
              <a:pathLst>
                <a:path extrusionOk="0" h="1655" w="163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7665968" y="2452579"/>
              <a:ext cx="279191" cy="648097"/>
            </a:xfrm>
            <a:custGeom>
              <a:rect b="b" l="l" r="r" t="t"/>
              <a:pathLst>
                <a:path extrusionOk="0" h="8322" w="3585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7701090" y="2511141"/>
              <a:ext cx="218680" cy="218680"/>
            </a:xfrm>
            <a:custGeom>
              <a:rect b="b" l="l" r="r" t="t"/>
              <a:pathLst>
                <a:path extrusionOk="0" h="2808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7701090" y="2827314"/>
              <a:ext cx="218680" cy="216733"/>
            </a:xfrm>
            <a:custGeom>
              <a:rect b="b" l="l" r="r" t="t"/>
              <a:pathLst>
                <a:path extrusionOk="0" h="2783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7691355" y="2499460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7691355" y="2815633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7669862" y="3227436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7669862" y="3274317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7669862" y="3319173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7669862" y="3366054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32113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56706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7172160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7418091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362179" y="3584649"/>
              <a:ext cx="150381" cy="158169"/>
            </a:xfrm>
            <a:custGeom>
              <a:rect b="b" l="l" r="r" t="t"/>
              <a:pathLst>
                <a:path extrusionOk="0" h="2031" w="1931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7664021" y="3584649"/>
              <a:ext cx="150304" cy="158169"/>
            </a:xfrm>
            <a:custGeom>
              <a:rect b="b" l="l" r="r" t="t"/>
              <a:pathLst>
                <a:path extrusionOk="0" h="2031" w="193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143583" y="1579522"/>
              <a:ext cx="1163334" cy="664529"/>
            </a:xfrm>
            <a:custGeom>
              <a:rect b="b" l="l" r="r" t="t"/>
              <a:pathLst>
                <a:path extrusionOk="0" h="8533" w="14938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6204092" y="1613320"/>
              <a:ext cx="1063807" cy="591480"/>
            </a:xfrm>
            <a:custGeom>
              <a:rect b="b" l="l" r="r" t="t"/>
              <a:pathLst>
                <a:path extrusionOk="0" h="7595" w="1366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6358285" y="1806061"/>
              <a:ext cx="103499" cy="100150"/>
            </a:xfrm>
            <a:custGeom>
              <a:rect b="b" l="l" r="r" t="t"/>
              <a:pathLst>
                <a:path extrusionOk="0" h="1286" w="1329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379701" y="1991948"/>
              <a:ext cx="103577" cy="100228"/>
            </a:xfrm>
            <a:custGeom>
              <a:rect b="b" l="l" r="r" t="t"/>
              <a:pathLst>
                <a:path extrusionOk="0" h="1287" w="133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463651" y="1888375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274336" y="1908077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68618" y="1778493"/>
              <a:ext cx="121100" cy="63470"/>
            </a:xfrm>
            <a:custGeom>
              <a:rect b="b" l="l" r="r" t="t"/>
              <a:pathLst>
                <a:path extrusionOk="0" h="815" w="1555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680300" y="1888297"/>
              <a:ext cx="121100" cy="63003"/>
            </a:xfrm>
            <a:custGeom>
              <a:rect b="b" l="l" r="r" t="t"/>
              <a:pathLst>
                <a:path extrusionOk="0" h="809" w="1555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674459" y="2034079"/>
              <a:ext cx="66430" cy="60355"/>
            </a:xfrm>
            <a:custGeom>
              <a:rect b="b" l="l" r="r" t="t"/>
              <a:pathLst>
                <a:path extrusionOk="0" h="775" w="853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793530" y="2022398"/>
              <a:ext cx="68376" cy="60277"/>
            </a:xfrm>
            <a:custGeom>
              <a:rect b="b" l="l" r="r" t="t"/>
              <a:pathLst>
                <a:path extrusionOk="0" h="774" w="878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908630" y="1809254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7035489" y="1715570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965246" y="1939383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7092104" y="1845699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299723" y="1660045"/>
              <a:ext cx="152328" cy="58798"/>
            </a:xfrm>
            <a:custGeom>
              <a:rect b="b" l="l" r="r" t="t"/>
              <a:pathLst>
                <a:path extrusionOk="0" h="755" w="1956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904736" y="1577653"/>
              <a:ext cx="154275" cy="57240"/>
            </a:xfrm>
            <a:custGeom>
              <a:rect b="b" l="l" r="r" t="t"/>
              <a:pathLst>
                <a:path extrusionOk="0" h="735" w="1981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4" name="Google Shape;1264;p39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0"/>
          <p:cNvSpPr txBox="1"/>
          <p:nvPr>
            <p:ph type="title"/>
          </p:nvPr>
        </p:nvSpPr>
        <p:spPr>
          <a:xfrm>
            <a:off x="123900" y="1584300"/>
            <a:ext cx="8896200" cy="27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Благодаря за вниманието!</a:t>
            </a:r>
            <a:endParaRPr sz="6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/>
          <p:nvPr>
            <p:ph idx="18" type="title"/>
          </p:nvPr>
        </p:nvSpPr>
        <p:spPr>
          <a:xfrm>
            <a:off x="6200850" y="3545888"/>
            <a:ext cx="24468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Благодаря за вниманието</a:t>
            </a:r>
            <a:endParaRPr/>
          </a:p>
        </p:txBody>
      </p:sp>
      <p:sp>
        <p:nvSpPr>
          <p:cNvPr id="465" name="Google Shape;465;p29"/>
          <p:cNvSpPr txBox="1"/>
          <p:nvPr>
            <p:ph type="title"/>
          </p:nvPr>
        </p:nvSpPr>
        <p:spPr>
          <a:xfrm>
            <a:off x="207000" y="1902475"/>
            <a:ext cx="29598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Вдъхновение</a:t>
            </a:r>
            <a:endParaRPr/>
          </a:p>
        </p:txBody>
      </p:sp>
      <p:sp>
        <p:nvSpPr>
          <p:cNvPr id="466" name="Google Shape;466;p29"/>
          <p:cNvSpPr txBox="1"/>
          <p:nvPr>
            <p:ph idx="9" type="title"/>
          </p:nvPr>
        </p:nvSpPr>
        <p:spPr>
          <a:xfrm>
            <a:off x="388200" y="3545900"/>
            <a:ext cx="25974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на системата</a:t>
            </a:r>
            <a:endParaRPr/>
          </a:p>
        </p:txBody>
      </p:sp>
      <p:sp>
        <p:nvSpPr>
          <p:cNvPr id="467" name="Google Shape;467;p29"/>
          <p:cNvSpPr txBox="1"/>
          <p:nvPr>
            <p:ph idx="15" type="title"/>
          </p:nvPr>
        </p:nvSpPr>
        <p:spPr>
          <a:xfrm>
            <a:off x="3126250" y="3812650"/>
            <a:ext cx="27957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Ръководство за Потребител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</a:t>
            </a:r>
            <a:r>
              <a:rPr lang="en"/>
              <a:t> Демонстрация</a:t>
            </a:r>
            <a:endParaRPr/>
          </a:p>
        </p:txBody>
      </p:sp>
      <p:sp>
        <p:nvSpPr>
          <p:cNvPr id="468" name="Google Shape;468;p29"/>
          <p:cNvSpPr txBox="1"/>
          <p:nvPr>
            <p:ph idx="2" type="title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9" name="Google Shape;469;p29"/>
          <p:cNvSpPr txBox="1"/>
          <p:nvPr>
            <p:ph idx="3" type="title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</a:t>
            </a:r>
            <a:endParaRPr/>
          </a:p>
        </p:txBody>
      </p:sp>
      <p:sp>
        <p:nvSpPr>
          <p:cNvPr id="470" name="Google Shape;470;p29"/>
          <p:cNvSpPr txBox="1"/>
          <p:nvPr>
            <p:ph idx="6" type="title"/>
          </p:nvPr>
        </p:nvSpPr>
        <p:spPr>
          <a:xfrm>
            <a:off x="6265950" y="1902475"/>
            <a:ext cx="23166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Проу</a:t>
            </a:r>
            <a:r>
              <a:rPr lang="en"/>
              <a:t>чване</a:t>
            </a:r>
            <a:endParaRPr sz="2500"/>
          </a:p>
        </p:txBody>
      </p:sp>
      <p:sp>
        <p:nvSpPr>
          <p:cNvPr id="471" name="Google Shape;471;p29"/>
          <p:cNvSpPr txBox="1"/>
          <p:nvPr>
            <p:ph idx="4" type="title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72" name="Google Shape;472;p29"/>
          <p:cNvSpPr txBox="1"/>
          <p:nvPr>
            <p:ph idx="7" type="title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73" name="Google Shape;473;p29"/>
          <p:cNvSpPr txBox="1"/>
          <p:nvPr>
            <p:ph idx="13" type="title"/>
          </p:nvPr>
        </p:nvSpPr>
        <p:spPr>
          <a:xfrm>
            <a:off x="1106100" y="2952575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74" name="Google Shape;474;p29"/>
          <p:cNvSpPr txBox="1"/>
          <p:nvPr>
            <p:ph idx="16" type="title"/>
          </p:nvPr>
        </p:nvSpPr>
        <p:spPr>
          <a:xfrm>
            <a:off x="3958350" y="2952575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75" name="Google Shape;475;p29"/>
          <p:cNvSpPr txBox="1"/>
          <p:nvPr>
            <p:ph idx="19" type="title"/>
          </p:nvPr>
        </p:nvSpPr>
        <p:spPr>
          <a:xfrm>
            <a:off x="6810600" y="2952563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76" name="Google Shape;476;p29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СЪДЪРЖАНИЕ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0"/>
          <p:cNvSpPr txBox="1"/>
          <p:nvPr>
            <p:ph type="title"/>
          </p:nvPr>
        </p:nvSpPr>
        <p:spPr>
          <a:xfrm>
            <a:off x="-249650" y="2504275"/>
            <a:ext cx="61893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Вдъхновение</a:t>
            </a:r>
            <a:endParaRPr/>
          </a:p>
        </p:txBody>
      </p:sp>
      <p:sp>
        <p:nvSpPr>
          <p:cNvPr id="482" name="Google Shape;482;p30"/>
          <p:cNvSpPr txBox="1"/>
          <p:nvPr>
            <p:ph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483" name="Google Shape;483;p30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484" name="Google Shape;484;p30"/>
            <p:cNvSpPr/>
            <p:nvPr/>
          </p:nvSpPr>
          <p:spPr>
            <a:xfrm>
              <a:off x="5882000" y="1279625"/>
              <a:ext cx="2387179" cy="2584287"/>
            </a:xfrm>
            <a:custGeom>
              <a:rect b="b" l="l" r="r" t="t"/>
              <a:pathLst>
                <a:path extrusionOk="0" h="33184" w="30653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60000" dist="66675">
                <a:schemeClr val="accent5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5979577" y="1357656"/>
              <a:ext cx="2205647" cy="2428143"/>
            </a:xfrm>
            <a:custGeom>
              <a:rect b="b" l="l" r="r" t="t"/>
              <a:pathLst>
                <a:path extrusionOk="0" h="31179" w="28322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7213123" y="3125965"/>
              <a:ext cx="972067" cy="659778"/>
            </a:xfrm>
            <a:custGeom>
              <a:rect b="b" l="l" r="r" t="t"/>
              <a:pathLst>
                <a:path extrusionOk="0" h="8472" w="12482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7279473" y="2218409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7917739" y="3613930"/>
              <a:ext cx="115259" cy="113234"/>
            </a:xfrm>
            <a:custGeom>
              <a:rect b="b" l="l" r="r" t="t"/>
              <a:pathLst>
                <a:path extrusionOk="0" h="1454" w="148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859880" y="3613930"/>
              <a:ext cx="113234" cy="113234"/>
            </a:xfrm>
            <a:custGeom>
              <a:rect b="b" l="l" r="r" t="t"/>
              <a:pathLst>
                <a:path extrusionOk="0" h="1454" w="1454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6032299" y="2144194"/>
              <a:ext cx="113312" cy="113312"/>
            </a:xfrm>
            <a:custGeom>
              <a:rect b="b" l="l" r="r" t="t"/>
              <a:pathLst>
                <a:path extrusionOk="0" h="1455" w="1455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79473" y="1474780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7457106" y="1470886"/>
              <a:ext cx="724183" cy="913503"/>
            </a:xfrm>
            <a:custGeom>
              <a:rect b="b" l="l" r="r" t="t"/>
              <a:pathLst>
                <a:path extrusionOk="0" h="11730" w="9299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7408278" y="1940473"/>
              <a:ext cx="68454" cy="120632"/>
            </a:xfrm>
            <a:custGeom>
              <a:rect b="b" l="l" r="r" t="t"/>
              <a:pathLst>
                <a:path extrusionOk="0" h="1549" w="879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7578124" y="1885883"/>
              <a:ext cx="68376" cy="120554"/>
            </a:xfrm>
            <a:custGeom>
              <a:rect b="b" l="l" r="r" t="t"/>
              <a:pathLst>
                <a:path extrusionOk="0" h="1548" w="878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7474706" y="1721878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7738158" y="1833395"/>
              <a:ext cx="60589" cy="122346"/>
            </a:xfrm>
            <a:custGeom>
              <a:rect b="b" l="l" r="r" t="t"/>
              <a:pathLst>
                <a:path extrusionOk="0" h="1571" w="778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7763546" y="2174955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7484440" y="1595798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7644474" y="2089059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7609352" y="1727485"/>
              <a:ext cx="101552" cy="95556"/>
            </a:xfrm>
            <a:custGeom>
              <a:rect b="b" l="l" r="r" t="t"/>
              <a:pathLst>
                <a:path extrusionOk="0" h="1227" w="1304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7492228" y="2102297"/>
              <a:ext cx="103499" cy="95711"/>
            </a:xfrm>
            <a:custGeom>
              <a:rect b="b" l="l" r="r" t="t"/>
              <a:pathLst>
                <a:path extrusionOk="0" h="1229" w="1329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7820161" y="2005654"/>
              <a:ext cx="91818" cy="95711"/>
            </a:xfrm>
            <a:custGeom>
              <a:rect b="b" l="l" r="r" t="t"/>
              <a:pathLst>
                <a:path extrusionOk="0" h="1229" w="1179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7306807" y="1749212"/>
              <a:ext cx="101552" cy="95478"/>
            </a:xfrm>
            <a:custGeom>
              <a:rect b="b" l="l" r="r" t="t"/>
              <a:pathLst>
                <a:path extrusionOk="0" h="1226" w="1304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5979577" y="3086949"/>
              <a:ext cx="570063" cy="698795"/>
            </a:xfrm>
            <a:custGeom>
              <a:rect b="b" l="l" r="r" t="t"/>
              <a:pathLst>
                <a:path extrusionOk="0" h="8973" w="732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979577" y="3621717"/>
              <a:ext cx="23519" cy="37148"/>
            </a:xfrm>
            <a:custGeom>
              <a:rect b="b" l="l" r="r" t="t"/>
              <a:pathLst>
                <a:path extrusionOk="0" h="477" w="302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6040087" y="3447044"/>
              <a:ext cx="99683" cy="97658"/>
            </a:xfrm>
            <a:custGeom>
              <a:rect b="b" l="l" r="r" t="t"/>
              <a:pathLst>
                <a:path extrusionOk="0" h="1254" w="128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6204092" y="3325013"/>
              <a:ext cx="23441" cy="128965"/>
            </a:xfrm>
            <a:custGeom>
              <a:rect b="b" l="l" r="r" t="t"/>
              <a:pathLst>
                <a:path extrusionOk="0" h="1656" w="301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6356338" y="3633009"/>
              <a:ext cx="25388" cy="129277"/>
            </a:xfrm>
            <a:custGeom>
              <a:rect b="b" l="l" r="r" t="t"/>
              <a:pathLst>
                <a:path extrusionOk="0" h="1660" w="326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6176758" y="3589944"/>
              <a:ext cx="128887" cy="42132"/>
            </a:xfrm>
            <a:custGeom>
              <a:rect b="b" l="l" r="r" t="t"/>
              <a:pathLst>
                <a:path extrusionOk="0" h="541" w="1655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6006912" y="3289191"/>
              <a:ext cx="124993" cy="60121"/>
            </a:xfrm>
            <a:custGeom>
              <a:rect b="b" l="l" r="r" t="t"/>
              <a:pathLst>
                <a:path extrusionOk="0" h="772" w="1605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6042033" y="3679734"/>
              <a:ext cx="124993" cy="61601"/>
            </a:xfrm>
            <a:custGeom>
              <a:rect b="b" l="l" r="r" t="t"/>
              <a:pathLst>
                <a:path extrusionOk="0" h="791" w="1605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6307510" y="3467992"/>
              <a:ext cx="119153" cy="60978"/>
            </a:xfrm>
            <a:custGeom>
              <a:rect b="b" l="l" r="r" t="t"/>
              <a:pathLst>
                <a:path extrusionOk="0" h="783" w="153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6643231" y="1416218"/>
              <a:ext cx="1333185" cy="999402"/>
            </a:xfrm>
            <a:custGeom>
              <a:rect b="b" l="l" r="r" t="t"/>
              <a:pathLst>
                <a:path extrusionOk="0" h="12833" w="17119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7507881" y="2239825"/>
              <a:ext cx="240096" cy="64560"/>
            </a:xfrm>
            <a:custGeom>
              <a:rect b="b" l="l" r="r" t="t"/>
              <a:pathLst>
                <a:path extrusionOk="0" h="829" w="3083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7435613" y="1961889"/>
              <a:ext cx="175770" cy="326852"/>
            </a:xfrm>
            <a:custGeom>
              <a:rect b="b" l="l" r="r" t="t"/>
              <a:pathLst>
                <a:path extrusionOk="0" h="4197" w="2257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7638634" y="1966639"/>
              <a:ext cx="121100" cy="337755"/>
            </a:xfrm>
            <a:custGeom>
              <a:rect b="b" l="l" r="r" t="t"/>
              <a:pathLst>
                <a:path extrusionOk="0" h="4337" w="1555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6094755" y="2302280"/>
              <a:ext cx="2008539" cy="1315662"/>
            </a:xfrm>
            <a:custGeom>
              <a:rect b="b" l="l" r="r" t="t"/>
              <a:pathLst>
                <a:path extrusionOk="0" h="16894" w="25791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6180652" y="2358896"/>
              <a:ext cx="1836741" cy="1161465"/>
            </a:xfrm>
            <a:custGeom>
              <a:rect b="b" l="l" r="r" t="t"/>
              <a:pathLst>
                <a:path extrusionOk="0" h="14914" w="23585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6278229" y="2427192"/>
              <a:ext cx="1313638" cy="940916"/>
            </a:xfrm>
            <a:custGeom>
              <a:rect b="b" l="l" r="r" t="t"/>
              <a:pathLst>
                <a:path extrusionOk="0" h="12082" w="16868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6340685" y="2739549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7012127" y="2969825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6586616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6752490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6879349" y="2917104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7025755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191629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6586616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6733021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6879349" y="2749283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7025755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7174107" y="2749283"/>
              <a:ext cx="126940" cy="128887"/>
            </a:xfrm>
            <a:custGeom>
              <a:rect b="b" l="l" r="r" t="t"/>
              <a:pathLst>
                <a:path extrusionOk="0" h="1655" w="163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7665968" y="2452579"/>
              <a:ext cx="279191" cy="648097"/>
            </a:xfrm>
            <a:custGeom>
              <a:rect b="b" l="l" r="r" t="t"/>
              <a:pathLst>
                <a:path extrusionOk="0" h="8322" w="3585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7701090" y="2511141"/>
              <a:ext cx="218680" cy="218680"/>
            </a:xfrm>
            <a:custGeom>
              <a:rect b="b" l="l" r="r" t="t"/>
              <a:pathLst>
                <a:path extrusionOk="0" h="2808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7701090" y="2827314"/>
              <a:ext cx="218680" cy="216733"/>
            </a:xfrm>
            <a:custGeom>
              <a:rect b="b" l="l" r="r" t="t"/>
              <a:pathLst>
                <a:path extrusionOk="0" h="2783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7691355" y="2499460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7691355" y="2815633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7669862" y="3227436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7669862" y="3274317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7669862" y="3319173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7669862" y="3366054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632113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656706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7172160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7418091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6362179" y="3584649"/>
              <a:ext cx="150381" cy="158169"/>
            </a:xfrm>
            <a:custGeom>
              <a:rect b="b" l="l" r="r" t="t"/>
              <a:pathLst>
                <a:path extrusionOk="0" h="2031" w="1931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7664021" y="3584649"/>
              <a:ext cx="150304" cy="158169"/>
            </a:xfrm>
            <a:custGeom>
              <a:rect b="b" l="l" r="r" t="t"/>
              <a:pathLst>
                <a:path extrusionOk="0" h="2031" w="193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6143583" y="1579522"/>
              <a:ext cx="1163334" cy="664529"/>
            </a:xfrm>
            <a:custGeom>
              <a:rect b="b" l="l" r="r" t="t"/>
              <a:pathLst>
                <a:path extrusionOk="0" h="8533" w="14938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6204092" y="1613320"/>
              <a:ext cx="1063807" cy="591480"/>
            </a:xfrm>
            <a:custGeom>
              <a:rect b="b" l="l" r="r" t="t"/>
              <a:pathLst>
                <a:path extrusionOk="0" h="7595" w="1366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6358285" y="1806061"/>
              <a:ext cx="103499" cy="100150"/>
            </a:xfrm>
            <a:custGeom>
              <a:rect b="b" l="l" r="r" t="t"/>
              <a:pathLst>
                <a:path extrusionOk="0" h="1286" w="1329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6379701" y="1991948"/>
              <a:ext cx="103577" cy="100228"/>
            </a:xfrm>
            <a:custGeom>
              <a:rect b="b" l="l" r="r" t="t"/>
              <a:pathLst>
                <a:path extrusionOk="0" h="1287" w="133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6463651" y="1888375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6274336" y="1908077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6668618" y="1778493"/>
              <a:ext cx="121100" cy="63470"/>
            </a:xfrm>
            <a:custGeom>
              <a:rect b="b" l="l" r="r" t="t"/>
              <a:pathLst>
                <a:path extrusionOk="0" h="815" w="1555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6680300" y="1888297"/>
              <a:ext cx="121100" cy="63003"/>
            </a:xfrm>
            <a:custGeom>
              <a:rect b="b" l="l" r="r" t="t"/>
              <a:pathLst>
                <a:path extrusionOk="0" h="809" w="1555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6674459" y="2034079"/>
              <a:ext cx="66430" cy="60355"/>
            </a:xfrm>
            <a:custGeom>
              <a:rect b="b" l="l" r="r" t="t"/>
              <a:pathLst>
                <a:path extrusionOk="0" h="775" w="853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6793530" y="2022398"/>
              <a:ext cx="68376" cy="60277"/>
            </a:xfrm>
            <a:custGeom>
              <a:rect b="b" l="l" r="r" t="t"/>
              <a:pathLst>
                <a:path extrusionOk="0" h="774" w="878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6908630" y="1809254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7035489" y="1715570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6965246" y="1939383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7092104" y="1845699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6299723" y="1660045"/>
              <a:ext cx="152328" cy="58798"/>
            </a:xfrm>
            <a:custGeom>
              <a:rect b="b" l="l" r="r" t="t"/>
              <a:pathLst>
                <a:path extrusionOk="0" h="755" w="1956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6904736" y="1577653"/>
              <a:ext cx="154275" cy="57240"/>
            </a:xfrm>
            <a:custGeom>
              <a:rect b="b" l="l" r="r" t="t"/>
              <a:pathLst>
                <a:path extrusionOk="0" h="735" w="1981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0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/>
          <p:nvPr>
            <p:ph type="title"/>
          </p:nvPr>
        </p:nvSpPr>
        <p:spPr>
          <a:xfrm>
            <a:off x="3330625" y="1458925"/>
            <a:ext cx="51003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Вдъхновение </a:t>
            </a:r>
            <a:endParaRPr/>
          </a:p>
        </p:txBody>
      </p:sp>
      <p:sp>
        <p:nvSpPr>
          <p:cNvPr id="569" name="Google Shape;569;p31"/>
          <p:cNvSpPr txBox="1"/>
          <p:nvPr>
            <p:ph idx="1" type="subTitle"/>
          </p:nvPr>
        </p:nvSpPr>
        <p:spPr>
          <a:xfrm>
            <a:off x="3969625" y="2307675"/>
            <a:ext cx="44613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Защо реших да направя Тетрис вместо нещо друго?</a:t>
            </a:r>
            <a:endParaRPr sz="250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3100" y="1292800"/>
            <a:ext cx="2335754" cy="2557906"/>
            <a:chOff x="713100" y="1292800"/>
            <a:chExt cx="2335754" cy="2557906"/>
          </a:xfrm>
        </p:grpSpPr>
        <p:sp>
          <p:nvSpPr>
            <p:cNvPr id="571" name="Google Shape;571;p31"/>
            <p:cNvSpPr/>
            <p:nvPr/>
          </p:nvSpPr>
          <p:spPr>
            <a:xfrm>
              <a:off x="713100" y="1292800"/>
              <a:ext cx="2335754" cy="2557906"/>
            </a:xfrm>
            <a:custGeom>
              <a:rect b="b" l="l" r="r" t="t"/>
              <a:pathLst>
                <a:path extrusionOk="0" h="33184" w="30302">
                  <a:moveTo>
                    <a:pt x="15139" y="0"/>
                  </a:moveTo>
                  <a:cubicBezTo>
                    <a:pt x="11981" y="0"/>
                    <a:pt x="8948" y="978"/>
                    <a:pt x="6367" y="2807"/>
                  </a:cubicBezTo>
                  <a:cubicBezTo>
                    <a:pt x="5790" y="3233"/>
                    <a:pt x="5214" y="3709"/>
                    <a:pt x="4662" y="4211"/>
                  </a:cubicBezTo>
                  <a:cubicBezTo>
                    <a:pt x="4362" y="4511"/>
                    <a:pt x="4086" y="4812"/>
                    <a:pt x="3785" y="5113"/>
                  </a:cubicBezTo>
                  <a:lnTo>
                    <a:pt x="2607" y="5113"/>
                  </a:lnTo>
                  <a:cubicBezTo>
                    <a:pt x="2507" y="5088"/>
                    <a:pt x="2382" y="5063"/>
                    <a:pt x="2281" y="5063"/>
                  </a:cubicBezTo>
                  <a:cubicBezTo>
                    <a:pt x="1905" y="5063"/>
                    <a:pt x="1554" y="5263"/>
                    <a:pt x="1354" y="5589"/>
                  </a:cubicBezTo>
                  <a:cubicBezTo>
                    <a:pt x="1229" y="5840"/>
                    <a:pt x="1179" y="6115"/>
                    <a:pt x="1254" y="6391"/>
                  </a:cubicBezTo>
                  <a:cubicBezTo>
                    <a:pt x="1254" y="6416"/>
                    <a:pt x="1279" y="6441"/>
                    <a:pt x="1279" y="6441"/>
                  </a:cubicBezTo>
                  <a:lnTo>
                    <a:pt x="1279" y="9073"/>
                  </a:lnTo>
                  <a:cubicBezTo>
                    <a:pt x="1078" y="9524"/>
                    <a:pt x="903" y="9975"/>
                    <a:pt x="752" y="10401"/>
                  </a:cubicBezTo>
                  <a:cubicBezTo>
                    <a:pt x="727" y="10501"/>
                    <a:pt x="702" y="10577"/>
                    <a:pt x="677" y="10677"/>
                  </a:cubicBezTo>
                  <a:cubicBezTo>
                    <a:pt x="627" y="10852"/>
                    <a:pt x="577" y="11028"/>
                    <a:pt x="527" y="11203"/>
                  </a:cubicBezTo>
                  <a:cubicBezTo>
                    <a:pt x="477" y="11379"/>
                    <a:pt x="427" y="11579"/>
                    <a:pt x="377" y="11805"/>
                  </a:cubicBezTo>
                  <a:lnTo>
                    <a:pt x="351" y="11880"/>
                  </a:lnTo>
                  <a:cubicBezTo>
                    <a:pt x="301" y="12080"/>
                    <a:pt x="276" y="12281"/>
                    <a:pt x="226" y="12481"/>
                  </a:cubicBezTo>
                  <a:lnTo>
                    <a:pt x="226" y="12531"/>
                  </a:lnTo>
                  <a:cubicBezTo>
                    <a:pt x="151" y="12958"/>
                    <a:pt x="101" y="13359"/>
                    <a:pt x="51" y="13785"/>
                  </a:cubicBezTo>
                  <a:cubicBezTo>
                    <a:pt x="51" y="13785"/>
                    <a:pt x="51" y="13985"/>
                    <a:pt x="51" y="13985"/>
                  </a:cubicBezTo>
                  <a:cubicBezTo>
                    <a:pt x="51" y="13985"/>
                    <a:pt x="26" y="14035"/>
                    <a:pt x="26" y="14035"/>
                  </a:cubicBezTo>
                  <a:cubicBezTo>
                    <a:pt x="26" y="14161"/>
                    <a:pt x="26" y="14286"/>
                    <a:pt x="26" y="14386"/>
                  </a:cubicBezTo>
                  <a:cubicBezTo>
                    <a:pt x="1" y="14637"/>
                    <a:pt x="1" y="14887"/>
                    <a:pt x="1" y="15163"/>
                  </a:cubicBezTo>
                  <a:lnTo>
                    <a:pt x="1" y="32181"/>
                  </a:lnTo>
                  <a:cubicBezTo>
                    <a:pt x="1" y="32732"/>
                    <a:pt x="452" y="33183"/>
                    <a:pt x="978" y="33183"/>
                  </a:cubicBezTo>
                  <a:lnTo>
                    <a:pt x="29324" y="33183"/>
                  </a:lnTo>
                  <a:cubicBezTo>
                    <a:pt x="29850" y="33183"/>
                    <a:pt x="30302" y="32732"/>
                    <a:pt x="30302" y="32181"/>
                  </a:cubicBezTo>
                  <a:lnTo>
                    <a:pt x="30302" y="15163"/>
                  </a:lnTo>
                  <a:cubicBezTo>
                    <a:pt x="30302" y="15013"/>
                    <a:pt x="30302" y="14887"/>
                    <a:pt x="30302" y="14762"/>
                  </a:cubicBezTo>
                  <a:cubicBezTo>
                    <a:pt x="30302" y="14511"/>
                    <a:pt x="30276" y="14286"/>
                    <a:pt x="30276" y="14085"/>
                  </a:cubicBezTo>
                  <a:cubicBezTo>
                    <a:pt x="30251" y="14010"/>
                    <a:pt x="30251" y="13960"/>
                    <a:pt x="30251" y="13885"/>
                  </a:cubicBezTo>
                  <a:cubicBezTo>
                    <a:pt x="30251" y="13810"/>
                    <a:pt x="30226" y="13734"/>
                    <a:pt x="30226" y="13684"/>
                  </a:cubicBezTo>
                  <a:cubicBezTo>
                    <a:pt x="30226" y="13609"/>
                    <a:pt x="30226" y="13534"/>
                    <a:pt x="30201" y="13484"/>
                  </a:cubicBezTo>
                  <a:cubicBezTo>
                    <a:pt x="30201" y="13384"/>
                    <a:pt x="30176" y="13283"/>
                    <a:pt x="30176" y="13183"/>
                  </a:cubicBezTo>
                  <a:cubicBezTo>
                    <a:pt x="30176" y="13108"/>
                    <a:pt x="30151" y="13008"/>
                    <a:pt x="30151" y="12932"/>
                  </a:cubicBezTo>
                  <a:cubicBezTo>
                    <a:pt x="30126" y="12882"/>
                    <a:pt x="30126" y="12832"/>
                    <a:pt x="30126" y="12807"/>
                  </a:cubicBezTo>
                  <a:lnTo>
                    <a:pt x="30126" y="12757"/>
                  </a:lnTo>
                  <a:cubicBezTo>
                    <a:pt x="30101" y="12732"/>
                    <a:pt x="30101" y="12707"/>
                    <a:pt x="30101" y="12682"/>
                  </a:cubicBezTo>
                  <a:cubicBezTo>
                    <a:pt x="30076" y="12582"/>
                    <a:pt x="30076" y="12506"/>
                    <a:pt x="30051" y="12406"/>
                  </a:cubicBezTo>
                  <a:cubicBezTo>
                    <a:pt x="30051" y="12406"/>
                    <a:pt x="30051" y="12331"/>
                    <a:pt x="30051" y="12331"/>
                  </a:cubicBezTo>
                  <a:cubicBezTo>
                    <a:pt x="30026" y="12281"/>
                    <a:pt x="30026" y="12231"/>
                    <a:pt x="30001" y="12181"/>
                  </a:cubicBezTo>
                  <a:cubicBezTo>
                    <a:pt x="30001" y="12105"/>
                    <a:pt x="29976" y="12030"/>
                    <a:pt x="29976" y="11980"/>
                  </a:cubicBezTo>
                  <a:cubicBezTo>
                    <a:pt x="29926" y="11780"/>
                    <a:pt x="29875" y="11604"/>
                    <a:pt x="29850" y="11429"/>
                  </a:cubicBezTo>
                  <a:cubicBezTo>
                    <a:pt x="29825" y="11354"/>
                    <a:pt x="29800" y="11253"/>
                    <a:pt x="29775" y="11178"/>
                  </a:cubicBezTo>
                  <a:cubicBezTo>
                    <a:pt x="29775" y="11178"/>
                    <a:pt x="29700" y="10927"/>
                    <a:pt x="29700" y="10927"/>
                  </a:cubicBezTo>
                  <a:cubicBezTo>
                    <a:pt x="29700" y="10877"/>
                    <a:pt x="29625" y="10677"/>
                    <a:pt x="29625" y="10677"/>
                  </a:cubicBezTo>
                  <a:cubicBezTo>
                    <a:pt x="29625" y="10652"/>
                    <a:pt x="29625" y="10652"/>
                    <a:pt x="29625" y="10627"/>
                  </a:cubicBezTo>
                  <a:cubicBezTo>
                    <a:pt x="29575" y="10526"/>
                    <a:pt x="29550" y="10401"/>
                    <a:pt x="29499" y="10301"/>
                  </a:cubicBezTo>
                  <a:cubicBezTo>
                    <a:pt x="29474" y="10201"/>
                    <a:pt x="29449" y="10125"/>
                    <a:pt x="29424" y="10050"/>
                  </a:cubicBezTo>
                  <a:cubicBezTo>
                    <a:pt x="29399" y="9975"/>
                    <a:pt x="29374" y="9925"/>
                    <a:pt x="29349" y="9875"/>
                  </a:cubicBezTo>
                  <a:cubicBezTo>
                    <a:pt x="29274" y="9674"/>
                    <a:pt x="29199" y="9499"/>
                    <a:pt x="29149" y="9323"/>
                  </a:cubicBezTo>
                  <a:cubicBezTo>
                    <a:pt x="29124" y="9248"/>
                    <a:pt x="29073" y="9173"/>
                    <a:pt x="29048" y="9098"/>
                  </a:cubicBezTo>
                  <a:cubicBezTo>
                    <a:pt x="28973" y="8947"/>
                    <a:pt x="28923" y="8797"/>
                    <a:pt x="28823" y="8647"/>
                  </a:cubicBezTo>
                  <a:lnTo>
                    <a:pt x="28898" y="6491"/>
                  </a:lnTo>
                  <a:cubicBezTo>
                    <a:pt x="28898" y="6466"/>
                    <a:pt x="28898" y="6441"/>
                    <a:pt x="28898" y="6416"/>
                  </a:cubicBezTo>
                  <a:cubicBezTo>
                    <a:pt x="28998" y="6166"/>
                    <a:pt x="28973" y="5865"/>
                    <a:pt x="28823" y="5614"/>
                  </a:cubicBezTo>
                  <a:cubicBezTo>
                    <a:pt x="28647" y="5288"/>
                    <a:pt x="28296" y="5063"/>
                    <a:pt x="27895" y="5063"/>
                  </a:cubicBezTo>
                  <a:cubicBezTo>
                    <a:pt x="27795" y="5063"/>
                    <a:pt x="27670" y="5088"/>
                    <a:pt x="27570" y="5113"/>
                  </a:cubicBezTo>
                  <a:lnTo>
                    <a:pt x="26517" y="5113"/>
                  </a:lnTo>
                  <a:cubicBezTo>
                    <a:pt x="26417" y="5013"/>
                    <a:pt x="26317" y="4912"/>
                    <a:pt x="26216" y="4812"/>
                  </a:cubicBezTo>
                  <a:cubicBezTo>
                    <a:pt x="26166" y="4762"/>
                    <a:pt x="26116" y="4687"/>
                    <a:pt x="26066" y="4637"/>
                  </a:cubicBezTo>
                  <a:cubicBezTo>
                    <a:pt x="25991" y="4561"/>
                    <a:pt x="25941" y="4511"/>
                    <a:pt x="25865" y="4436"/>
                  </a:cubicBezTo>
                  <a:cubicBezTo>
                    <a:pt x="25715" y="4311"/>
                    <a:pt x="25590" y="4186"/>
                    <a:pt x="25489" y="4060"/>
                  </a:cubicBezTo>
                  <a:cubicBezTo>
                    <a:pt x="25414" y="4010"/>
                    <a:pt x="25339" y="3935"/>
                    <a:pt x="25264" y="3860"/>
                  </a:cubicBezTo>
                  <a:cubicBezTo>
                    <a:pt x="22482" y="1379"/>
                    <a:pt x="18898" y="0"/>
                    <a:pt x="15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3540000" dist="47625">
                <a:schemeClr val="accent5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801975" y="1370036"/>
              <a:ext cx="2183131" cy="2403355"/>
            </a:xfrm>
            <a:custGeom>
              <a:rect b="b" l="l" r="r" t="t"/>
              <a:pathLst>
                <a:path extrusionOk="0" h="31179" w="28322">
                  <a:moveTo>
                    <a:pt x="14161" y="1"/>
                  </a:moveTo>
                  <a:cubicBezTo>
                    <a:pt x="11103" y="1"/>
                    <a:pt x="8271" y="953"/>
                    <a:pt x="5965" y="2607"/>
                  </a:cubicBezTo>
                  <a:cubicBezTo>
                    <a:pt x="5389" y="3008"/>
                    <a:pt x="4863" y="3459"/>
                    <a:pt x="4361" y="3935"/>
                  </a:cubicBezTo>
                  <a:cubicBezTo>
                    <a:pt x="3384" y="4863"/>
                    <a:pt x="2532" y="5940"/>
                    <a:pt x="1855" y="7118"/>
                  </a:cubicBezTo>
                  <a:cubicBezTo>
                    <a:pt x="1404" y="7945"/>
                    <a:pt x="1003" y="8823"/>
                    <a:pt x="702" y="9725"/>
                  </a:cubicBezTo>
                  <a:cubicBezTo>
                    <a:pt x="677" y="9800"/>
                    <a:pt x="652" y="9875"/>
                    <a:pt x="627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6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0" y="13685"/>
                    <a:pt x="0" y="13910"/>
                    <a:pt x="0" y="14161"/>
                  </a:cubicBezTo>
                  <a:lnTo>
                    <a:pt x="0" y="31179"/>
                  </a:lnTo>
                  <a:lnTo>
                    <a:pt x="28321" y="31179"/>
                  </a:lnTo>
                  <a:lnTo>
                    <a:pt x="28321" y="14161"/>
                  </a:lnTo>
                  <a:cubicBezTo>
                    <a:pt x="28321" y="14036"/>
                    <a:pt x="28321" y="13910"/>
                    <a:pt x="28321" y="13785"/>
                  </a:cubicBezTo>
                  <a:cubicBezTo>
                    <a:pt x="28321" y="13760"/>
                    <a:pt x="28321" y="13735"/>
                    <a:pt x="28321" y="13710"/>
                  </a:cubicBezTo>
                  <a:cubicBezTo>
                    <a:pt x="28321" y="13585"/>
                    <a:pt x="28321" y="13484"/>
                    <a:pt x="28296" y="13384"/>
                  </a:cubicBezTo>
                  <a:cubicBezTo>
                    <a:pt x="28296" y="13309"/>
                    <a:pt x="28296" y="13234"/>
                    <a:pt x="28296" y="13159"/>
                  </a:cubicBezTo>
                  <a:cubicBezTo>
                    <a:pt x="28296" y="13083"/>
                    <a:pt x="28296" y="13033"/>
                    <a:pt x="28271" y="12958"/>
                  </a:cubicBezTo>
                  <a:cubicBezTo>
                    <a:pt x="28271" y="12908"/>
                    <a:pt x="28271" y="12833"/>
                    <a:pt x="28271" y="12758"/>
                  </a:cubicBezTo>
                  <a:cubicBezTo>
                    <a:pt x="28246" y="12707"/>
                    <a:pt x="28246" y="12632"/>
                    <a:pt x="28246" y="12582"/>
                  </a:cubicBezTo>
                  <a:cubicBezTo>
                    <a:pt x="28221" y="12482"/>
                    <a:pt x="28221" y="12407"/>
                    <a:pt x="28221" y="12306"/>
                  </a:cubicBezTo>
                  <a:cubicBezTo>
                    <a:pt x="28196" y="12231"/>
                    <a:pt x="28196" y="12156"/>
                    <a:pt x="28171" y="12056"/>
                  </a:cubicBezTo>
                  <a:cubicBezTo>
                    <a:pt x="28171" y="12031"/>
                    <a:pt x="28171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121" y="11655"/>
                    <a:pt x="28096" y="11555"/>
                  </a:cubicBezTo>
                  <a:cubicBezTo>
                    <a:pt x="28096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5" y="10828"/>
                    <a:pt x="27895" y="10677"/>
                  </a:cubicBezTo>
                  <a:cubicBezTo>
                    <a:pt x="27870" y="10577"/>
                    <a:pt x="27845" y="10502"/>
                    <a:pt x="27820" y="10427"/>
                  </a:cubicBezTo>
                  <a:cubicBezTo>
                    <a:pt x="27820" y="10352"/>
                    <a:pt x="27795" y="10276"/>
                    <a:pt x="27770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95" y="9600"/>
                  </a:cubicBezTo>
                  <a:cubicBezTo>
                    <a:pt x="27544" y="9524"/>
                    <a:pt x="27519" y="9449"/>
                    <a:pt x="27494" y="9374"/>
                  </a:cubicBezTo>
                  <a:cubicBezTo>
                    <a:pt x="27469" y="9324"/>
                    <a:pt x="27469" y="9274"/>
                    <a:pt x="27444" y="9224"/>
                  </a:cubicBezTo>
                  <a:cubicBezTo>
                    <a:pt x="27369" y="9048"/>
                    <a:pt x="27319" y="8873"/>
                    <a:pt x="27244" y="8697"/>
                  </a:cubicBezTo>
                  <a:cubicBezTo>
                    <a:pt x="27219" y="8647"/>
                    <a:pt x="27194" y="8572"/>
                    <a:pt x="27143" y="8497"/>
                  </a:cubicBezTo>
                  <a:cubicBezTo>
                    <a:pt x="27043" y="8246"/>
                    <a:pt x="26943" y="8021"/>
                    <a:pt x="26818" y="7795"/>
                  </a:cubicBezTo>
                  <a:cubicBezTo>
                    <a:pt x="26793" y="7720"/>
                    <a:pt x="26742" y="7645"/>
                    <a:pt x="26717" y="7570"/>
                  </a:cubicBezTo>
                  <a:cubicBezTo>
                    <a:pt x="26667" y="7494"/>
                    <a:pt x="26642" y="7419"/>
                    <a:pt x="26592" y="7344"/>
                  </a:cubicBezTo>
                  <a:cubicBezTo>
                    <a:pt x="26517" y="7194"/>
                    <a:pt x="26417" y="7043"/>
                    <a:pt x="26341" y="6918"/>
                  </a:cubicBezTo>
                  <a:cubicBezTo>
                    <a:pt x="26291" y="6843"/>
                    <a:pt x="26266" y="6793"/>
                    <a:pt x="26241" y="6742"/>
                  </a:cubicBezTo>
                  <a:cubicBezTo>
                    <a:pt x="26116" y="6542"/>
                    <a:pt x="25991" y="6341"/>
                    <a:pt x="25865" y="6166"/>
                  </a:cubicBezTo>
                  <a:cubicBezTo>
                    <a:pt x="25815" y="6091"/>
                    <a:pt x="25765" y="6041"/>
                    <a:pt x="25740" y="5991"/>
                  </a:cubicBezTo>
                  <a:cubicBezTo>
                    <a:pt x="25615" y="5815"/>
                    <a:pt x="25489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5013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1" y="4261"/>
                    <a:pt x="24236" y="4211"/>
                    <a:pt x="24186" y="4136"/>
                  </a:cubicBezTo>
                  <a:cubicBezTo>
                    <a:pt x="24061" y="4011"/>
                    <a:pt x="23935" y="3910"/>
                    <a:pt x="23810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1103" y="1354"/>
                    <a:pt x="17795" y="1"/>
                    <a:pt x="1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476207" y="3408150"/>
              <a:ext cx="786319" cy="365217"/>
            </a:xfrm>
            <a:custGeom>
              <a:rect b="b" l="l" r="r" t="t"/>
              <a:pathLst>
                <a:path extrusionOk="0" h="4738" w="10201">
                  <a:moveTo>
                    <a:pt x="5113" y="1"/>
                  </a:moveTo>
                  <a:cubicBezTo>
                    <a:pt x="2406" y="1"/>
                    <a:pt x="201" y="2081"/>
                    <a:pt x="0" y="4738"/>
                  </a:cubicBezTo>
                  <a:lnTo>
                    <a:pt x="10201" y="4738"/>
                  </a:lnTo>
                  <a:cubicBezTo>
                    <a:pt x="10026" y="2081"/>
                    <a:pt x="7795" y="1"/>
                    <a:pt x="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801975" y="2119577"/>
              <a:ext cx="442454" cy="969929"/>
            </a:xfrm>
            <a:custGeom>
              <a:rect b="b" l="l" r="r" t="t"/>
              <a:pathLst>
                <a:path extrusionOk="0" h="12583" w="5740">
                  <a:moveTo>
                    <a:pt x="702" y="1"/>
                  </a:moveTo>
                  <a:cubicBezTo>
                    <a:pt x="677" y="76"/>
                    <a:pt x="652" y="151"/>
                    <a:pt x="627" y="252"/>
                  </a:cubicBezTo>
                  <a:cubicBezTo>
                    <a:pt x="577" y="402"/>
                    <a:pt x="527" y="577"/>
                    <a:pt x="477" y="753"/>
                  </a:cubicBezTo>
                  <a:cubicBezTo>
                    <a:pt x="226" y="1705"/>
                    <a:pt x="76" y="2708"/>
                    <a:pt x="26" y="3735"/>
                  </a:cubicBezTo>
                  <a:cubicBezTo>
                    <a:pt x="0" y="3961"/>
                    <a:pt x="0" y="4186"/>
                    <a:pt x="0" y="4437"/>
                  </a:cubicBezTo>
                  <a:lnTo>
                    <a:pt x="0" y="12582"/>
                  </a:lnTo>
                  <a:cubicBezTo>
                    <a:pt x="3234" y="12257"/>
                    <a:pt x="5740" y="9550"/>
                    <a:pt x="5740" y="6242"/>
                  </a:cubicBezTo>
                  <a:cubicBezTo>
                    <a:pt x="5740" y="3184"/>
                    <a:pt x="3584" y="628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2486592" y="2136997"/>
              <a:ext cx="498493" cy="981491"/>
            </a:xfrm>
            <a:custGeom>
              <a:rect b="b" l="l" r="r" t="t"/>
              <a:pathLst>
                <a:path extrusionOk="0" h="12733" w="6467">
                  <a:moveTo>
                    <a:pt x="5840" y="1"/>
                  </a:moveTo>
                  <a:cubicBezTo>
                    <a:pt x="2582" y="276"/>
                    <a:pt x="0" y="3008"/>
                    <a:pt x="0" y="6341"/>
                  </a:cubicBezTo>
                  <a:cubicBezTo>
                    <a:pt x="0" y="9875"/>
                    <a:pt x="2857" y="12732"/>
                    <a:pt x="6391" y="12732"/>
                  </a:cubicBezTo>
                  <a:lnTo>
                    <a:pt x="6466" y="12732"/>
                  </a:lnTo>
                  <a:lnTo>
                    <a:pt x="6466" y="4211"/>
                  </a:lnTo>
                  <a:cubicBezTo>
                    <a:pt x="6466" y="4086"/>
                    <a:pt x="6466" y="3960"/>
                    <a:pt x="6466" y="3835"/>
                  </a:cubicBezTo>
                  <a:cubicBezTo>
                    <a:pt x="6466" y="3635"/>
                    <a:pt x="6441" y="3409"/>
                    <a:pt x="6441" y="3209"/>
                  </a:cubicBezTo>
                  <a:cubicBezTo>
                    <a:pt x="6441" y="3133"/>
                    <a:pt x="6441" y="3083"/>
                    <a:pt x="6416" y="3008"/>
                  </a:cubicBezTo>
                  <a:cubicBezTo>
                    <a:pt x="6416" y="2958"/>
                    <a:pt x="6416" y="2883"/>
                    <a:pt x="6416" y="2808"/>
                  </a:cubicBezTo>
                  <a:cubicBezTo>
                    <a:pt x="6391" y="2757"/>
                    <a:pt x="6391" y="2682"/>
                    <a:pt x="6391" y="2632"/>
                  </a:cubicBezTo>
                  <a:cubicBezTo>
                    <a:pt x="6366" y="2532"/>
                    <a:pt x="6366" y="2457"/>
                    <a:pt x="6366" y="2356"/>
                  </a:cubicBezTo>
                  <a:cubicBezTo>
                    <a:pt x="6341" y="2281"/>
                    <a:pt x="6341" y="2206"/>
                    <a:pt x="6316" y="2106"/>
                  </a:cubicBezTo>
                  <a:cubicBezTo>
                    <a:pt x="6316" y="2081"/>
                    <a:pt x="6316" y="2031"/>
                    <a:pt x="6291" y="2006"/>
                  </a:cubicBezTo>
                  <a:cubicBezTo>
                    <a:pt x="6291" y="1980"/>
                    <a:pt x="6291" y="1955"/>
                    <a:pt x="6291" y="1930"/>
                  </a:cubicBezTo>
                  <a:cubicBezTo>
                    <a:pt x="6291" y="1930"/>
                    <a:pt x="6291" y="1930"/>
                    <a:pt x="6291" y="1905"/>
                  </a:cubicBezTo>
                  <a:cubicBezTo>
                    <a:pt x="6266" y="1805"/>
                    <a:pt x="6266" y="1705"/>
                    <a:pt x="6241" y="1605"/>
                  </a:cubicBezTo>
                  <a:cubicBezTo>
                    <a:pt x="6241" y="1579"/>
                    <a:pt x="6216" y="1579"/>
                    <a:pt x="6216" y="1554"/>
                  </a:cubicBezTo>
                  <a:cubicBezTo>
                    <a:pt x="6216" y="1504"/>
                    <a:pt x="6216" y="1454"/>
                    <a:pt x="6191" y="1429"/>
                  </a:cubicBezTo>
                  <a:cubicBezTo>
                    <a:pt x="6191" y="1354"/>
                    <a:pt x="6166" y="1304"/>
                    <a:pt x="6166" y="1229"/>
                  </a:cubicBezTo>
                  <a:cubicBezTo>
                    <a:pt x="6116" y="1053"/>
                    <a:pt x="6090" y="878"/>
                    <a:pt x="6040" y="727"/>
                  </a:cubicBezTo>
                  <a:cubicBezTo>
                    <a:pt x="6015" y="627"/>
                    <a:pt x="5990" y="552"/>
                    <a:pt x="5965" y="477"/>
                  </a:cubicBezTo>
                  <a:cubicBezTo>
                    <a:pt x="5965" y="402"/>
                    <a:pt x="5940" y="326"/>
                    <a:pt x="5915" y="251"/>
                  </a:cubicBezTo>
                  <a:cubicBezTo>
                    <a:pt x="5890" y="176"/>
                    <a:pt x="5865" y="76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1138128" y="1570987"/>
              <a:ext cx="289830" cy="198565"/>
            </a:xfrm>
            <a:custGeom>
              <a:rect b="b" l="l" r="r" t="t"/>
              <a:pathLst>
                <a:path extrusionOk="0" h="2576" w="3760">
                  <a:moveTo>
                    <a:pt x="1604" y="0"/>
                  </a:moveTo>
                  <a:cubicBezTo>
                    <a:pt x="1028" y="401"/>
                    <a:pt x="502" y="852"/>
                    <a:pt x="0" y="1328"/>
                  </a:cubicBezTo>
                  <a:cubicBezTo>
                    <a:pt x="770" y="2098"/>
                    <a:pt x="1830" y="2575"/>
                    <a:pt x="2980" y="2575"/>
                  </a:cubicBezTo>
                  <a:cubicBezTo>
                    <a:pt x="3179" y="2575"/>
                    <a:pt x="3381" y="2561"/>
                    <a:pt x="3584" y="2531"/>
                  </a:cubicBezTo>
                  <a:cubicBezTo>
                    <a:pt x="3660" y="2506"/>
                    <a:pt x="3710" y="2506"/>
                    <a:pt x="3760" y="2506"/>
                  </a:cubicBezTo>
                  <a:lnTo>
                    <a:pt x="3334" y="501"/>
                  </a:lnTo>
                  <a:lnTo>
                    <a:pt x="3309" y="501"/>
                  </a:lnTo>
                  <a:cubicBezTo>
                    <a:pt x="3197" y="519"/>
                    <a:pt x="3087" y="527"/>
                    <a:pt x="2978" y="527"/>
                  </a:cubicBezTo>
                  <a:cubicBezTo>
                    <a:pt x="2455" y="527"/>
                    <a:pt x="1978" y="332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2258585" y="1510555"/>
              <a:ext cx="129576" cy="39235"/>
            </a:xfrm>
            <a:custGeom>
              <a:rect b="b" l="l" r="r" t="t"/>
              <a:pathLst>
                <a:path extrusionOk="0" h="509" w="1681">
                  <a:moveTo>
                    <a:pt x="137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83"/>
                  </a:cubicBezTo>
                  <a:lnTo>
                    <a:pt x="1505" y="508"/>
                  </a:lnTo>
                  <a:cubicBezTo>
                    <a:pt x="1580" y="508"/>
                    <a:pt x="1655" y="458"/>
                    <a:pt x="1655" y="383"/>
                  </a:cubicBezTo>
                  <a:cubicBezTo>
                    <a:pt x="1680" y="308"/>
                    <a:pt x="1630" y="233"/>
                    <a:pt x="1555" y="233"/>
                  </a:cubicBezTo>
                  <a:lnTo>
                    <a:pt x="176" y="7"/>
                  </a:lnTo>
                  <a:cubicBezTo>
                    <a:pt x="163" y="3"/>
                    <a:pt x="15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237388" y="1633963"/>
              <a:ext cx="88953" cy="106297"/>
            </a:xfrm>
            <a:custGeom>
              <a:rect b="b" l="l" r="r" t="t"/>
              <a:pathLst>
                <a:path extrusionOk="0" h="1379" w="1154">
                  <a:moveTo>
                    <a:pt x="174" y="0"/>
                  </a:moveTo>
                  <a:cubicBezTo>
                    <a:pt x="143" y="0"/>
                    <a:pt x="109" y="13"/>
                    <a:pt x="75" y="35"/>
                  </a:cubicBezTo>
                  <a:cubicBezTo>
                    <a:pt x="25" y="60"/>
                    <a:pt x="0" y="161"/>
                    <a:pt x="50" y="211"/>
                  </a:cubicBezTo>
                  <a:lnTo>
                    <a:pt x="877" y="1313"/>
                  </a:lnTo>
                  <a:cubicBezTo>
                    <a:pt x="909" y="1361"/>
                    <a:pt x="951" y="1379"/>
                    <a:pt x="996" y="1379"/>
                  </a:cubicBezTo>
                  <a:cubicBezTo>
                    <a:pt x="1023" y="1379"/>
                    <a:pt x="1050" y="1373"/>
                    <a:pt x="1078" y="1364"/>
                  </a:cubicBezTo>
                  <a:cubicBezTo>
                    <a:pt x="1128" y="1313"/>
                    <a:pt x="1153" y="1213"/>
                    <a:pt x="1103" y="1163"/>
                  </a:cubicBezTo>
                  <a:lnTo>
                    <a:pt x="276" y="60"/>
                  </a:lnTo>
                  <a:cubicBezTo>
                    <a:pt x="248" y="19"/>
                    <a:pt x="213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939853" y="1470319"/>
              <a:ext cx="87026" cy="107299"/>
            </a:xfrm>
            <a:custGeom>
              <a:rect b="b" l="l" r="r" t="t"/>
              <a:pathLst>
                <a:path extrusionOk="0" h="1392" w="1129">
                  <a:moveTo>
                    <a:pt x="149" y="1"/>
                  </a:moveTo>
                  <a:cubicBezTo>
                    <a:pt x="121" y="1"/>
                    <a:pt x="95" y="9"/>
                    <a:pt x="76" y="28"/>
                  </a:cubicBezTo>
                  <a:cubicBezTo>
                    <a:pt x="26" y="78"/>
                    <a:pt x="0" y="178"/>
                    <a:pt x="51" y="228"/>
                  </a:cubicBezTo>
                  <a:lnTo>
                    <a:pt x="878" y="1331"/>
                  </a:lnTo>
                  <a:cubicBezTo>
                    <a:pt x="905" y="1373"/>
                    <a:pt x="940" y="1391"/>
                    <a:pt x="975" y="1391"/>
                  </a:cubicBezTo>
                  <a:cubicBezTo>
                    <a:pt x="1003" y="1391"/>
                    <a:pt x="1031" y="1379"/>
                    <a:pt x="1053" y="1356"/>
                  </a:cubicBezTo>
                  <a:cubicBezTo>
                    <a:pt x="1128" y="1306"/>
                    <a:pt x="1128" y="1231"/>
                    <a:pt x="1103" y="1181"/>
                  </a:cubicBezTo>
                  <a:lnTo>
                    <a:pt x="276" y="53"/>
                  </a:lnTo>
                  <a:cubicBezTo>
                    <a:pt x="245" y="22"/>
                    <a:pt x="195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583175" y="1648223"/>
              <a:ext cx="54189" cy="55114"/>
            </a:xfrm>
            <a:custGeom>
              <a:rect b="b" l="l" r="r" t="t"/>
              <a:pathLst>
                <a:path extrusionOk="0" h="715" w="703">
                  <a:moveTo>
                    <a:pt x="502" y="1"/>
                  </a:moveTo>
                  <a:lnTo>
                    <a:pt x="50" y="477"/>
                  </a:lnTo>
                  <a:cubicBezTo>
                    <a:pt x="50" y="477"/>
                    <a:pt x="25" y="502"/>
                    <a:pt x="25" y="502"/>
                  </a:cubicBezTo>
                  <a:cubicBezTo>
                    <a:pt x="0" y="552"/>
                    <a:pt x="0" y="627"/>
                    <a:pt x="50" y="677"/>
                  </a:cubicBezTo>
                  <a:cubicBezTo>
                    <a:pt x="76" y="702"/>
                    <a:pt x="113" y="715"/>
                    <a:pt x="151" y="715"/>
                  </a:cubicBezTo>
                  <a:cubicBezTo>
                    <a:pt x="188" y="715"/>
                    <a:pt x="226" y="702"/>
                    <a:pt x="251" y="677"/>
                  </a:cubicBezTo>
                  <a:lnTo>
                    <a:pt x="702" y="176"/>
                  </a:lnTo>
                  <a:cubicBezTo>
                    <a:pt x="652" y="126"/>
                    <a:pt x="577" y="5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086693" y="1473402"/>
              <a:ext cx="96661" cy="98589"/>
            </a:xfrm>
            <a:custGeom>
              <a:rect b="b" l="l" r="r" t="t"/>
              <a:pathLst>
                <a:path extrusionOk="0" h="1279" w="1254">
                  <a:moveTo>
                    <a:pt x="1103" y="0"/>
                  </a:moveTo>
                  <a:cubicBezTo>
                    <a:pt x="1065" y="0"/>
                    <a:pt x="1028" y="13"/>
                    <a:pt x="1003" y="38"/>
                  </a:cubicBezTo>
                  <a:lnTo>
                    <a:pt x="50" y="1041"/>
                  </a:lnTo>
                  <a:cubicBezTo>
                    <a:pt x="0" y="1091"/>
                    <a:pt x="0" y="1191"/>
                    <a:pt x="50" y="1241"/>
                  </a:cubicBezTo>
                  <a:cubicBezTo>
                    <a:pt x="88" y="1266"/>
                    <a:pt x="126" y="1279"/>
                    <a:pt x="160" y="1279"/>
                  </a:cubicBezTo>
                  <a:cubicBezTo>
                    <a:pt x="194" y="1279"/>
                    <a:pt x="226" y="1266"/>
                    <a:pt x="251" y="1241"/>
                  </a:cubicBezTo>
                  <a:lnTo>
                    <a:pt x="1203" y="239"/>
                  </a:lnTo>
                  <a:cubicBezTo>
                    <a:pt x="1253" y="188"/>
                    <a:pt x="1253" y="88"/>
                    <a:pt x="1203" y="38"/>
                  </a:cubicBezTo>
                  <a:cubicBezTo>
                    <a:pt x="1178" y="13"/>
                    <a:pt x="1141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376443" y="1638048"/>
              <a:ext cx="127572" cy="45556"/>
            </a:xfrm>
            <a:custGeom>
              <a:rect b="b" l="l" r="r" t="t"/>
              <a:pathLst>
                <a:path extrusionOk="0" h="591" w="1655">
                  <a:moveTo>
                    <a:pt x="1494" y="1"/>
                  </a:moveTo>
                  <a:cubicBezTo>
                    <a:pt x="1481" y="1"/>
                    <a:pt x="1468" y="3"/>
                    <a:pt x="1454" y="7"/>
                  </a:cubicBezTo>
                  <a:lnTo>
                    <a:pt x="126" y="333"/>
                  </a:lnTo>
                  <a:cubicBezTo>
                    <a:pt x="51" y="333"/>
                    <a:pt x="1" y="408"/>
                    <a:pt x="26" y="484"/>
                  </a:cubicBezTo>
                  <a:cubicBezTo>
                    <a:pt x="46" y="545"/>
                    <a:pt x="101" y="590"/>
                    <a:pt x="161" y="590"/>
                  </a:cubicBezTo>
                  <a:cubicBezTo>
                    <a:pt x="175" y="590"/>
                    <a:pt x="188" y="588"/>
                    <a:pt x="201" y="584"/>
                  </a:cubicBezTo>
                  <a:lnTo>
                    <a:pt x="1529" y="258"/>
                  </a:lnTo>
                  <a:cubicBezTo>
                    <a:pt x="1605" y="258"/>
                    <a:pt x="1655" y="183"/>
                    <a:pt x="1630" y="108"/>
                  </a:cubicBezTo>
                  <a:cubicBezTo>
                    <a:pt x="1609" y="46"/>
                    <a:pt x="1555" y="1"/>
                    <a:pt x="1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2032582" y="1663177"/>
              <a:ext cx="125644" cy="43089"/>
            </a:xfrm>
            <a:custGeom>
              <a:rect b="b" l="l" r="r" t="t"/>
              <a:pathLst>
                <a:path extrusionOk="0" h="559" w="1630">
                  <a:moveTo>
                    <a:pt x="1485" y="1"/>
                  </a:moveTo>
                  <a:cubicBezTo>
                    <a:pt x="1473" y="1"/>
                    <a:pt x="1463" y="3"/>
                    <a:pt x="1454" y="7"/>
                  </a:cubicBezTo>
                  <a:lnTo>
                    <a:pt x="101" y="333"/>
                  </a:lnTo>
                  <a:cubicBezTo>
                    <a:pt x="76" y="333"/>
                    <a:pt x="51" y="358"/>
                    <a:pt x="26" y="383"/>
                  </a:cubicBezTo>
                  <a:cubicBezTo>
                    <a:pt x="26" y="383"/>
                    <a:pt x="0" y="408"/>
                    <a:pt x="0" y="408"/>
                  </a:cubicBezTo>
                  <a:cubicBezTo>
                    <a:pt x="76" y="433"/>
                    <a:pt x="126" y="458"/>
                    <a:pt x="201" y="483"/>
                  </a:cubicBezTo>
                  <a:cubicBezTo>
                    <a:pt x="251" y="508"/>
                    <a:pt x="301" y="533"/>
                    <a:pt x="376" y="559"/>
                  </a:cubicBezTo>
                  <a:lnTo>
                    <a:pt x="1504" y="283"/>
                  </a:lnTo>
                  <a:cubicBezTo>
                    <a:pt x="1554" y="258"/>
                    <a:pt x="1579" y="233"/>
                    <a:pt x="1579" y="208"/>
                  </a:cubicBezTo>
                  <a:cubicBezTo>
                    <a:pt x="1604" y="183"/>
                    <a:pt x="1630" y="132"/>
                    <a:pt x="1604" y="107"/>
                  </a:cubicBezTo>
                  <a:cubicBezTo>
                    <a:pt x="1604" y="46"/>
                    <a:pt x="1537" y="1"/>
                    <a:pt x="1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1671301" y="3004396"/>
              <a:ext cx="127572" cy="39235"/>
            </a:xfrm>
            <a:custGeom>
              <a:rect b="b" l="l" r="r" t="t"/>
              <a:pathLst>
                <a:path extrusionOk="0" h="509" w="1655">
                  <a:moveTo>
                    <a:pt x="151" y="1"/>
                  </a:moveTo>
                  <a:cubicBezTo>
                    <a:pt x="76" y="1"/>
                    <a:pt x="26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479" y="502"/>
                  </a:lnTo>
                  <a:cubicBezTo>
                    <a:pt x="1493" y="506"/>
                    <a:pt x="1506" y="508"/>
                    <a:pt x="1519" y="508"/>
                  </a:cubicBezTo>
                  <a:cubicBezTo>
                    <a:pt x="1579" y="508"/>
                    <a:pt x="1630" y="464"/>
                    <a:pt x="1630" y="402"/>
                  </a:cubicBezTo>
                  <a:cubicBezTo>
                    <a:pt x="1655" y="327"/>
                    <a:pt x="1605" y="251"/>
                    <a:pt x="1530" y="22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1895454" y="3000542"/>
              <a:ext cx="75387" cy="76851"/>
            </a:xfrm>
            <a:custGeom>
              <a:rect b="b" l="l" r="r" t="t"/>
              <a:pathLst>
                <a:path extrusionOk="0" h="997" w="978">
                  <a:moveTo>
                    <a:pt x="0" y="1"/>
                  </a:moveTo>
                  <a:lnTo>
                    <a:pt x="702" y="928"/>
                  </a:lnTo>
                  <a:cubicBezTo>
                    <a:pt x="727" y="953"/>
                    <a:pt x="727" y="953"/>
                    <a:pt x="752" y="978"/>
                  </a:cubicBezTo>
                  <a:cubicBezTo>
                    <a:pt x="777" y="991"/>
                    <a:pt x="802" y="997"/>
                    <a:pt x="827" y="997"/>
                  </a:cubicBezTo>
                  <a:cubicBezTo>
                    <a:pt x="852" y="997"/>
                    <a:pt x="877" y="991"/>
                    <a:pt x="902" y="978"/>
                  </a:cubicBezTo>
                  <a:cubicBezTo>
                    <a:pt x="952" y="928"/>
                    <a:pt x="977" y="828"/>
                    <a:pt x="927" y="778"/>
                  </a:cubicBezTo>
                  <a:lnTo>
                    <a:pt x="677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1648099" y="3127881"/>
              <a:ext cx="88953" cy="106682"/>
            </a:xfrm>
            <a:custGeom>
              <a:rect b="b" l="l" r="r" t="t"/>
              <a:pathLst>
                <a:path extrusionOk="0" h="1384" w="1154">
                  <a:moveTo>
                    <a:pt x="161" y="0"/>
                  </a:moveTo>
                  <a:cubicBezTo>
                    <a:pt x="134" y="0"/>
                    <a:pt x="105" y="9"/>
                    <a:pt x="76" y="28"/>
                  </a:cubicBezTo>
                  <a:cubicBezTo>
                    <a:pt x="26" y="78"/>
                    <a:pt x="1" y="153"/>
                    <a:pt x="51" y="228"/>
                  </a:cubicBezTo>
                  <a:lnTo>
                    <a:pt x="878" y="1331"/>
                  </a:lnTo>
                  <a:cubicBezTo>
                    <a:pt x="909" y="1362"/>
                    <a:pt x="950" y="1383"/>
                    <a:pt x="994" y="1383"/>
                  </a:cubicBezTo>
                  <a:cubicBezTo>
                    <a:pt x="1021" y="1383"/>
                    <a:pt x="1050" y="1375"/>
                    <a:pt x="1079" y="1356"/>
                  </a:cubicBezTo>
                  <a:cubicBezTo>
                    <a:pt x="1129" y="1306"/>
                    <a:pt x="1154" y="1231"/>
                    <a:pt x="1104" y="1156"/>
                  </a:cubicBezTo>
                  <a:lnTo>
                    <a:pt x="277" y="53"/>
                  </a:lnTo>
                  <a:cubicBezTo>
                    <a:pt x="246" y="22"/>
                    <a:pt x="205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1350641" y="2965008"/>
              <a:ext cx="88953" cy="107299"/>
            </a:xfrm>
            <a:custGeom>
              <a:rect b="b" l="l" r="r" t="t"/>
              <a:pathLst>
                <a:path extrusionOk="0" h="1392" w="1154">
                  <a:moveTo>
                    <a:pt x="175" y="1"/>
                  </a:moveTo>
                  <a:cubicBezTo>
                    <a:pt x="143" y="1"/>
                    <a:pt x="109" y="13"/>
                    <a:pt x="75" y="36"/>
                  </a:cubicBezTo>
                  <a:cubicBezTo>
                    <a:pt x="25" y="86"/>
                    <a:pt x="0" y="161"/>
                    <a:pt x="50" y="211"/>
                  </a:cubicBezTo>
                  <a:lnTo>
                    <a:pt x="878" y="1339"/>
                  </a:lnTo>
                  <a:cubicBezTo>
                    <a:pt x="908" y="1370"/>
                    <a:pt x="949" y="1391"/>
                    <a:pt x="993" y="1391"/>
                  </a:cubicBezTo>
                  <a:cubicBezTo>
                    <a:pt x="1021" y="1391"/>
                    <a:pt x="1049" y="1383"/>
                    <a:pt x="1078" y="1364"/>
                  </a:cubicBezTo>
                  <a:cubicBezTo>
                    <a:pt x="1128" y="1314"/>
                    <a:pt x="1153" y="1239"/>
                    <a:pt x="1103" y="1163"/>
                  </a:cubicBezTo>
                  <a:lnTo>
                    <a:pt x="276" y="61"/>
                  </a:lnTo>
                  <a:cubicBezTo>
                    <a:pt x="248" y="19"/>
                    <a:pt x="213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993964" y="3110692"/>
              <a:ext cx="88953" cy="86024"/>
            </a:xfrm>
            <a:custGeom>
              <a:rect b="b" l="l" r="r" t="t"/>
              <a:pathLst>
                <a:path extrusionOk="0" h="1116" w="1154">
                  <a:moveTo>
                    <a:pt x="902" y="0"/>
                  </a:moveTo>
                  <a:lnTo>
                    <a:pt x="50" y="902"/>
                  </a:lnTo>
                  <a:lnTo>
                    <a:pt x="25" y="902"/>
                  </a:lnTo>
                  <a:cubicBezTo>
                    <a:pt x="0" y="978"/>
                    <a:pt x="0" y="1053"/>
                    <a:pt x="50" y="1078"/>
                  </a:cubicBezTo>
                  <a:cubicBezTo>
                    <a:pt x="75" y="1103"/>
                    <a:pt x="113" y="1115"/>
                    <a:pt x="151" y="1115"/>
                  </a:cubicBezTo>
                  <a:cubicBezTo>
                    <a:pt x="188" y="1115"/>
                    <a:pt x="226" y="1103"/>
                    <a:pt x="251" y="1078"/>
                  </a:cubicBezTo>
                  <a:lnTo>
                    <a:pt x="1153" y="151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1497482" y="2967243"/>
              <a:ext cx="96661" cy="98126"/>
            </a:xfrm>
            <a:custGeom>
              <a:rect b="b" l="l" r="r" t="t"/>
              <a:pathLst>
                <a:path extrusionOk="0" h="1273" w="1254">
                  <a:moveTo>
                    <a:pt x="1103" y="0"/>
                  </a:moveTo>
                  <a:cubicBezTo>
                    <a:pt x="1065" y="0"/>
                    <a:pt x="1028" y="19"/>
                    <a:pt x="1003" y="57"/>
                  </a:cubicBezTo>
                  <a:lnTo>
                    <a:pt x="50" y="1059"/>
                  </a:lnTo>
                  <a:cubicBezTo>
                    <a:pt x="0" y="1109"/>
                    <a:pt x="0" y="1184"/>
                    <a:pt x="50" y="1235"/>
                  </a:cubicBezTo>
                  <a:cubicBezTo>
                    <a:pt x="88" y="1260"/>
                    <a:pt x="125" y="1272"/>
                    <a:pt x="160" y="1272"/>
                  </a:cubicBezTo>
                  <a:cubicBezTo>
                    <a:pt x="194" y="1272"/>
                    <a:pt x="226" y="1260"/>
                    <a:pt x="251" y="1235"/>
                  </a:cubicBezTo>
                  <a:lnTo>
                    <a:pt x="1203" y="232"/>
                  </a:lnTo>
                  <a:cubicBezTo>
                    <a:pt x="1253" y="182"/>
                    <a:pt x="1253" y="107"/>
                    <a:pt x="1203" y="57"/>
                  </a:cubicBezTo>
                  <a:cubicBezTo>
                    <a:pt x="1178" y="19"/>
                    <a:pt x="1140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1787231" y="3131889"/>
              <a:ext cx="127572" cy="46943"/>
            </a:xfrm>
            <a:custGeom>
              <a:rect b="b" l="l" r="r" t="t"/>
              <a:pathLst>
                <a:path extrusionOk="0" h="609" w="1655">
                  <a:moveTo>
                    <a:pt x="1479" y="1"/>
                  </a:moveTo>
                  <a:lnTo>
                    <a:pt x="126" y="327"/>
                  </a:lnTo>
                  <a:cubicBezTo>
                    <a:pt x="51" y="352"/>
                    <a:pt x="0" y="427"/>
                    <a:pt x="26" y="502"/>
                  </a:cubicBezTo>
                  <a:cubicBezTo>
                    <a:pt x="46" y="564"/>
                    <a:pt x="101" y="609"/>
                    <a:pt x="161" y="609"/>
                  </a:cubicBezTo>
                  <a:cubicBezTo>
                    <a:pt x="174" y="609"/>
                    <a:pt x="188" y="607"/>
                    <a:pt x="201" y="602"/>
                  </a:cubicBezTo>
                  <a:lnTo>
                    <a:pt x="1529" y="277"/>
                  </a:lnTo>
                  <a:cubicBezTo>
                    <a:pt x="1605" y="251"/>
                    <a:pt x="1655" y="176"/>
                    <a:pt x="1630" y="101"/>
                  </a:cubicBezTo>
                  <a:cubicBezTo>
                    <a:pt x="1630" y="26"/>
                    <a:pt x="155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538027" y="2836359"/>
              <a:ext cx="125644" cy="44477"/>
            </a:xfrm>
            <a:custGeom>
              <a:rect b="b" l="l" r="r" t="t"/>
              <a:pathLst>
                <a:path extrusionOk="0" h="577" w="1630">
                  <a:moveTo>
                    <a:pt x="1354" y="0"/>
                  </a:moveTo>
                  <a:lnTo>
                    <a:pt x="126" y="301"/>
                  </a:lnTo>
                  <a:cubicBezTo>
                    <a:pt x="76" y="301"/>
                    <a:pt x="51" y="326"/>
                    <a:pt x="51" y="351"/>
                  </a:cubicBezTo>
                  <a:cubicBezTo>
                    <a:pt x="25" y="401"/>
                    <a:pt x="0" y="426"/>
                    <a:pt x="25" y="476"/>
                  </a:cubicBezTo>
                  <a:cubicBezTo>
                    <a:pt x="51" y="552"/>
                    <a:pt x="126" y="577"/>
                    <a:pt x="176" y="577"/>
                  </a:cubicBezTo>
                  <a:lnTo>
                    <a:pt x="1529" y="251"/>
                  </a:lnTo>
                  <a:cubicBezTo>
                    <a:pt x="1554" y="226"/>
                    <a:pt x="1604" y="201"/>
                    <a:pt x="1604" y="176"/>
                  </a:cubicBezTo>
                  <a:lnTo>
                    <a:pt x="1629" y="176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445298" y="3157018"/>
              <a:ext cx="123717" cy="42627"/>
            </a:xfrm>
            <a:custGeom>
              <a:rect b="b" l="l" r="r" t="t"/>
              <a:pathLst>
                <a:path extrusionOk="0" h="553" w="1605">
                  <a:moveTo>
                    <a:pt x="1429" y="1"/>
                  </a:moveTo>
                  <a:lnTo>
                    <a:pt x="76" y="326"/>
                  </a:lnTo>
                  <a:cubicBezTo>
                    <a:pt x="51" y="352"/>
                    <a:pt x="25" y="377"/>
                    <a:pt x="0" y="402"/>
                  </a:cubicBezTo>
                  <a:cubicBezTo>
                    <a:pt x="51" y="427"/>
                    <a:pt x="101" y="452"/>
                    <a:pt x="176" y="477"/>
                  </a:cubicBezTo>
                  <a:cubicBezTo>
                    <a:pt x="226" y="502"/>
                    <a:pt x="276" y="527"/>
                    <a:pt x="351" y="552"/>
                  </a:cubicBezTo>
                  <a:lnTo>
                    <a:pt x="1479" y="276"/>
                  </a:lnTo>
                  <a:cubicBezTo>
                    <a:pt x="1529" y="276"/>
                    <a:pt x="1554" y="251"/>
                    <a:pt x="1579" y="226"/>
                  </a:cubicBezTo>
                  <a:cubicBezTo>
                    <a:pt x="1579" y="176"/>
                    <a:pt x="1604" y="151"/>
                    <a:pt x="1579" y="101"/>
                  </a:cubicBezTo>
                  <a:cubicBezTo>
                    <a:pt x="1579" y="26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801975" y="2364928"/>
              <a:ext cx="539038" cy="913890"/>
            </a:xfrm>
            <a:custGeom>
              <a:rect b="b" l="l" r="r" t="t"/>
              <a:pathLst>
                <a:path extrusionOk="0" h="11856" w="6993">
                  <a:moveTo>
                    <a:pt x="51" y="1"/>
                  </a:moveTo>
                  <a:cubicBezTo>
                    <a:pt x="51" y="51"/>
                    <a:pt x="51" y="101"/>
                    <a:pt x="51" y="151"/>
                  </a:cubicBezTo>
                  <a:cubicBezTo>
                    <a:pt x="953" y="226"/>
                    <a:pt x="1855" y="527"/>
                    <a:pt x="2582" y="1079"/>
                  </a:cubicBezTo>
                  <a:lnTo>
                    <a:pt x="2682" y="953"/>
                  </a:lnTo>
                  <a:cubicBezTo>
                    <a:pt x="1930" y="377"/>
                    <a:pt x="1003" y="51"/>
                    <a:pt x="51" y="1"/>
                  </a:cubicBezTo>
                  <a:close/>
                  <a:moveTo>
                    <a:pt x="3685" y="9124"/>
                  </a:moveTo>
                  <a:cubicBezTo>
                    <a:pt x="4036" y="9124"/>
                    <a:pt x="4462" y="9199"/>
                    <a:pt x="4888" y="9399"/>
                  </a:cubicBezTo>
                  <a:cubicBezTo>
                    <a:pt x="5489" y="9625"/>
                    <a:pt x="5940" y="9951"/>
                    <a:pt x="6241" y="10327"/>
                  </a:cubicBezTo>
                  <a:cubicBezTo>
                    <a:pt x="6241" y="10327"/>
                    <a:pt x="6266" y="10352"/>
                    <a:pt x="6266" y="10377"/>
                  </a:cubicBezTo>
                  <a:cubicBezTo>
                    <a:pt x="6216" y="10477"/>
                    <a:pt x="6141" y="10577"/>
                    <a:pt x="6041" y="10678"/>
                  </a:cubicBezTo>
                  <a:cubicBezTo>
                    <a:pt x="5516" y="11290"/>
                    <a:pt x="4705" y="11654"/>
                    <a:pt x="3875" y="11654"/>
                  </a:cubicBezTo>
                  <a:cubicBezTo>
                    <a:pt x="3753" y="11654"/>
                    <a:pt x="3631" y="11646"/>
                    <a:pt x="3509" y="11630"/>
                  </a:cubicBezTo>
                  <a:cubicBezTo>
                    <a:pt x="2933" y="11580"/>
                    <a:pt x="2281" y="11254"/>
                    <a:pt x="2131" y="10653"/>
                  </a:cubicBezTo>
                  <a:cubicBezTo>
                    <a:pt x="1980" y="10051"/>
                    <a:pt x="2457" y="9425"/>
                    <a:pt x="3033" y="9224"/>
                  </a:cubicBezTo>
                  <a:cubicBezTo>
                    <a:pt x="3234" y="9149"/>
                    <a:pt x="3434" y="9124"/>
                    <a:pt x="3685" y="9124"/>
                  </a:cubicBezTo>
                  <a:close/>
                  <a:moveTo>
                    <a:pt x="3183" y="5790"/>
                  </a:moveTo>
                  <a:cubicBezTo>
                    <a:pt x="2056" y="5790"/>
                    <a:pt x="953" y="6141"/>
                    <a:pt x="26" y="6818"/>
                  </a:cubicBezTo>
                  <a:cubicBezTo>
                    <a:pt x="26" y="6843"/>
                    <a:pt x="26" y="6843"/>
                    <a:pt x="0" y="6843"/>
                  </a:cubicBezTo>
                  <a:lnTo>
                    <a:pt x="0" y="7069"/>
                  </a:lnTo>
                  <a:cubicBezTo>
                    <a:pt x="51" y="7018"/>
                    <a:pt x="101" y="6993"/>
                    <a:pt x="126" y="6943"/>
                  </a:cubicBezTo>
                  <a:cubicBezTo>
                    <a:pt x="1003" y="6317"/>
                    <a:pt x="2081" y="5941"/>
                    <a:pt x="3158" y="5941"/>
                  </a:cubicBezTo>
                  <a:lnTo>
                    <a:pt x="3183" y="5941"/>
                  </a:lnTo>
                  <a:cubicBezTo>
                    <a:pt x="4462" y="5966"/>
                    <a:pt x="6066" y="6617"/>
                    <a:pt x="6567" y="8046"/>
                  </a:cubicBezTo>
                  <a:cubicBezTo>
                    <a:pt x="6667" y="8297"/>
                    <a:pt x="6717" y="8597"/>
                    <a:pt x="6717" y="8873"/>
                  </a:cubicBezTo>
                  <a:cubicBezTo>
                    <a:pt x="6717" y="9349"/>
                    <a:pt x="6592" y="9800"/>
                    <a:pt x="6366" y="10227"/>
                  </a:cubicBezTo>
                  <a:cubicBezTo>
                    <a:pt x="6041" y="9826"/>
                    <a:pt x="5564" y="9500"/>
                    <a:pt x="4963" y="9249"/>
                  </a:cubicBezTo>
                  <a:cubicBezTo>
                    <a:pt x="4506" y="9051"/>
                    <a:pt x="4077" y="8955"/>
                    <a:pt x="3681" y="8955"/>
                  </a:cubicBezTo>
                  <a:cubicBezTo>
                    <a:pt x="3426" y="8955"/>
                    <a:pt x="3184" y="8995"/>
                    <a:pt x="2958" y="9074"/>
                  </a:cubicBezTo>
                  <a:cubicBezTo>
                    <a:pt x="2331" y="9299"/>
                    <a:pt x="1780" y="10001"/>
                    <a:pt x="1955" y="10703"/>
                  </a:cubicBezTo>
                  <a:cubicBezTo>
                    <a:pt x="2156" y="11404"/>
                    <a:pt x="2908" y="11730"/>
                    <a:pt x="3509" y="11805"/>
                  </a:cubicBezTo>
                  <a:cubicBezTo>
                    <a:pt x="3631" y="11821"/>
                    <a:pt x="3753" y="11828"/>
                    <a:pt x="3875" y="11828"/>
                  </a:cubicBezTo>
                  <a:cubicBezTo>
                    <a:pt x="4756" y="11828"/>
                    <a:pt x="5615" y="11438"/>
                    <a:pt x="6166" y="10778"/>
                  </a:cubicBezTo>
                  <a:cubicBezTo>
                    <a:pt x="6241" y="10703"/>
                    <a:pt x="6316" y="10602"/>
                    <a:pt x="6366" y="10527"/>
                  </a:cubicBezTo>
                  <a:cubicBezTo>
                    <a:pt x="6642" y="10928"/>
                    <a:pt x="6742" y="11404"/>
                    <a:pt x="6642" y="11831"/>
                  </a:cubicBezTo>
                  <a:lnTo>
                    <a:pt x="6792" y="11856"/>
                  </a:lnTo>
                  <a:cubicBezTo>
                    <a:pt x="6918" y="11379"/>
                    <a:pt x="6792" y="10828"/>
                    <a:pt x="6467" y="10352"/>
                  </a:cubicBezTo>
                  <a:cubicBezTo>
                    <a:pt x="6893" y="9650"/>
                    <a:pt x="6993" y="8748"/>
                    <a:pt x="6717" y="7996"/>
                  </a:cubicBezTo>
                  <a:cubicBezTo>
                    <a:pt x="6191" y="6492"/>
                    <a:pt x="4537" y="5790"/>
                    <a:pt x="3183" y="57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838666" y="3240266"/>
              <a:ext cx="1062659" cy="454864"/>
            </a:xfrm>
            <a:custGeom>
              <a:rect b="b" l="l" r="r" t="t"/>
              <a:pathLst>
                <a:path extrusionOk="0" h="5901" w="13786">
                  <a:moveTo>
                    <a:pt x="7660" y="0"/>
                  </a:moveTo>
                  <a:cubicBezTo>
                    <a:pt x="6246" y="0"/>
                    <a:pt x="4832" y="217"/>
                    <a:pt x="3484" y="600"/>
                  </a:cubicBezTo>
                  <a:cubicBezTo>
                    <a:pt x="3209" y="675"/>
                    <a:pt x="2933" y="775"/>
                    <a:pt x="2657" y="901"/>
                  </a:cubicBezTo>
                  <a:cubicBezTo>
                    <a:pt x="1429" y="1402"/>
                    <a:pt x="176" y="2404"/>
                    <a:pt x="51" y="3833"/>
                  </a:cubicBezTo>
                  <a:cubicBezTo>
                    <a:pt x="1" y="4635"/>
                    <a:pt x="402" y="5487"/>
                    <a:pt x="1154" y="5763"/>
                  </a:cubicBezTo>
                  <a:cubicBezTo>
                    <a:pt x="1390" y="5857"/>
                    <a:pt x="1624" y="5894"/>
                    <a:pt x="1857" y="5894"/>
                  </a:cubicBezTo>
                  <a:cubicBezTo>
                    <a:pt x="2618" y="5894"/>
                    <a:pt x="3366" y="5507"/>
                    <a:pt x="4132" y="5507"/>
                  </a:cubicBezTo>
                  <a:cubicBezTo>
                    <a:pt x="4250" y="5507"/>
                    <a:pt x="4368" y="5516"/>
                    <a:pt x="4487" y="5537"/>
                  </a:cubicBezTo>
                  <a:cubicBezTo>
                    <a:pt x="4913" y="5612"/>
                    <a:pt x="5339" y="5763"/>
                    <a:pt x="5765" y="5838"/>
                  </a:cubicBezTo>
                  <a:cubicBezTo>
                    <a:pt x="5993" y="5881"/>
                    <a:pt x="6212" y="5900"/>
                    <a:pt x="6423" y="5900"/>
                  </a:cubicBezTo>
                  <a:cubicBezTo>
                    <a:pt x="7325" y="5900"/>
                    <a:pt x="8100" y="5547"/>
                    <a:pt x="8973" y="5161"/>
                  </a:cubicBezTo>
                  <a:cubicBezTo>
                    <a:pt x="9322" y="5005"/>
                    <a:pt x="9682" y="4963"/>
                    <a:pt x="10046" y="4963"/>
                  </a:cubicBezTo>
                  <a:cubicBezTo>
                    <a:pt x="10463" y="4963"/>
                    <a:pt x="10886" y="5018"/>
                    <a:pt x="11309" y="5018"/>
                  </a:cubicBezTo>
                  <a:cubicBezTo>
                    <a:pt x="11525" y="5018"/>
                    <a:pt x="11741" y="5004"/>
                    <a:pt x="11956" y="4961"/>
                  </a:cubicBezTo>
                  <a:cubicBezTo>
                    <a:pt x="12557" y="4835"/>
                    <a:pt x="13109" y="4460"/>
                    <a:pt x="13409" y="3883"/>
                  </a:cubicBezTo>
                  <a:cubicBezTo>
                    <a:pt x="13785" y="3181"/>
                    <a:pt x="13660" y="2304"/>
                    <a:pt x="13184" y="1678"/>
                  </a:cubicBezTo>
                  <a:cubicBezTo>
                    <a:pt x="12808" y="1176"/>
                    <a:pt x="12281" y="850"/>
                    <a:pt x="11705" y="625"/>
                  </a:cubicBezTo>
                  <a:cubicBezTo>
                    <a:pt x="11103" y="399"/>
                    <a:pt x="10427" y="274"/>
                    <a:pt x="9800" y="174"/>
                  </a:cubicBezTo>
                  <a:cubicBezTo>
                    <a:pt x="9093" y="56"/>
                    <a:pt x="8376" y="0"/>
                    <a:pt x="7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840593" y="3215523"/>
              <a:ext cx="1047166" cy="454478"/>
            </a:xfrm>
            <a:custGeom>
              <a:rect b="b" l="l" r="r" t="t"/>
              <a:pathLst>
                <a:path extrusionOk="0" h="5896" w="13585">
                  <a:moveTo>
                    <a:pt x="7628" y="0"/>
                  </a:moveTo>
                  <a:cubicBezTo>
                    <a:pt x="6440" y="0"/>
                    <a:pt x="5256" y="151"/>
                    <a:pt x="4086" y="420"/>
                  </a:cubicBezTo>
                  <a:cubicBezTo>
                    <a:pt x="4036" y="445"/>
                    <a:pt x="3986" y="445"/>
                    <a:pt x="3936" y="470"/>
                  </a:cubicBezTo>
                  <a:cubicBezTo>
                    <a:pt x="3760" y="520"/>
                    <a:pt x="3610" y="545"/>
                    <a:pt x="3434" y="595"/>
                  </a:cubicBezTo>
                  <a:cubicBezTo>
                    <a:pt x="3159" y="670"/>
                    <a:pt x="2883" y="770"/>
                    <a:pt x="2607" y="896"/>
                  </a:cubicBezTo>
                  <a:cubicBezTo>
                    <a:pt x="1379" y="1397"/>
                    <a:pt x="126" y="2400"/>
                    <a:pt x="1" y="3828"/>
                  </a:cubicBezTo>
                  <a:cubicBezTo>
                    <a:pt x="1" y="3979"/>
                    <a:pt x="1" y="4129"/>
                    <a:pt x="26" y="4279"/>
                  </a:cubicBezTo>
                  <a:lnTo>
                    <a:pt x="26" y="4304"/>
                  </a:lnTo>
                  <a:cubicBezTo>
                    <a:pt x="126" y="4931"/>
                    <a:pt x="502" y="5532"/>
                    <a:pt x="1103" y="5758"/>
                  </a:cubicBezTo>
                  <a:cubicBezTo>
                    <a:pt x="1340" y="5853"/>
                    <a:pt x="1574" y="5889"/>
                    <a:pt x="1807" y="5889"/>
                  </a:cubicBezTo>
                  <a:cubicBezTo>
                    <a:pt x="2568" y="5889"/>
                    <a:pt x="3316" y="5502"/>
                    <a:pt x="4082" y="5502"/>
                  </a:cubicBezTo>
                  <a:cubicBezTo>
                    <a:pt x="4200" y="5502"/>
                    <a:pt x="4318" y="5511"/>
                    <a:pt x="4437" y="5532"/>
                  </a:cubicBezTo>
                  <a:cubicBezTo>
                    <a:pt x="4863" y="5608"/>
                    <a:pt x="5289" y="5758"/>
                    <a:pt x="5715" y="5833"/>
                  </a:cubicBezTo>
                  <a:cubicBezTo>
                    <a:pt x="5943" y="5876"/>
                    <a:pt x="6162" y="5895"/>
                    <a:pt x="6373" y="5895"/>
                  </a:cubicBezTo>
                  <a:cubicBezTo>
                    <a:pt x="7275" y="5895"/>
                    <a:pt x="8050" y="5542"/>
                    <a:pt x="8923" y="5156"/>
                  </a:cubicBezTo>
                  <a:cubicBezTo>
                    <a:pt x="9281" y="5000"/>
                    <a:pt x="9643" y="4959"/>
                    <a:pt x="10007" y="4959"/>
                  </a:cubicBezTo>
                  <a:cubicBezTo>
                    <a:pt x="10423" y="4959"/>
                    <a:pt x="10842" y="5013"/>
                    <a:pt x="11262" y="5013"/>
                  </a:cubicBezTo>
                  <a:cubicBezTo>
                    <a:pt x="11476" y="5013"/>
                    <a:pt x="11691" y="4999"/>
                    <a:pt x="11906" y="4956"/>
                  </a:cubicBezTo>
                  <a:cubicBezTo>
                    <a:pt x="12507" y="4831"/>
                    <a:pt x="13058" y="4455"/>
                    <a:pt x="13359" y="3903"/>
                  </a:cubicBezTo>
                  <a:cubicBezTo>
                    <a:pt x="13510" y="3603"/>
                    <a:pt x="13585" y="3302"/>
                    <a:pt x="13585" y="3001"/>
                  </a:cubicBezTo>
                  <a:lnTo>
                    <a:pt x="13585" y="2976"/>
                  </a:lnTo>
                  <a:cubicBezTo>
                    <a:pt x="13585" y="2525"/>
                    <a:pt x="13434" y="2049"/>
                    <a:pt x="13134" y="1673"/>
                  </a:cubicBezTo>
                  <a:cubicBezTo>
                    <a:pt x="12758" y="1171"/>
                    <a:pt x="12231" y="846"/>
                    <a:pt x="11655" y="620"/>
                  </a:cubicBezTo>
                  <a:cubicBezTo>
                    <a:pt x="11053" y="395"/>
                    <a:pt x="10377" y="269"/>
                    <a:pt x="9750" y="169"/>
                  </a:cubicBezTo>
                  <a:cubicBezTo>
                    <a:pt x="9474" y="119"/>
                    <a:pt x="9174" y="69"/>
                    <a:pt x="8898" y="44"/>
                  </a:cubicBezTo>
                  <a:lnTo>
                    <a:pt x="8723" y="44"/>
                  </a:lnTo>
                  <a:cubicBezTo>
                    <a:pt x="8358" y="14"/>
                    <a:pt x="7993" y="0"/>
                    <a:pt x="7628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1143909" y="3218837"/>
              <a:ext cx="382638" cy="119092"/>
            </a:xfrm>
            <a:custGeom>
              <a:rect b="b" l="l" r="r" t="t"/>
              <a:pathLst>
                <a:path extrusionOk="0" h="1545" w="4964">
                  <a:moveTo>
                    <a:pt x="4788" y="1"/>
                  </a:moveTo>
                  <a:cubicBezTo>
                    <a:pt x="4737" y="101"/>
                    <a:pt x="4662" y="201"/>
                    <a:pt x="4587" y="301"/>
                  </a:cubicBezTo>
                  <a:cubicBezTo>
                    <a:pt x="4562" y="352"/>
                    <a:pt x="4512" y="427"/>
                    <a:pt x="4462" y="477"/>
                  </a:cubicBezTo>
                  <a:cubicBezTo>
                    <a:pt x="4186" y="778"/>
                    <a:pt x="3810" y="1003"/>
                    <a:pt x="3359" y="1179"/>
                  </a:cubicBezTo>
                  <a:cubicBezTo>
                    <a:pt x="2974" y="1320"/>
                    <a:pt x="2589" y="1389"/>
                    <a:pt x="2218" y="1389"/>
                  </a:cubicBezTo>
                  <a:cubicBezTo>
                    <a:pt x="1864" y="1389"/>
                    <a:pt x="1522" y="1326"/>
                    <a:pt x="1204" y="1204"/>
                  </a:cubicBezTo>
                  <a:cubicBezTo>
                    <a:pt x="903" y="1078"/>
                    <a:pt x="602" y="903"/>
                    <a:pt x="377" y="652"/>
                  </a:cubicBezTo>
                  <a:cubicBezTo>
                    <a:pt x="301" y="577"/>
                    <a:pt x="226" y="477"/>
                    <a:pt x="151" y="377"/>
                  </a:cubicBezTo>
                  <a:cubicBezTo>
                    <a:pt x="101" y="402"/>
                    <a:pt x="51" y="402"/>
                    <a:pt x="1" y="427"/>
                  </a:cubicBezTo>
                  <a:cubicBezTo>
                    <a:pt x="51" y="527"/>
                    <a:pt x="126" y="627"/>
                    <a:pt x="201" y="702"/>
                  </a:cubicBezTo>
                  <a:cubicBezTo>
                    <a:pt x="452" y="978"/>
                    <a:pt x="778" y="1204"/>
                    <a:pt x="1153" y="1354"/>
                  </a:cubicBezTo>
                  <a:cubicBezTo>
                    <a:pt x="1451" y="1473"/>
                    <a:pt x="1780" y="1545"/>
                    <a:pt x="2128" y="1545"/>
                  </a:cubicBezTo>
                  <a:cubicBezTo>
                    <a:pt x="2219" y="1545"/>
                    <a:pt x="2312" y="1540"/>
                    <a:pt x="2407" y="1530"/>
                  </a:cubicBezTo>
                  <a:cubicBezTo>
                    <a:pt x="2732" y="1530"/>
                    <a:pt x="3083" y="1454"/>
                    <a:pt x="3409" y="1329"/>
                  </a:cubicBezTo>
                  <a:cubicBezTo>
                    <a:pt x="3885" y="1154"/>
                    <a:pt x="4286" y="903"/>
                    <a:pt x="4562" y="577"/>
                  </a:cubicBezTo>
                  <a:cubicBezTo>
                    <a:pt x="4637" y="502"/>
                    <a:pt x="4712" y="402"/>
                    <a:pt x="4788" y="326"/>
                  </a:cubicBezTo>
                  <a:cubicBezTo>
                    <a:pt x="4863" y="226"/>
                    <a:pt x="4913" y="126"/>
                    <a:pt x="4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1000922" y="3373232"/>
              <a:ext cx="75464" cy="75618"/>
            </a:xfrm>
            <a:custGeom>
              <a:rect b="b" l="l" r="r" t="t"/>
              <a:pathLst>
                <a:path extrusionOk="0" h="981" w="979">
                  <a:moveTo>
                    <a:pt x="498" y="1"/>
                  </a:moveTo>
                  <a:cubicBezTo>
                    <a:pt x="483" y="1"/>
                    <a:pt x="468" y="1"/>
                    <a:pt x="452" y="3"/>
                  </a:cubicBezTo>
                  <a:cubicBezTo>
                    <a:pt x="201" y="28"/>
                    <a:pt x="1" y="253"/>
                    <a:pt x="1" y="504"/>
                  </a:cubicBezTo>
                  <a:lnTo>
                    <a:pt x="26" y="980"/>
                  </a:lnTo>
                  <a:lnTo>
                    <a:pt x="978" y="930"/>
                  </a:lnTo>
                  <a:lnTo>
                    <a:pt x="953" y="454"/>
                  </a:lnTo>
                  <a:cubicBezTo>
                    <a:pt x="953" y="194"/>
                    <a:pt x="753" y="1"/>
                    <a:pt x="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008708" y="3522153"/>
              <a:ext cx="75387" cy="75387"/>
            </a:xfrm>
            <a:custGeom>
              <a:rect b="b" l="l" r="r" t="t"/>
              <a:pathLst>
                <a:path extrusionOk="0" h="978" w="978">
                  <a:moveTo>
                    <a:pt x="953" y="1"/>
                  </a:moveTo>
                  <a:lnTo>
                    <a:pt x="0" y="51"/>
                  </a:lnTo>
                  <a:lnTo>
                    <a:pt x="25" y="527"/>
                  </a:lnTo>
                  <a:cubicBezTo>
                    <a:pt x="25" y="777"/>
                    <a:pt x="251" y="978"/>
                    <a:pt x="527" y="978"/>
                  </a:cubicBezTo>
                  <a:cubicBezTo>
                    <a:pt x="777" y="953"/>
                    <a:pt x="978" y="727"/>
                    <a:pt x="978" y="477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1078235" y="3444686"/>
              <a:ext cx="77314" cy="75618"/>
            </a:xfrm>
            <a:custGeom>
              <a:rect b="b" l="l" r="r" t="t"/>
              <a:pathLst>
                <a:path extrusionOk="0" h="981" w="1003">
                  <a:moveTo>
                    <a:pt x="523" y="1"/>
                  </a:moveTo>
                  <a:cubicBezTo>
                    <a:pt x="508" y="1"/>
                    <a:pt x="492" y="2"/>
                    <a:pt x="477" y="3"/>
                  </a:cubicBezTo>
                  <a:lnTo>
                    <a:pt x="0" y="28"/>
                  </a:lnTo>
                  <a:lnTo>
                    <a:pt x="51" y="980"/>
                  </a:lnTo>
                  <a:lnTo>
                    <a:pt x="527" y="955"/>
                  </a:lnTo>
                  <a:cubicBezTo>
                    <a:pt x="802" y="930"/>
                    <a:pt x="1003" y="705"/>
                    <a:pt x="978" y="429"/>
                  </a:cubicBezTo>
                  <a:cubicBezTo>
                    <a:pt x="978" y="193"/>
                    <a:pt x="777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929468" y="3450699"/>
              <a:ext cx="77391" cy="75541"/>
            </a:xfrm>
            <a:custGeom>
              <a:rect b="b" l="l" r="r" t="t"/>
              <a:pathLst>
                <a:path extrusionOk="0" h="980" w="1004">
                  <a:moveTo>
                    <a:pt x="928" y="0"/>
                  </a:moveTo>
                  <a:lnTo>
                    <a:pt x="477" y="25"/>
                  </a:lnTo>
                  <a:cubicBezTo>
                    <a:pt x="201" y="50"/>
                    <a:pt x="1" y="276"/>
                    <a:pt x="26" y="527"/>
                  </a:cubicBezTo>
                  <a:cubicBezTo>
                    <a:pt x="26" y="787"/>
                    <a:pt x="226" y="980"/>
                    <a:pt x="481" y="980"/>
                  </a:cubicBezTo>
                  <a:cubicBezTo>
                    <a:pt x="496" y="980"/>
                    <a:pt x="511" y="979"/>
                    <a:pt x="527" y="978"/>
                  </a:cubicBezTo>
                  <a:lnTo>
                    <a:pt x="1003" y="95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613335" y="3311412"/>
              <a:ext cx="94734" cy="93116"/>
            </a:xfrm>
            <a:custGeom>
              <a:rect b="b" l="l" r="r" t="t"/>
              <a:pathLst>
                <a:path extrusionOk="0" h="1208" w="1229">
                  <a:moveTo>
                    <a:pt x="622" y="1"/>
                  </a:moveTo>
                  <a:cubicBezTo>
                    <a:pt x="607" y="1"/>
                    <a:pt x="592" y="2"/>
                    <a:pt x="577" y="3"/>
                  </a:cubicBezTo>
                  <a:cubicBezTo>
                    <a:pt x="251" y="28"/>
                    <a:pt x="1" y="303"/>
                    <a:pt x="26" y="629"/>
                  </a:cubicBezTo>
                  <a:cubicBezTo>
                    <a:pt x="26" y="964"/>
                    <a:pt x="300" y="1207"/>
                    <a:pt x="608" y="1207"/>
                  </a:cubicBezTo>
                  <a:cubicBezTo>
                    <a:pt x="622" y="1207"/>
                    <a:pt x="637" y="1207"/>
                    <a:pt x="652" y="1206"/>
                  </a:cubicBezTo>
                  <a:cubicBezTo>
                    <a:pt x="978" y="1181"/>
                    <a:pt x="1229" y="880"/>
                    <a:pt x="1204" y="554"/>
                  </a:cubicBezTo>
                  <a:cubicBezTo>
                    <a:pt x="1204" y="243"/>
                    <a:pt x="930" y="1"/>
                    <a:pt x="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534173" y="3415781"/>
              <a:ext cx="96661" cy="93039"/>
            </a:xfrm>
            <a:custGeom>
              <a:rect b="b" l="l" r="r" t="t"/>
              <a:pathLst>
                <a:path extrusionOk="0" h="1207" w="1254">
                  <a:moveTo>
                    <a:pt x="625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51" y="27"/>
                    <a:pt x="0" y="303"/>
                    <a:pt x="25" y="629"/>
                  </a:cubicBezTo>
                  <a:cubicBezTo>
                    <a:pt x="49" y="963"/>
                    <a:pt x="301" y="1207"/>
                    <a:pt x="629" y="1207"/>
                  </a:cubicBezTo>
                  <a:cubicBezTo>
                    <a:pt x="645" y="1207"/>
                    <a:pt x="661" y="1206"/>
                    <a:pt x="677" y="1205"/>
                  </a:cubicBezTo>
                  <a:cubicBezTo>
                    <a:pt x="1003" y="1180"/>
                    <a:pt x="1253" y="904"/>
                    <a:pt x="1228" y="553"/>
                  </a:cubicBezTo>
                  <a:cubicBezTo>
                    <a:pt x="1204" y="243"/>
                    <a:pt x="95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709919" y="3404141"/>
              <a:ext cx="96739" cy="93116"/>
            </a:xfrm>
            <a:custGeom>
              <a:rect b="b" l="l" r="r" t="t"/>
              <a:pathLst>
                <a:path extrusionOk="0" h="1208" w="1255">
                  <a:moveTo>
                    <a:pt x="626" y="1"/>
                  </a:moveTo>
                  <a:cubicBezTo>
                    <a:pt x="610" y="1"/>
                    <a:pt x="594" y="2"/>
                    <a:pt x="577" y="3"/>
                  </a:cubicBezTo>
                  <a:cubicBezTo>
                    <a:pt x="252" y="28"/>
                    <a:pt x="1" y="303"/>
                    <a:pt x="26" y="629"/>
                  </a:cubicBezTo>
                  <a:cubicBezTo>
                    <a:pt x="50" y="964"/>
                    <a:pt x="302" y="1207"/>
                    <a:pt x="630" y="1207"/>
                  </a:cubicBezTo>
                  <a:cubicBezTo>
                    <a:pt x="645" y="1207"/>
                    <a:pt x="661" y="1207"/>
                    <a:pt x="678" y="1206"/>
                  </a:cubicBezTo>
                  <a:cubicBezTo>
                    <a:pt x="1003" y="1181"/>
                    <a:pt x="1254" y="905"/>
                    <a:pt x="1229" y="554"/>
                  </a:cubicBezTo>
                  <a:cubicBezTo>
                    <a:pt x="1205" y="243"/>
                    <a:pt x="953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257912" y="3583973"/>
              <a:ext cx="61897" cy="29060"/>
            </a:xfrm>
            <a:custGeom>
              <a:rect b="b" l="l" r="r" t="t"/>
              <a:pathLst>
                <a:path extrusionOk="0" h="377" w="803">
                  <a:moveTo>
                    <a:pt x="401" y="1"/>
                  </a:moveTo>
                  <a:cubicBezTo>
                    <a:pt x="176" y="26"/>
                    <a:pt x="0" y="101"/>
                    <a:pt x="0" y="201"/>
                  </a:cubicBezTo>
                  <a:cubicBezTo>
                    <a:pt x="0" y="326"/>
                    <a:pt x="201" y="376"/>
                    <a:pt x="426" y="376"/>
                  </a:cubicBezTo>
                  <a:cubicBezTo>
                    <a:pt x="627" y="351"/>
                    <a:pt x="802" y="251"/>
                    <a:pt x="802" y="151"/>
                  </a:cubicBezTo>
                  <a:cubicBezTo>
                    <a:pt x="802" y="51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381551" y="3575879"/>
              <a:ext cx="63824" cy="29446"/>
            </a:xfrm>
            <a:custGeom>
              <a:rect b="b" l="l" r="r" t="t"/>
              <a:pathLst>
                <a:path extrusionOk="0" h="382" w="828">
                  <a:moveTo>
                    <a:pt x="487" y="0"/>
                  </a:moveTo>
                  <a:cubicBezTo>
                    <a:pt x="460" y="0"/>
                    <a:pt x="431" y="2"/>
                    <a:pt x="401" y="5"/>
                  </a:cubicBezTo>
                  <a:cubicBezTo>
                    <a:pt x="176" y="5"/>
                    <a:pt x="0" y="106"/>
                    <a:pt x="25" y="206"/>
                  </a:cubicBezTo>
                  <a:cubicBezTo>
                    <a:pt x="25" y="306"/>
                    <a:pt x="201" y="381"/>
                    <a:pt x="426" y="381"/>
                  </a:cubicBezTo>
                  <a:cubicBezTo>
                    <a:pt x="652" y="356"/>
                    <a:pt x="827" y="256"/>
                    <a:pt x="827" y="156"/>
                  </a:cubicBezTo>
                  <a:cubicBezTo>
                    <a:pt x="806" y="69"/>
                    <a:pt x="670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271402" y="3392425"/>
              <a:ext cx="152700" cy="145609"/>
            </a:xfrm>
            <a:custGeom>
              <a:rect b="b" l="l" r="r" t="t"/>
              <a:pathLst>
                <a:path extrusionOk="0" h="1889" w="1981">
                  <a:moveTo>
                    <a:pt x="1017" y="0"/>
                  </a:moveTo>
                  <a:cubicBezTo>
                    <a:pt x="988" y="0"/>
                    <a:pt x="958" y="1"/>
                    <a:pt x="928" y="4"/>
                  </a:cubicBezTo>
                  <a:cubicBezTo>
                    <a:pt x="402" y="29"/>
                    <a:pt x="1" y="481"/>
                    <a:pt x="51" y="1007"/>
                  </a:cubicBezTo>
                  <a:cubicBezTo>
                    <a:pt x="74" y="1503"/>
                    <a:pt x="477" y="1888"/>
                    <a:pt x="965" y="1888"/>
                  </a:cubicBezTo>
                  <a:cubicBezTo>
                    <a:pt x="994" y="1888"/>
                    <a:pt x="1024" y="1887"/>
                    <a:pt x="1053" y="1884"/>
                  </a:cubicBezTo>
                  <a:cubicBezTo>
                    <a:pt x="1580" y="1859"/>
                    <a:pt x="1981" y="1408"/>
                    <a:pt x="1931" y="882"/>
                  </a:cubicBezTo>
                  <a:cubicBezTo>
                    <a:pt x="1907" y="385"/>
                    <a:pt x="1504" y="0"/>
                    <a:pt x="1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271402" y="3379090"/>
              <a:ext cx="150773" cy="147073"/>
            </a:xfrm>
            <a:custGeom>
              <a:rect b="b" l="l" r="r" t="t"/>
              <a:pathLst>
                <a:path extrusionOk="0" h="1908" w="1956">
                  <a:moveTo>
                    <a:pt x="973" y="1"/>
                  </a:moveTo>
                  <a:cubicBezTo>
                    <a:pt x="958" y="1"/>
                    <a:pt x="943" y="1"/>
                    <a:pt x="928" y="2"/>
                  </a:cubicBezTo>
                  <a:cubicBezTo>
                    <a:pt x="402" y="27"/>
                    <a:pt x="1" y="503"/>
                    <a:pt x="26" y="1004"/>
                  </a:cubicBezTo>
                  <a:cubicBezTo>
                    <a:pt x="74" y="1515"/>
                    <a:pt x="501" y="1908"/>
                    <a:pt x="1007" y="1908"/>
                  </a:cubicBezTo>
                  <a:cubicBezTo>
                    <a:pt x="1022" y="1908"/>
                    <a:pt x="1038" y="1907"/>
                    <a:pt x="1053" y="1907"/>
                  </a:cubicBezTo>
                  <a:cubicBezTo>
                    <a:pt x="1555" y="1857"/>
                    <a:pt x="1956" y="1405"/>
                    <a:pt x="1931" y="879"/>
                  </a:cubicBezTo>
                  <a:cubicBezTo>
                    <a:pt x="1882" y="393"/>
                    <a:pt x="1456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463391" y="2257861"/>
              <a:ext cx="521694" cy="1105980"/>
            </a:xfrm>
            <a:custGeom>
              <a:rect b="b" l="l" r="r" t="t"/>
              <a:pathLst>
                <a:path extrusionOk="0" h="14348" w="6768">
                  <a:moveTo>
                    <a:pt x="3769" y="0"/>
                  </a:moveTo>
                  <a:cubicBezTo>
                    <a:pt x="2866" y="0"/>
                    <a:pt x="1863" y="567"/>
                    <a:pt x="1655" y="1540"/>
                  </a:cubicBezTo>
                  <a:lnTo>
                    <a:pt x="1830" y="1565"/>
                  </a:lnTo>
                  <a:cubicBezTo>
                    <a:pt x="1995" y="694"/>
                    <a:pt x="2956" y="155"/>
                    <a:pt x="3799" y="155"/>
                  </a:cubicBezTo>
                  <a:cubicBezTo>
                    <a:pt x="3853" y="155"/>
                    <a:pt x="3907" y="157"/>
                    <a:pt x="3960" y="162"/>
                  </a:cubicBezTo>
                  <a:cubicBezTo>
                    <a:pt x="4787" y="237"/>
                    <a:pt x="5640" y="763"/>
                    <a:pt x="6341" y="1615"/>
                  </a:cubicBezTo>
                  <a:cubicBezTo>
                    <a:pt x="6492" y="1791"/>
                    <a:pt x="6642" y="1991"/>
                    <a:pt x="6767" y="2192"/>
                  </a:cubicBezTo>
                  <a:cubicBezTo>
                    <a:pt x="6767" y="2067"/>
                    <a:pt x="6767" y="1966"/>
                    <a:pt x="6742" y="1866"/>
                  </a:cubicBezTo>
                  <a:cubicBezTo>
                    <a:pt x="6667" y="1741"/>
                    <a:pt x="6567" y="1615"/>
                    <a:pt x="6467" y="1515"/>
                  </a:cubicBezTo>
                  <a:cubicBezTo>
                    <a:pt x="5740" y="613"/>
                    <a:pt x="4863" y="87"/>
                    <a:pt x="3985" y="11"/>
                  </a:cubicBezTo>
                  <a:cubicBezTo>
                    <a:pt x="3914" y="4"/>
                    <a:pt x="3842" y="0"/>
                    <a:pt x="3769" y="0"/>
                  </a:cubicBezTo>
                  <a:close/>
                  <a:moveTo>
                    <a:pt x="3635" y="11540"/>
                  </a:moveTo>
                  <a:cubicBezTo>
                    <a:pt x="3760" y="11666"/>
                    <a:pt x="3860" y="11791"/>
                    <a:pt x="3935" y="11916"/>
                  </a:cubicBezTo>
                  <a:cubicBezTo>
                    <a:pt x="4236" y="12367"/>
                    <a:pt x="4336" y="12894"/>
                    <a:pt x="4211" y="13345"/>
                  </a:cubicBezTo>
                  <a:cubicBezTo>
                    <a:pt x="4111" y="13721"/>
                    <a:pt x="3860" y="13997"/>
                    <a:pt x="3584" y="14122"/>
                  </a:cubicBezTo>
                  <a:cubicBezTo>
                    <a:pt x="3480" y="14164"/>
                    <a:pt x="3371" y="14184"/>
                    <a:pt x="3259" y="14184"/>
                  </a:cubicBezTo>
                  <a:cubicBezTo>
                    <a:pt x="3104" y="14184"/>
                    <a:pt x="2943" y="14145"/>
                    <a:pt x="2782" y="14072"/>
                  </a:cubicBezTo>
                  <a:cubicBezTo>
                    <a:pt x="2482" y="13896"/>
                    <a:pt x="2256" y="13595"/>
                    <a:pt x="2231" y="13270"/>
                  </a:cubicBezTo>
                  <a:cubicBezTo>
                    <a:pt x="2131" y="12668"/>
                    <a:pt x="2532" y="12042"/>
                    <a:pt x="3133" y="11741"/>
                  </a:cubicBezTo>
                  <a:cubicBezTo>
                    <a:pt x="3284" y="11666"/>
                    <a:pt x="3459" y="11590"/>
                    <a:pt x="3635" y="11540"/>
                  </a:cubicBezTo>
                  <a:close/>
                  <a:moveTo>
                    <a:pt x="6767" y="9310"/>
                  </a:moveTo>
                  <a:cubicBezTo>
                    <a:pt x="6742" y="9360"/>
                    <a:pt x="6692" y="9410"/>
                    <a:pt x="6667" y="9460"/>
                  </a:cubicBezTo>
                  <a:cubicBezTo>
                    <a:pt x="6266" y="10062"/>
                    <a:pt x="5564" y="10814"/>
                    <a:pt x="4587" y="11139"/>
                  </a:cubicBezTo>
                  <a:cubicBezTo>
                    <a:pt x="4386" y="11215"/>
                    <a:pt x="4186" y="11265"/>
                    <a:pt x="3985" y="11290"/>
                  </a:cubicBezTo>
                  <a:cubicBezTo>
                    <a:pt x="3885" y="11315"/>
                    <a:pt x="3785" y="11340"/>
                    <a:pt x="3685" y="11365"/>
                  </a:cubicBezTo>
                  <a:cubicBezTo>
                    <a:pt x="3384" y="11114"/>
                    <a:pt x="3033" y="10914"/>
                    <a:pt x="2657" y="10864"/>
                  </a:cubicBezTo>
                  <a:cubicBezTo>
                    <a:pt x="2550" y="10847"/>
                    <a:pt x="2441" y="10838"/>
                    <a:pt x="2333" y="10838"/>
                  </a:cubicBezTo>
                  <a:cubicBezTo>
                    <a:pt x="1332" y="10838"/>
                    <a:pt x="340" y="11548"/>
                    <a:pt x="0" y="12543"/>
                  </a:cubicBezTo>
                  <a:lnTo>
                    <a:pt x="151" y="12618"/>
                  </a:lnTo>
                  <a:cubicBezTo>
                    <a:pt x="466" y="11694"/>
                    <a:pt x="1390" y="11013"/>
                    <a:pt x="2321" y="11013"/>
                  </a:cubicBezTo>
                  <a:cubicBezTo>
                    <a:pt x="2425" y="11013"/>
                    <a:pt x="2529" y="11021"/>
                    <a:pt x="2632" y="11039"/>
                  </a:cubicBezTo>
                  <a:cubicBezTo>
                    <a:pt x="2933" y="11064"/>
                    <a:pt x="3234" y="11215"/>
                    <a:pt x="3484" y="11415"/>
                  </a:cubicBezTo>
                  <a:cubicBezTo>
                    <a:pt x="3334" y="11465"/>
                    <a:pt x="3209" y="11515"/>
                    <a:pt x="3058" y="11590"/>
                  </a:cubicBezTo>
                  <a:cubicBezTo>
                    <a:pt x="2381" y="11916"/>
                    <a:pt x="1955" y="12643"/>
                    <a:pt x="2056" y="13295"/>
                  </a:cubicBezTo>
                  <a:cubicBezTo>
                    <a:pt x="2106" y="13646"/>
                    <a:pt x="2356" y="13997"/>
                    <a:pt x="2707" y="14197"/>
                  </a:cubicBezTo>
                  <a:cubicBezTo>
                    <a:pt x="2883" y="14297"/>
                    <a:pt x="3083" y="14347"/>
                    <a:pt x="3259" y="14347"/>
                  </a:cubicBezTo>
                  <a:cubicBezTo>
                    <a:pt x="3409" y="14347"/>
                    <a:pt x="3534" y="14322"/>
                    <a:pt x="3635" y="14272"/>
                  </a:cubicBezTo>
                  <a:cubicBezTo>
                    <a:pt x="3985" y="14147"/>
                    <a:pt x="4236" y="13796"/>
                    <a:pt x="4361" y="13370"/>
                  </a:cubicBezTo>
                  <a:cubicBezTo>
                    <a:pt x="4487" y="12869"/>
                    <a:pt x="4386" y="12317"/>
                    <a:pt x="4086" y="11841"/>
                  </a:cubicBezTo>
                  <a:cubicBezTo>
                    <a:pt x="4011" y="11716"/>
                    <a:pt x="3910" y="11616"/>
                    <a:pt x="3835" y="11515"/>
                  </a:cubicBezTo>
                  <a:cubicBezTo>
                    <a:pt x="3885" y="11490"/>
                    <a:pt x="3960" y="11465"/>
                    <a:pt x="4036" y="11465"/>
                  </a:cubicBezTo>
                  <a:cubicBezTo>
                    <a:pt x="4236" y="11415"/>
                    <a:pt x="4437" y="11365"/>
                    <a:pt x="4637" y="11290"/>
                  </a:cubicBezTo>
                  <a:cubicBezTo>
                    <a:pt x="5640" y="10964"/>
                    <a:pt x="6341" y="10212"/>
                    <a:pt x="6767" y="9611"/>
                  </a:cubicBezTo>
                  <a:lnTo>
                    <a:pt x="6767" y="93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876106" y="3114469"/>
              <a:ext cx="1016256" cy="621516"/>
            </a:xfrm>
            <a:custGeom>
              <a:rect b="b" l="l" r="r" t="t"/>
              <a:pathLst>
                <a:path extrusionOk="0" h="8063" w="13184">
                  <a:moveTo>
                    <a:pt x="3580" y="0"/>
                  </a:moveTo>
                  <a:cubicBezTo>
                    <a:pt x="2391" y="0"/>
                    <a:pt x="1122" y="366"/>
                    <a:pt x="452" y="1405"/>
                  </a:cubicBezTo>
                  <a:cubicBezTo>
                    <a:pt x="25" y="2081"/>
                    <a:pt x="0" y="3034"/>
                    <a:pt x="502" y="3635"/>
                  </a:cubicBezTo>
                  <a:cubicBezTo>
                    <a:pt x="1304" y="4538"/>
                    <a:pt x="2657" y="4287"/>
                    <a:pt x="3559" y="4989"/>
                  </a:cubicBezTo>
                  <a:cubicBezTo>
                    <a:pt x="3910" y="5264"/>
                    <a:pt x="4211" y="5590"/>
                    <a:pt x="4562" y="5866"/>
                  </a:cubicBezTo>
                  <a:cubicBezTo>
                    <a:pt x="5514" y="6618"/>
                    <a:pt x="6517" y="6693"/>
                    <a:pt x="7695" y="6768"/>
                  </a:cubicBezTo>
                  <a:cubicBezTo>
                    <a:pt x="8747" y="6818"/>
                    <a:pt x="9449" y="7696"/>
                    <a:pt x="10427" y="7971"/>
                  </a:cubicBezTo>
                  <a:cubicBezTo>
                    <a:pt x="10633" y="8032"/>
                    <a:pt x="10846" y="8062"/>
                    <a:pt x="11058" y="8062"/>
                  </a:cubicBezTo>
                  <a:cubicBezTo>
                    <a:pt x="11462" y="8062"/>
                    <a:pt x="11861" y="7951"/>
                    <a:pt x="12206" y="7721"/>
                  </a:cubicBezTo>
                  <a:cubicBezTo>
                    <a:pt x="12883" y="7269"/>
                    <a:pt x="13183" y="6442"/>
                    <a:pt x="13058" y="5665"/>
                  </a:cubicBezTo>
                  <a:cubicBezTo>
                    <a:pt x="12958" y="5064"/>
                    <a:pt x="12632" y="4513"/>
                    <a:pt x="12231" y="4061"/>
                  </a:cubicBezTo>
                  <a:cubicBezTo>
                    <a:pt x="11805" y="3560"/>
                    <a:pt x="11279" y="3134"/>
                    <a:pt x="10777" y="2733"/>
                  </a:cubicBezTo>
                  <a:cubicBezTo>
                    <a:pt x="9073" y="1455"/>
                    <a:pt x="7068" y="603"/>
                    <a:pt x="4988" y="152"/>
                  </a:cubicBezTo>
                  <a:cubicBezTo>
                    <a:pt x="4712" y="102"/>
                    <a:pt x="4437" y="51"/>
                    <a:pt x="4136" y="26"/>
                  </a:cubicBezTo>
                  <a:cubicBezTo>
                    <a:pt x="3954" y="9"/>
                    <a:pt x="3768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889596" y="3091267"/>
              <a:ext cx="1008547" cy="622827"/>
            </a:xfrm>
            <a:custGeom>
              <a:rect b="b" l="l" r="r" t="t"/>
              <a:pathLst>
                <a:path extrusionOk="0" h="8080" w="13084">
                  <a:moveTo>
                    <a:pt x="3530" y="0"/>
                  </a:moveTo>
                  <a:cubicBezTo>
                    <a:pt x="2341" y="0"/>
                    <a:pt x="1073" y="366"/>
                    <a:pt x="402" y="1405"/>
                  </a:cubicBezTo>
                  <a:cubicBezTo>
                    <a:pt x="327" y="1530"/>
                    <a:pt x="251" y="1681"/>
                    <a:pt x="201" y="1806"/>
                  </a:cubicBezTo>
                  <a:cubicBezTo>
                    <a:pt x="201" y="1831"/>
                    <a:pt x="201" y="1831"/>
                    <a:pt x="201" y="1831"/>
                  </a:cubicBezTo>
                  <a:cubicBezTo>
                    <a:pt x="1" y="2433"/>
                    <a:pt x="51" y="3159"/>
                    <a:pt x="477" y="3636"/>
                  </a:cubicBezTo>
                  <a:cubicBezTo>
                    <a:pt x="1279" y="4538"/>
                    <a:pt x="2607" y="4287"/>
                    <a:pt x="3535" y="4989"/>
                  </a:cubicBezTo>
                  <a:cubicBezTo>
                    <a:pt x="3860" y="5265"/>
                    <a:pt x="4161" y="5591"/>
                    <a:pt x="4512" y="5866"/>
                  </a:cubicBezTo>
                  <a:cubicBezTo>
                    <a:pt x="5465" y="6618"/>
                    <a:pt x="6492" y="6693"/>
                    <a:pt x="7670" y="6768"/>
                  </a:cubicBezTo>
                  <a:cubicBezTo>
                    <a:pt x="8723" y="6844"/>
                    <a:pt x="9399" y="7696"/>
                    <a:pt x="10377" y="7971"/>
                  </a:cubicBezTo>
                  <a:cubicBezTo>
                    <a:pt x="10592" y="8043"/>
                    <a:pt x="10817" y="8080"/>
                    <a:pt x="11040" y="8080"/>
                  </a:cubicBezTo>
                  <a:cubicBezTo>
                    <a:pt x="11440" y="8080"/>
                    <a:pt x="11834" y="7962"/>
                    <a:pt x="12156" y="7721"/>
                  </a:cubicBezTo>
                  <a:cubicBezTo>
                    <a:pt x="12432" y="7545"/>
                    <a:pt x="12632" y="7320"/>
                    <a:pt x="12783" y="7044"/>
                  </a:cubicBezTo>
                  <a:cubicBezTo>
                    <a:pt x="13008" y="6618"/>
                    <a:pt x="13084" y="6142"/>
                    <a:pt x="13008" y="5666"/>
                  </a:cubicBezTo>
                  <a:cubicBezTo>
                    <a:pt x="12908" y="5064"/>
                    <a:pt x="12607" y="4513"/>
                    <a:pt x="12181" y="4062"/>
                  </a:cubicBezTo>
                  <a:cubicBezTo>
                    <a:pt x="11780" y="3560"/>
                    <a:pt x="11254" y="3134"/>
                    <a:pt x="10728" y="2733"/>
                  </a:cubicBezTo>
                  <a:cubicBezTo>
                    <a:pt x="10502" y="2558"/>
                    <a:pt x="10277" y="2408"/>
                    <a:pt x="10026" y="2257"/>
                  </a:cubicBezTo>
                  <a:cubicBezTo>
                    <a:pt x="9976" y="2207"/>
                    <a:pt x="9926" y="2182"/>
                    <a:pt x="9876" y="2157"/>
                  </a:cubicBezTo>
                  <a:cubicBezTo>
                    <a:pt x="8572" y="1330"/>
                    <a:pt x="7119" y="703"/>
                    <a:pt x="5615" y="327"/>
                  </a:cubicBezTo>
                  <a:cubicBezTo>
                    <a:pt x="5565" y="302"/>
                    <a:pt x="5515" y="302"/>
                    <a:pt x="5439" y="277"/>
                  </a:cubicBezTo>
                  <a:cubicBezTo>
                    <a:pt x="5289" y="227"/>
                    <a:pt x="5114" y="202"/>
                    <a:pt x="4963" y="177"/>
                  </a:cubicBezTo>
                  <a:cubicBezTo>
                    <a:pt x="4663" y="102"/>
                    <a:pt x="4387" y="52"/>
                    <a:pt x="4086" y="27"/>
                  </a:cubicBezTo>
                  <a:cubicBezTo>
                    <a:pt x="3905" y="9"/>
                    <a:pt x="3718" y="0"/>
                    <a:pt x="3530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308842" y="3112619"/>
              <a:ext cx="353577" cy="187310"/>
            </a:xfrm>
            <a:custGeom>
              <a:rect b="b" l="l" r="r" t="t"/>
              <a:pathLst>
                <a:path extrusionOk="0" h="2430" w="4587">
                  <a:moveTo>
                    <a:pt x="0" y="0"/>
                  </a:moveTo>
                  <a:lnTo>
                    <a:pt x="0" y="0"/>
                  </a:lnTo>
                  <a:cubicBezTo>
                    <a:pt x="26" y="126"/>
                    <a:pt x="51" y="226"/>
                    <a:pt x="76" y="351"/>
                  </a:cubicBezTo>
                  <a:cubicBezTo>
                    <a:pt x="151" y="702"/>
                    <a:pt x="326" y="1078"/>
                    <a:pt x="602" y="1354"/>
                  </a:cubicBezTo>
                  <a:cubicBezTo>
                    <a:pt x="878" y="1679"/>
                    <a:pt x="1229" y="1930"/>
                    <a:pt x="1630" y="2131"/>
                  </a:cubicBezTo>
                  <a:cubicBezTo>
                    <a:pt x="1930" y="2256"/>
                    <a:pt x="2256" y="2356"/>
                    <a:pt x="2607" y="2406"/>
                  </a:cubicBezTo>
                  <a:cubicBezTo>
                    <a:pt x="2759" y="2421"/>
                    <a:pt x="2906" y="2430"/>
                    <a:pt x="3049" y="2430"/>
                  </a:cubicBezTo>
                  <a:cubicBezTo>
                    <a:pt x="3379" y="2430"/>
                    <a:pt x="3688" y="2386"/>
                    <a:pt x="3985" y="2281"/>
                  </a:cubicBezTo>
                  <a:cubicBezTo>
                    <a:pt x="4086" y="2256"/>
                    <a:pt x="4186" y="2206"/>
                    <a:pt x="4286" y="2156"/>
                  </a:cubicBezTo>
                  <a:cubicBezTo>
                    <a:pt x="4386" y="2105"/>
                    <a:pt x="4487" y="2055"/>
                    <a:pt x="4587" y="1980"/>
                  </a:cubicBezTo>
                  <a:cubicBezTo>
                    <a:pt x="4537" y="1930"/>
                    <a:pt x="4487" y="1905"/>
                    <a:pt x="4437" y="1880"/>
                  </a:cubicBezTo>
                  <a:cubicBezTo>
                    <a:pt x="4361" y="1955"/>
                    <a:pt x="4236" y="2005"/>
                    <a:pt x="4136" y="2055"/>
                  </a:cubicBezTo>
                  <a:cubicBezTo>
                    <a:pt x="4061" y="2080"/>
                    <a:pt x="3985" y="2105"/>
                    <a:pt x="3935" y="2131"/>
                  </a:cubicBezTo>
                  <a:cubicBezTo>
                    <a:pt x="3678" y="2227"/>
                    <a:pt x="3411" y="2272"/>
                    <a:pt x="3127" y="2272"/>
                  </a:cubicBezTo>
                  <a:cubicBezTo>
                    <a:pt x="2967" y="2272"/>
                    <a:pt x="2803" y="2258"/>
                    <a:pt x="2632" y="2231"/>
                  </a:cubicBezTo>
                  <a:cubicBezTo>
                    <a:pt x="1855" y="2131"/>
                    <a:pt x="1178" y="1780"/>
                    <a:pt x="727" y="1253"/>
                  </a:cubicBezTo>
                  <a:cubicBezTo>
                    <a:pt x="502" y="1003"/>
                    <a:pt x="326" y="702"/>
                    <a:pt x="251" y="401"/>
                  </a:cubicBezTo>
                  <a:cubicBezTo>
                    <a:pt x="226" y="276"/>
                    <a:pt x="201" y="176"/>
                    <a:pt x="176" y="50"/>
                  </a:cubicBezTo>
                  <a:cubicBezTo>
                    <a:pt x="126" y="2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2094401" y="3166422"/>
              <a:ext cx="88953" cy="85330"/>
            </a:xfrm>
            <a:custGeom>
              <a:rect b="b" l="l" r="r" t="t"/>
              <a:pathLst>
                <a:path extrusionOk="0" h="1107" w="1154">
                  <a:moveTo>
                    <a:pt x="607" y="0"/>
                  </a:moveTo>
                  <a:cubicBezTo>
                    <a:pt x="431" y="0"/>
                    <a:pt x="272" y="102"/>
                    <a:pt x="201" y="280"/>
                  </a:cubicBezTo>
                  <a:lnTo>
                    <a:pt x="0" y="706"/>
                  </a:lnTo>
                  <a:lnTo>
                    <a:pt x="853" y="1107"/>
                  </a:lnTo>
                  <a:lnTo>
                    <a:pt x="1053" y="681"/>
                  </a:lnTo>
                  <a:cubicBezTo>
                    <a:pt x="1153" y="430"/>
                    <a:pt x="1053" y="154"/>
                    <a:pt x="828" y="54"/>
                  </a:cubicBezTo>
                  <a:cubicBezTo>
                    <a:pt x="754" y="18"/>
                    <a:pt x="679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038363" y="3290292"/>
              <a:ext cx="90880" cy="86178"/>
            </a:xfrm>
            <a:custGeom>
              <a:rect b="b" l="l" r="r" t="t"/>
              <a:pathLst>
                <a:path extrusionOk="0" h="1118" w="1179">
                  <a:moveTo>
                    <a:pt x="301" y="1"/>
                  </a:moveTo>
                  <a:lnTo>
                    <a:pt x="101" y="452"/>
                  </a:lnTo>
                  <a:cubicBezTo>
                    <a:pt x="1" y="678"/>
                    <a:pt x="101" y="953"/>
                    <a:pt x="326" y="1079"/>
                  </a:cubicBezTo>
                  <a:cubicBezTo>
                    <a:pt x="391" y="1105"/>
                    <a:pt x="458" y="1117"/>
                    <a:pt x="523" y="1117"/>
                  </a:cubicBezTo>
                  <a:cubicBezTo>
                    <a:pt x="710" y="1117"/>
                    <a:pt x="885" y="1014"/>
                    <a:pt x="978" y="828"/>
                  </a:cubicBezTo>
                  <a:lnTo>
                    <a:pt x="1179" y="4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131092" y="3253601"/>
              <a:ext cx="90880" cy="86101"/>
            </a:xfrm>
            <a:custGeom>
              <a:rect b="b" l="l" r="r" t="t"/>
              <a:pathLst>
                <a:path extrusionOk="0" h="1117" w="1179">
                  <a:moveTo>
                    <a:pt x="402" y="1"/>
                  </a:moveTo>
                  <a:lnTo>
                    <a:pt x="1" y="878"/>
                  </a:lnTo>
                  <a:lnTo>
                    <a:pt x="427" y="1079"/>
                  </a:lnTo>
                  <a:cubicBezTo>
                    <a:pt x="485" y="1104"/>
                    <a:pt x="548" y="1117"/>
                    <a:pt x="612" y="1117"/>
                  </a:cubicBezTo>
                  <a:cubicBezTo>
                    <a:pt x="794" y="1117"/>
                    <a:pt x="979" y="1014"/>
                    <a:pt x="1053" y="828"/>
                  </a:cubicBezTo>
                  <a:cubicBezTo>
                    <a:pt x="1179" y="602"/>
                    <a:pt x="1053" y="327"/>
                    <a:pt x="828" y="201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2001672" y="3203113"/>
              <a:ext cx="88953" cy="85330"/>
            </a:xfrm>
            <a:custGeom>
              <a:rect b="b" l="l" r="r" t="t"/>
              <a:pathLst>
                <a:path extrusionOk="0" h="1107" w="1154">
                  <a:moveTo>
                    <a:pt x="517" y="0"/>
                  </a:moveTo>
                  <a:cubicBezTo>
                    <a:pt x="343" y="0"/>
                    <a:pt x="172" y="102"/>
                    <a:pt x="101" y="280"/>
                  </a:cubicBezTo>
                  <a:cubicBezTo>
                    <a:pt x="0" y="505"/>
                    <a:pt x="101" y="806"/>
                    <a:pt x="326" y="906"/>
                  </a:cubicBezTo>
                  <a:lnTo>
                    <a:pt x="777" y="1107"/>
                  </a:lnTo>
                  <a:lnTo>
                    <a:pt x="1153" y="255"/>
                  </a:lnTo>
                  <a:lnTo>
                    <a:pt x="727" y="54"/>
                  </a:lnTo>
                  <a:cubicBezTo>
                    <a:pt x="661" y="18"/>
                    <a:pt x="589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2664342" y="3402523"/>
              <a:ext cx="104370" cy="93347"/>
            </a:xfrm>
            <a:custGeom>
              <a:rect b="b" l="l" r="r" t="t"/>
              <a:pathLst>
                <a:path extrusionOk="0" h="1211" w="1354">
                  <a:moveTo>
                    <a:pt x="687" y="1"/>
                  </a:moveTo>
                  <a:cubicBezTo>
                    <a:pt x="458" y="1"/>
                    <a:pt x="237" y="127"/>
                    <a:pt x="125" y="350"/>
                  </a:cubicBezTo>
                  <a:cubicBezTo>
                    <a:pt x="0" y="675"/>
                    <a:pt x="125" y="1026"/>
                    <a:pt x="426" y="1152"/>
                  </a:cubicBezTo>
                  <a:cubicBezTo>
                    <a:pt x="507" y="1192"/>
                    <a:pt x="593" y="1211"/>
                    <a:pt x="678" y="1211"/>
                  </a:cubicBezTo>
                  <a:cubicBezTo>
                    <a:pt x="910" y="1211"/>
                    <a:pt x="1136" y="1071"/>
                    <a:pt x="1228" y="851"/>
                  </a:cubicBezTo>
                  <a:cubicBezTo>
                    <a:pt x="1353" y="550"/>
                    <a:pt x="1228" y="199"/>
                    <a:pt x="927" y="49"/>
                  </a:cubicBezTo>
                  <a:cubicBezTo>
                    <a:pt x="849" y="16"/>
                    <a:pt x="767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2546485" y="3458561"/>
              <a:ext cx="104370" cy="92499"/>
            </a:xfrm>
            <a:custGeom>
              <a:rect b="b" l="l" r="r" t="t"/>
              <a:pathLst>
                <a:path extrusionOk="0" h="1200" w="1354">
                  <a:moveTo>
                    <a:pt x="683" y="0"/>
                  </a:moveTo>
                  <a:cubicBezTo>
                    <a:pt x="448" y="0"/>
                    <a:pt x="218" y="127"/>
                    <a:pt x="125" y="349"/>
                  </a:cubicBezTo>
                  <a:cubicBezTo>
                    <a:pt x="0" y="650"/>
                    <a:pt x="125" y="1001"/>
                    <a:pt x="426" y="1151"/>
                  </a:cubicBezTo>
                  <a:cubicBezTo>
                    <a:pt x="504" y="1184"/>
                    <a:pt x="586" y="1200"/>
                    <a:pt x="667" y="1200"/>
                  </a:cubicBezTo>
                  <a:cubicBezTo>
                    <a:pt x="896" y="1200"/>
                    <a:pt x="1117" y="1073"/>
                    <a:pt x="1228" y="851"/>
                  </a:cubicBezTo>
                  <a:cubicBezTo>
                    <a:pt x="1354" y="550"/>
                    <a:pt x="1228" y="199"/>
                    <a:pt x="927" y="49"/>
                  </a:cubicBezTo>
                  <a:cubicBezTo>
                    <a:pt x="849" y="16"/>
                    <a:pt x="766" y="0"/>
                    <a:pt x="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2706814" y="3531095"/>
              <a:ext cx="104370" cy="92268"/>
            </a:xfrm>
            <a:custGeom>
              <a:rect b="b" l="l" r="r" t="t"/>
              <a:pathLst>
                <a:path extrusionOk="0" h="1197" w="1354">
                  <a:moveTo>
                    <a:pt x="680" y="1"/>
                  </a:moveTo>
                  <a:cubicBezTo>
                    <a:pt x="453" y="1"/>
                    <a:pt x="236" y="141"/>
                    <a:pt x="126" y="361"/>
                  </a:cubicBezTo>
                  <a:cubicBezTo>
                    <a:pt x="0" y="661"/>
                    <a:pt x="126" y="1012"/>
                    <a:pt x="426" y="1138"/>
                  </a:cubicBezTo>
                  <a:cubicBezTo>
                    <a:pt x="507" y="1178"/>
                    <a:pt x="591" y="1197"/>
                    <a:pt x="674" y="1197"/>
                  </a:cubicBezTo>
                  <a:cubicBezTo>
                    <a:pt x="901" y="1197"/>
                    <a:pt x="1118" y="1057"/>
                    <a:pt x="1228" y="837"/>
                  </a:cubicBezTo>
                  <a:cubicBezTo>
                    <a:pt x="1354" y="536"/>
                    <a:pt x="1228" y="185"/>
                    <a:pt x="928" y="60"/>
                  </a:cubicBezTo>
                  <a:cubicBezTo>
                    <a:pt x="847" y="20"/>
                    <a:pt x="763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243169" y="3469507"/>
              <a:ext cx="63824" cy="35612"/>
            </a:xfrm>
            <a:custGeom>
              <a:rect b="b" l="l" r="r" t="t"/>
              <a:pathLst>
                <a:path extrusionOk="0" h="462" w="828">
                  <a:moveTo>
                    <a:pt x="220" y="1"/>
                  </a:moveTo>
                  <a:cubicBezTo>
                    <a:pt x="138" y="1"/>
                    <a:pt x="76" y="19"/>
                    <a:pt x="50" y="57"/>
                  </a:cubicBezTo>
                  <a:cubicBezTo>
                    <a:pt x="0" y="157"/>
                    <a:pt x="151" y="308"/>
                    <a:pt x="351" y="408"/>
                  </a:cubicBezTo>
                  <a:cubicBezTo>
                    <a:pt x="444" y="443"/>
                    <a:pt x="537" y="461"/>
                    <a:pt x="613" y="461"/>
                  </a:cubicBezTo>
                  <a:cubicBezTo>
                    <a:pt x="700" y="461"/>
                    <a:pt x="764" y="437"/>
                    <a:pt x="777" y="383"/>
                  </a:cubicBezTo>
                  <a:cubicBezTo>
                    <a:pt x="827" y="308"/>
                    <a:pt x="702" y="157"/>
                    <a:pt x="502" y="57"/>
                  </a:cubicBezTo>
                  <a:cubicBezTo>
                    <a:pt x="401" y="19"/>
                    <a:pt x="301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357172" y="3520226"/>
              <a:ext cx="63824" cy="36768"/>
            </a:xfrm>
            <a:custGeom>
              <a:rect b="b" l="l" r="r" t="t"/>
              <a:pathLst>
                <a:path extrusionOk="0" h="477" w="828">
                  <a:moveTo>
                    <a:pt x="210" y="0"/>
                  </a:moveTo>
                  <a:cubicBezTo>
                    <a:pt x="132" y="0"/>
                    <a:pt x="75" y="26"/>
                    <a:pt x="50" y="76"/>
                  </a:cubicBezTo>
                  <a:cubicBezTo>
                    <a:pt x="0" y="176"/>
                    <a:pt x="125" y="326"/>
                    <a:pt x="351" y="401"/>
                  </a:cubicBezTo>
                  <a:cubicBezTo>
                    <a:pt x="451" y="452"/>
                    <a:pt x="545" y="477"/>
                    <a:pt x="620" y="477"/>
                  </a:cubicBezTo>
                  <a:cubicBezTo>
                    <a:pt x="696" y="477"/>
                    <a:pt x="752" y="452"/>
                    <a:pt x="777" y="401"/>
                  </a:cubicBezTo>
                  <a:cubicBezTo>
                    <a:pt x="827" y="301"/>
                    <a:pt x="702" y="151"/>
                    <a:pt x="501" y="76"/>
                  </a:cubicBezTo>
                  <a:cubicBezTo>
                    <a:pt x="388" y="26"/>
                    <a:pt x="288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306915" y="3324131"/>
              <a:ext cx="166190" cy="146071"/>
            </a:xfrm>
            <a:custGeom>
              <a:rect b="b" l="l" r="r" t="t"/>
              <a:pathLst>
                <a:path extrusionOk="0" h="1895" w="2156">
                  <a:moveTo>
                    <a:pt x="1076" y="0"/>
                  </a:moveTo>
                  <a:cubicBezTo>
                    <a:pt x="708" y="0"/>
                    <a:pt x="367" y="215"/>
                    <a:pt x="201" y="565"/>
                  </a:cubicBezTo>
                  <a:cubicBezTo>
                    <a:pt x="0" y="1041"/>
                    <a:pt x="201" y="1592"/>
                    <a:pt x="677" y="1818"/>
                  </a:cubicBezTo>
                  <a:cubicBezTo>
                    <a:pt x="801" y="1870"/>
                    <a:pt x="932" y="1895"/>
                    <a:pt x="1061" y="1895"/>
                  </a:cubicBezTo>
                  <a:cubicBezTo>
                    <a:pt x="1428" y="1895"/>
                    <a:pt x="1782" y="1694"/>
                    <a:pt x="1930" y="1341"/>
                  </a:cubicBezTo>
                  <a:cubicBezTo>
                    <a:pt x="2156" y="865"/>
                    <a:pt x="1955" y="289"/>
                    <a:pt x="1479" y="88"/>
                  </a:cubicBezTo>
                  <a:cubicBezTo>
                    <a:pt x="1346" y="28"/>
                    <a:pt x="1209" y="0"/>
                    <a:pt x="1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312696" y="3312491"/>
              <a:ext cx="166190" cy="146148"/>
            </a:xfrm>
            <a:custGeom>
              <a:rect b="b" l="l" r="r" t="t"/>
              <a:pathLst>
                <a:path extrusionOk="0" h="1896" w="2156">
                  <a:moveTo>
                    <a:pt x="1066" y="1"/>
                  </a:moveTo>
                  <a:cubicBezTo>
                    <a:pt x="708" y="1"/>
                    <a:pt x="367" y="215"/>
                    <a:pt x="201" y="565"/>
                  </a:cubicBezTo>
                  <a:cubicBezTo>
                    <a:pt x="1" y="1041"/>
                    <a:pt x="201" y="1593"/>
                    <a:pt x="677" y="1818"/>
                  </a:cubicBezTo>
                  <a:cubicBezTo>
                    <a:pt x="801" y="1871"/>
                    <a:pt x="932" y="1896"/>
                    <a:pt x="1062" y="1896"/>
                  </a:cubicBezTo>
                  <a:cubicBezTo>
                    <a:pt x="1428" y="1896"/>
                    <a:pt x="1782" y="1694"/>
                    <a:pt x="1930" y="1342"/>
                  </a:cubicBezTo>
                  <a:cubicBezTo>
                    <a:pt x="2156" y="866"/>
                    <a:pt x="1930" y="289"/>
                    <a:pt x="1454" y="89"/>
                  </a:cubicBezTo>
                  <a:cubicBezTo>
                    <a:pt x="1328" y="29"/>
                    <a:pt x="1196" y="1"/>
                    <a:pt x="1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707992" y="1700407"/>
              <a:ext cx="235795" cy="65751"/>
            </a:xfrm>
            <a:custGeom>
              <a:rect b="b" l="l" r="r" t="t"/>
              <a:pathLst>
                <a:path extrusionOk="0" h="853" w="3059">
                  <a:moveTo>
                    <a:pt x="1530" y="0"/>
                  </a:moveTo>
                  <a:cubicBezTo>
                    <a:pt x="1379" y="0"/>
                    <a:pt x="1204" y="25"/>
                    <a:pt x="1079" y="76"/>
                  </a:cubicBezTo>
                  <a:cubicBezTo>
                    <a:pt x="1003" y="76"/>
                    <a:pt x="953" y="101"/>
                    <a:pt x="903" y="126"/>
                  </a:cubicBezTo>
                  <a:cubicBezTo>
                    <a:pt x="527" y="251"/>
                    <a:pt x="226" y="502"/>
                    <a:pt x="1" y="852"/>
                  </a:cubicBezTo>
                  <a:lnTo>
                    <a:pt x="3059" y="852"/>
                  </a:lnTo>
                  <a:cubicBezTo>
                    <a:pt x="2833" y="502"/>
                    <a:pt x="2482" y="226"/>
                    <a:pt x="2081" y="101"/>
                  </a:cubicBezTo>
                  <a:cubicBezTo>
                    <a:pt x="2031" y="76"/>
                    <a:pt x="1981" y="50"/>
                    <a:pt x="1931" y="50"/>
                  </a:cubicBezTo>
                  <a:cubicBezTo>
                    <a:pt x="1805" y="25"/>
                    <a:pt x="1680" y="0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1636537" y="1427230"/>
              <a:ext cx="173975" cy="323438"/>
            </a:xfrm>
            <a:custGeom>
              <a:rect b="b" l="l" r="r" t="t"/>
              <a:pathLst>
                <a:path extrusionOk="0" h="4196" w="2257">
                  <a:moveTo>
                    <a:pt x="86" y="1"/>
                  </a:moveTo>
                  <a:cubicBezTo>
                    <a:pt x="76" y="1"/>
                    <a:pt x="64" y="4"/>
                    <a:pt x="51" y="10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081" y="4146"/>
                  </a:lnTo>
                  <a:cubicBezTo>
                    <a:pt x="2106" y="4171"/>
                    <a:pt x="2131" y="4196"/>
                    <a:pt x="2156" y="4196"/>
                  </a:cubicBezTo>
                  <a:cubicBezTo>
                    <a:pt x="2181" y="4196"/>
                    <a:pt x="2181" y="4196"/>
                    <a:pt x="2206" y="4171"/>
                  </a:cubicBezTo>
                  <a:cubicBezTo>
                    <a:pt x="2231" y="4171"/>
                    <a:pt x="2256" y="4121"/>
                    <a:pt x="2231" y="4071"/>
                  </a:cubicBezTo>
                  <a:lnTo>
                    <a:pt x="151" y="61"/>
                  </a:lnTo>
                  <a:cubicBezTo>
                    <a:pt x="133" y="24"/>
                    <a:pt x="114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1837489" y="1431855"/>
              <a:ext cx="117859" cy="334307"/>
            </a:xfrm>
            <a:custGeom>
              <a:rect b="b" l="l" r="r" t="t"/>
              <a:pathLst>
                <a:path extrusionOk="0" h="4337" w="1529">
                  <a:moveTo>
                    <a:pt x="1454" y="1"/>
                  </a:moveTo>
                  <a:cubicBezTo>
                    <a:pt x="1429" y="1"/>
                    <a:pt x="1379" y="26"/>
                    <a:pt x="1354" y="51"/>
                  </a:cubicBezTo>
                  <a:lnTo>
                    <a:pt x="251" y="3534"/>
                  </a:lnTo>
                  <a:lnTo>
                    <a:pt x="0" y="4336"/>
                  </a:lnTo>
                  <a:lnTo>
                    <a:pt x="151" y="4336"/>
                  </a:lnTo>
                  <a:lnTo>
                    <a:pt x="401" y="3585"/>
                  </a:lnTo>
                  <a:lnTo>
                    <a:pt x="1504" y="101"/>
                  </a:lnTo>
                  <a:cubicBezTo>
                    <a:pt x="1529" y="76"/>
                    <a:pt x="1504" y="26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896631" y="1764154"/>
              <a:ext cx="1980249" cy="1298301"/>
            </a:xfrm>
            <a:custGeom>
              <a:rect b="b" l="l" r="r" t="t"/>
              <a:pathLst>
                <a:path extrusionOk="0" h="16843" w="25690">
                  <a:moveTo>
                    <a:pt x="51" y="0"/>
                  </a:moveTo>
                  <a:lnTo>
                    <a:pt x="1" y="16843"/>
                  </a:lnTo>
                  <a:lnTo>
                    <a:pt x="25289" y="16717"/>
                  </a:lnTo>
                  <a:lnTo>
                    <a:pt x="25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1008708" y="1824046"/>
              <a:ext cx="1769660" cy="1161171"/>
            </a:xfrm>
            <a:custGeom>
              <a:rect b="b" l="l" r="r" t="t"/>
              <a:pathLst>
                <a:path extrusionOk="0" h="15064" w="22958">
                  <a:moveTo>
                    <a:pt x="25" y="0"/>
                  </a:moveTo>
                  <a:lnTo>
                    <a:pt x="0" y="15063"/>
                  </a:lnTo>
                  <a:lnTo>
                    <a:pt x="22582" y="14963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347460" y="1818265"/>
              <a:ext cx="427037" cy="1155313"/>
            </a:xfrm>
            <a:custGeom>
              <a:rect b="b" l="l" r="r" t="t"/>
              <a:pathLst>
                <a:path extrusionOk="0" h="14988" w="5540">
                  <a:moveTo>
                    <a:pt x="5540" y="0"/>
                  </a:moveTo>
                  <a:lnTo>
                    <a:pt x="1" y="75"/>
                  </a:lnTo>
                  <a:lnTo>
                    <a:pt x="1" y="14988"/>
                  </a:lnTo>
                  <a:lnTo>
                    <a:pt x="5264" y="14988"/>
                  </a:lnTo>
                  <a:lnTo>
                    <a:pt x="5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1064746" y="1890953"/>
              <a:ext cx="1242262" cy="1005772"/>
            </a:xfrm>
            <a:custGeom>
              <a:rect b="b" l="l" r="r" t="t"/>
              <a:pathLst>
                <a:path extrusionOk="0" h="13048" w="16116">
                  <a:moveTo>
                    <a:pt x="8826" y="0"/>
                  </a:moveTo>
                  <a:cubicBezTo>
                    <a:pt x="4410" y="0"/>
                    <a:pt x="727" y="1062"/>
                    <a:pt x="727" y="1062"/>
                  </a:cubicBezTo>
                  <a:cubicBezTo>
                    <a:pt x="75" y="4045"/>
                    <a:pt x="0" y="6626"/>
                    <a:pt x="100" y="8556"/>
                  </a:cubicBezTo>
                  <a:cubicBezTo>
                    <a:pt x="251" y="11062"/>
                    <a:pt x="702" y="12516"/>
                    <a:pt x="702" y="12516"/>
                  </a:cubicBezTo>
                  <a:cubicBezTo>
                    <a:pt x="2748" y="12910"/>
                    <a:pt x="4885" y="13047"/>
                    <a:pt x="6872" y="13047"/>
                  </a:cubicBezTo>
                  <a:cubicBezTo>
                    <a:pt x="11456" y="13047"/>
                    <a:pt x="15238" y="12315"/>
                    <a:pt x="15238" y="12315"/>
                  </a:cubicBezTo>
                  <a:cubicBezTo>
                    <a:pt x="15564" y="11087"/>
                    <a:pt x="15739" y="9784"/>
                    <a:pt x="15840" y="8556"/>
                  </a:cubicBezTo>
                  <a:cubicBezTo>
                    <a:pt x="16115" y="4571"/>
                    <a:pt x="15489" y="1012"/>
                    <a:pt x="15489" y="1012"/>
                  </a:cubicBezTo>
                  <a:cubicBezTo>
                    <a:pt x="13323" y="254"/>
                    <a:pt x="10987" y="0"/>
                    <a:pt x="8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136201" y="2455730"/>
              <a:ext cx="417325" cy="108301"/>
            </a:xfrm>
            <a:custGeom>
              <a:rect b="b" l="l" r="r" t="t"/>
              <a:pathLst>
                <a:path extrusionOk="0" h="1405" w="5414">
                  <a:moveTo>
                    <a:pt x="1348" y="0"/>
                  </a:moveTo>
                  <a:cubicBezTo>
                    <a:pt x="1334" y="0"/>
                    <a:pt x="1319" y="0"/>
                    <a:pt x="1304" y="1"/>
                  </a:cubicBezTo>
                  <a:cubicBezTo>
                    <a:pt x="652" y="51"/>
                    <a:pt x="76" y="602"/>
                    <a:pt x="0" y="1254"/>
                  </a:cubicBezTo>
                  <a:lnTo>
                    <a:pt x="5389" y="1404"/>
                  </a:lnTo>
                  <a:cubicBezTo>
                    <a:pt x="5414" y="1003"/>
                    <a:pt x="5163" y="627"/>
                    <a:pt x="4812" y="477"/>
                  </a:cubicBezTo>
                  <a:cubicBezTo>
                    <a:pt x="4644" y="393"/>
                    <a:pt x="4458" y="355"/>
                    <a:pt x="4268" y="355"/>
                  </a:cubicBezTo>
                  <a:cubicBezTo>
                    <a:pt x="4063" y="355"/>
                    <a:pt x="3855" y="399"/>
                    <a:pt x="3660" y="477"/>
                  </a:cubicBezTo>
                  <a:cubicBezTo>
                    <a:pt x="3309" y="627"/>
                    <a:pt x="2983" y="878"/>
                    <a:pt x="2707" y="1129"/>
                  </a:cubicBezTo>
                  <a:cubicBezTo>
                    <a:pt x="2609" y="516"/>
                    <a:pt x="1985" y="0"/>
                    <a:pt x="1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794939" y="2472534"/>
              <a:ext cx="413548" cy="103059"/>
            </a:xfrm>
            <a:custGeom>
              <a:rect b="b" l="l" r="r" t="t"/>
              <a:pathLst>
                <a:path extrusionOk="0" h="1337" w="5365">
                  <a:moveTo>
                    <a:pt x="1345" y="1"/>
                  </a:moveTo>
                  <a:cubicBezTo>
                    <a:pt x="1298" y="1"/>
                    <a:pt x="1251" y="3"/>
                    <a:pt x="1204" y="8"/>
                  </a:cubicBezTo>
                  <a:cubicBezTo>
                    <a:pt x="552" y="59"/>
                    <a:pt x="1" y="660"/>
                    <a:pt x="1" y="1337"/>
                  </a:cubicBezTo>
                  <a:lnTo>
                    <a:pt x="5364" y="1136"/>
                  </a:lnTo>
                  <a:cubicBezTo>
                    <a:pt x="5364" y="760"/>
                    <a:pt x="5088" y="384"/>
                    <a:pt x="4738" y="259"/>
                  </a:cubicBezTo>
                  <a:cubicBezTo>
                    <a:pt x="4580" y="196"/>
                    <a:pt x="4418" y="168"/>
                    <a:pt x="4256" y="168"/>
                  </a:cubicBezTo>
                  <a:cubicBezTo>
                    <a:pt x="4030" y="168"/>
                    <a:pt x="3803" y="222"/>
                    <a:pt x="3585" y="309"/>
                  </a:cubicBezTo>
                  <a:cubicBezTo>
                    <a:pt x="3234" y="485"/>
                    <a:pt x="2958" y="760"/>
                    <a:pt x="2682" y="1036"/>
                  </a:cubicBezTo>
                  <a:cubicBezTo>
                    <a:pt x="2543" y="453"/>
                    <a:pt x="1969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1072454" y="2550386"/>
              <a:ext cx="1213279" cy="346332"/>
            </a:xfrm>
            <a:custGeom>
              <a:rect b="b" l="l" r="r" t="t"/>
              <a:pathLst>
                <a:path extrusionOk="0" h="4493" w="15740">
                  <a:moveTo>
                    <a:pt x="0" y="1"/>
                  </a:moveTo>
                  <a:cubicBezTo>
                    <a:pt x="0" y="26"/>
                    <a:pt x="0" y="76"/>
                    <a:pt x="0" y="101"/>
                  </a:cubicBezTo>
                  <a:cubicBezTo>
                    <a:pt x="25" y="377"/>
                    <a:pt x="50" y="653"/>
                    <a:pt x="75" y="903"/>
                  </a:cubicBezTo>
                  <a:cubicBezTo>
                    <a:pt x="251" y="2858"/>
                    <a:pt x="602" y="3961"/>
                    <a:pt x="602" y="3961"/>
                  </a:cubicBezTo>
                  <a:cubicBezTo>
                    <a:pt x="2648" y="4355"/>
                    <a:pt x="4785" y="4492"/>
                    <a:pt x="6772" y="4492"/>
                  </a:cubicBezTo>
                  <a:cubicBezTo>
                    <a:pt x="11356" y="4492"/>
                    <a:pt x="15138" y="3760"/>
                    <a:pt x="15138" y="3760"/>
                  </a:cubicBezTo>
                  <a:cubicBezTo>
                    <a:pt x="15364" y="2833"/>
                    <a:pt x="15539" y="1906"/>
                    <a:pt x="15639" y="953"/>
                  </a:cubicBezTo>
                  <a:cubicBezTo>
                    <a:pt x="15665" y="703"/>
                    <a:pt x="15690" y="452"/>
                    <a:pt x="15715" y="201"/>
                  </a:cubicBezTo>
                  <a:cubicBezTo>
                    <a:pt x="15715" y="126"/>
                    <a:pt x="15715" y="51"/>
                    <a:pt x="15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1072454" y="2558171"/>
              <a:ext cx="1211351" cy="338546"/>
            </a:xfrm>
            <a:custGeom>
              <a:rect b="b" l="l" r="r" t="t"/>
              <a:pathLst>
                <a:path extrusionOk="0" h="4392" w="15715">
                  <a:moveTo>
                    <a:pt x="2507" y="0"/>
                  </a:moveTo>
                  <a:cubicBezTo>
                    <a:pt x="1930" y="0"/>
                    <a:pt x="1454" y="401"/>
                    <a:pt x="1228" y="1003"/>
                  </a:cubicBezTo>
                  <a:cubicBezTo>
                    <a:pt x="1028" y="426"/>
                    <a:pt x="552" y="25"/>
                    <a:pt x="0" y="0"/>
                  </a:cubicBezTo>
                  <a:lnTo>
                    <a:pt x="0" y="0"/>
                  </a:lnTo>
                  <a:cubicBezTo>
                    <a:pt x="25" y="276"/>
                    <a:pt x="50" y="552"/>
                    <a:pt x="75" y="802"/>
                  </a:cubicBezTo>
                  <a:cubicBezTo>
                    <a:pt x="251" y="2757"/>
                    <a:pt x="602" y="3860"/>
                    <a:pt x="602" y="3860"/>
                  </a:cubicBezTo>
                  <a:cubicBezTo>
                    <a:pt x="2648" y="4254"/>
                    <a:pt x="4785" y="4391"/>
                    <a:pt x="6772" y="4391"/>
                  </a:cubicBezTo>
                  <a:cubicBezTo>
                    <a:pt x="11356" y="4391"/>
                    <a:pt x="15138" y="3659"/>
                    <a:pt x="15138" y="3659"/>
                  </a:cubicBezTo>
                  <a:cubicBezTo>
                    <a:pt x="15364" y="2732"/>
                    <a:pt x="15539" y="1805"/>
                    <a:pt x="15639" y="852"/>
                  </a:cubicBezTo>
                  <a:cubicBezTo>
                    <a:pt x="15665" y="602"/>
                    <a:pt x="15690" y="351"/>
                    <a:pt x="15715" y="100"/>
                  </a:cubicBezTo>
                  <a:cubicBezTo>
                    <a:pt x="15564" y="25"/>
                    <a:pt x="15414" y="0"/>
                    <a:pt x="15264" y="0"/>
                  </a:cubicBezTo>
                  <a:cubicBezTo>
                    <a:pt x="14687" y="0"/>
                    <a:pt x="14211" y="401"/>
                    <a:pt x="13985" y="1003"/>
                  </a:cubicBezTo>
                  <a:cubicBezTo>
                    <a:pt x="13760" y="401"/>
                    <a:pt x="13284" y="0"/>
                    <a:pt x="12707" y="0"/>
                  </a:cubicBezTo>
                  <a:cubicBezTo>
                    <a:pt x="12131" y="0"/>
                    <a:pt x="11654" y="401"/>
                    <a:pt x="11429" y="1003"/>
                  </a:cubicBezTo>
                  <a:cubicBezTo>
                    <a:pt x="11203" y="401"/>
                    <a:pt x="10727" y="0"/>
                    <a:pt x="10151" y="0"/>
                  </a:cubicBezTo>
                  <a:cubicBezTo>
                    <a:pt x="9574" y="0"/>
                    <a:pt x="9098" y="401"/>
                    <a:pt x="8872" y="1003"/>
                  </a:cubicBezTo>
                  <a:cubicBezTo>
                    <a:pt x="8672" y="401"/>
                    <a:pt x="8171" y="0"/>
                    <a:pt x="7594" y="0"/>
                  </a:cubicBezTo>
                  <a:cubicBezTo>
                    <a:pt x="7043" y="0"/>
                    <a:pt x="6542" y="401"/>
                    <a:pt x="6341" y="1003"/>
                  </a:cubicBezTo>
                  <a:cubicBezTo>
                    <a:pt x="6116" y="401"/>
                    <a:pt x="5614" y="0"/>
                    <a:pt x="5063" y="0"/>
                  </a:cubicBezTo>
                  <a:cubicBezTo>
                    <a:pt x="4487" y="0"/>
                    <a:pt x="3985" y="401"/>
                    <a:pt x="3785" y="1003"/>
                  </a:cubicBezTo>
                  <a:cubicBezTo>
                    <a:pt x="3559" y="401"/>
                    <a:pt x="3083" y="0"/>
                    <a:pt x="2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1078235" y="2619991"/>
              <a:ext cx="1199789" cy="276726"/>
            </a:xfrm>
            <a:custGeom>
              <a:rect b="b" l="l" r="r" t="t"/>
              <a:pathLst>
                <a:path extrusionOk="0" h="3590" w="15565">
                  <a:moveTo>
                    <a:pt x="2432" y="0"/>
                  </a:moveTo>
                  <a:cubicBezTo>
                    <a:pt x="1855" y="0"/>
                    <a:pt x="1379" y="401"/>
                    <a:pt x="1153" y="978"/>
                  </a:cubicBezTo>
                  <a:cubicBezTo>
                    <a:pt x="953" y="451"/>
                    <a:pt x="527" y="50"/>
                    <a:pt x="0" y="0"/>
                  </a:cubicBezTo>
                  <a:lnTo>
                    <a:pt x="0" y="0"/>
                  </a:lnTo>
                  <a:cubicBezTo>
                    <a:pt x="176" y="1955"/>
                    <a:pt x="527" y="3058"/>
                    <a:pt x="527" y="3058"/>
                  </a:cubicBezTo>
                  <a:cubicBezTo>
                    <a:pt x="2573" y="3452"/>
                    <a:pt x="4710" y="3589"/>
                    <a:pt x="6697" y="3589"/>
                  </a:cubicBezTo>
                  <a:cubicBezTo>
                    <a:pt x="11281" y="3589"/>
                    <a:pt x="15063" y="2857"/>
                    <a:pt x="15063" y="2857"/>
                  </a:cubicBezTo>
                  <a:cubicBezTo>
                    <a:pt x="15289" y="1930"/>
                    <a:pt x="15464" y="1003"/>
                    <a:pt x="15564" y="50"/>
                  </a:cubicBezTo>
                  <a:cubicBezTo>
                    <a:pt x="15439" y="25"/>
                    <a:pt x="15314" y="0"/>
                    <a:pt x="15189" y="0"/>
                  </a:cubicBezTo>
                  <a:cubicBezTo>
                    <a:pt x="14612" y="0"/>
                    <a:pt x="14136" y="401"/>
                    <a:pt x="13910" y="978"/>
                  </a:cubicBezTo>
                  <a:cubicBezTo>
                    <a:pt x="13685" y="401"/>
                    <a:pt x="13209" y="0"/>
                    <a:pt x="12632" y="0"/>
                  </a:cubicBezTo>
                  <a:cubicBezTo>
                    <a:pt x="12056" y="0"/>
                    <a:pt x="11579" y="401"/>
                    <a:pt x="11354" y="978"/>
                  </a:cubicBezTo>
                  <a:cubicBezTo>
                    <a:pt x="11128" y="401"/>
                    <a:pt x="10652" y="0"/>
                    <a:pt x="10076" y="0"/>
                  </a:cubicBezTo>
                  <a:cubicBezTo>
                    <a:pt x="9499" y="0"/>
                    <a:pt x="9023" y="401"/>
                    <a:pt x="8797" y="978"/>
                  </a:cubicBezTo>
                  <a:cubicBezTo>
                    <a:pt x="8597" y="401"/>
                    <a:pt x="8096" y="0"/>
                    <a:pt x="7519" y="0"/>
                  </a:cubicBezTo>
                  <a:cubicBezTo>
                    <a:pt x="6968" y="0"/>
                    <a:pt x="6467" y="401"/>
                    <a:pt x="6266" y="978"/>
                  </a:cubicBezTo>
                  <a:cubicBezTo>
                    <a:pt x="6041" y="401"/>
                    <a:pt x="5539" y="0"/>
                    <a:pt x="4988" y="0"/>
                  </a:cubicBezTo>
                  <a:cubicBezTo>
                    <a:pt x="4412" y="0"/>
                    <a:pt x="3910" y="401"/>
                    <a:pt x="3710" y="978"/>
                  </a:cubicBezTo>
                  <a:cubicBezTo>
                    <a:pt x="3484" y="401"/>
                    <a:pt x="3008" y="0"/>
                    <a:pt x="2432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442116" y="2695299"/>
              <a:ext cx="249285" cy="5858"/>
            </a:xfrm>
            <a:custGeom>
              <a:rect b="b" l="l" r="r" t="t"/>
              <a:pathLst>
                <a:path extrusionOk="0" h="76" w="3234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442116" y="2739775"/>
              <a:ext cx="249285" cy="5858"/>
            </a:xfrm>
            <a:custGeom>
              <a:rect b="b" l="l" r="r" t="t"/>
              <a:pathLst>
                <a:path extrusionOk="0" h="76" w="3234">
                  <a:moveTo>
                    <a:pt x="1" y="0"/>
                  </a:moveTo>
                  <a:lnTo>
                    <a:pt x="1" y="75"/>
                  </a:lnTo>
                  <a:lnTo>
                    <a:pt x="3234" y="75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2442116" y="2784174"/>
              <a:ext cx="249285" cy="5858"/>
            </a:xfrm>
            <a:custGeom>
              <a:rect b="b" l="l" r="r" t="t"/>
              <a:pathLst>
                <a:path extrusionOk="0" h="76" w="3234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2442116" y="2828573"/>
              <a:ext cx="249285" cy="5935"/>
            </a:xfrm>
            <a:custGeom>
              <a:rect b="b" l="l" r="r" t="t"/>
              <a:pathLst>
                <a:path extrusionOk="0" h="77" w="3234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774415" y="1762843"/>
              <a:ext cx="104370" cy="57426"/>
            </a:xfrm>
            <a:custGeom>
              <a:rect b="b" l="l" r="r" t="t"/>
              <a:pathLst>
                <a:path extrusionOk="0" h="745" w="1354">
                  <a:moveTo>
                    <a:pt x="1303" y="1"/>
                  </a:moveTo>
                  <a:cubicBezTo>
                    <a:pt x="1291" y="1"/>
                    <a:pt x="1274" y="7"/>
                    <a:pt x="1254" y="17"/>
                  </a:cubicBezTo>
                  <a:lnTo>
                    <a:pt x="51" y="644"/>
                  </a:lnTo>
                  <a:cubicBezTo>
                    <a:pt x="26" y="644"/>
                    <a:pt x="1" y="694"/>
                    <a:pt x="26" y="719"/>
                  </a:cubicBezTo>
                  <a:cubicBezTo>
                    <a:pt x="26" y="744"/>
                    <a:pt x="51" y="744"/>
                    <a:pt x="76" y="744"/>
                  </a:cubicBezTo>
                  <a:lnTo>
                    <a:pt x="101" y="744"/>
                  </a:lnTo>
                  <a:lnTo>
                    <a:pt x="1329" y="118"/>
                  </a:lnTo>
                  <a:cubicBezTo>
                    <a:pt x="1354" y="93"/>
                    <a:pt x="1354" y="68"/>
                    <a:pt x="1329" y="42"/>
                  </a:cubicBezTo>
                  <a:cubicBezTo>
                    <a:pt x="1329" y="13"/>
                    <a:pt x="1320" y="1"/>
                    <a:pt x="1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753140" y="2970095"/>
              <a:ext cx="96739" cy="88491"/>
            </a:xfrm>
            <a:custGeom>
              <a:rect b="b" l="l" r="r" t="t"/>
              <a:pathLst>
                <a:path extrusionOk="0" h="1148" w="1255">
                  <a:moveTo>
                    <a:pt x="64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lnTo>
                    <a:pt x="1154" y="1122"/>
                  </a:lnTo>
                  <a:cubicBezTo>
                    <a:pt x="1179" y="1147"/>
                    <a:pt x="1179" y="1147"/>
                    <a:pt x="1204" y="1147"/>
                  </a:cubicBezTo>
                  <a:cubicBezTo>
                    <a:pt x="1204" y="1147"/>
                    <a:pt x="1229" y="1122"/>
                    <a:pt x="1229" y="1122"/>
                  </a:cubicBezTo>
                  <a:cubicBezTo>
                    <a:pt x="1254" y="1097"/>
                    <a:pt x="1254" y="1072"/>
                    <a:pt x="1229" y="1047"/>
                  </a:cubicBezTo>
                  <a:lnTo>
                    <a:pt x="101" y="20"/>
                  </a:ln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898558" y="2966935"/>
              <a:ext cx="127572" cy="93578"/>
            </a:xfrm>
            <a:custGeom>
              <a:rect b="b" l="l" r="r" t="t"/>
              <a:pathLst>
                <a:path extrusionOk="0" h="1214" w="1655">
                  <a:moveTo>
                    <a:pt x="1577" y="0"/>
                  </a:moveTo>
                  <a:cubicBezTo>
                    <a:pt x="1569" y="0"/>
                    <a:pt x="1562" y="3"/>
                    <a:pt x="1555" y="11"/>
                  </a:cubicBezTo>
                  <a:lnTo>
                    <a:pt x="26" y="1113"/>
                  </a:lnTo>
                  <a:cubicBezTo>
                    <a:pt x="1" y="1113"/>
                    <a:pt x="1" y="1163"/>
                    <a:pt x="26" y="1188"/>
                  </a:cubicBezTo>
                  <a:cubicBezTo>
                    <a:pt x="26" y="1188"/>
                    <a:pt x="51" y="1214"/>
                    <a:pt x="76" y="1214"/>
                  </a:cubicBezTo>
                  <a:cubicBezTo>
                    <a:pt x="76" y="1214"/>
                    <a:pt x="101" y="1214"/>
                    <a:pt x="101" y="1188"/>
                  </a:cubicBezTo>
                  <a:lnTo>
                    <a:pt x="1630" y="111"/>
                  </a:lnTo>
                  <a:cubicBezTo>
                    <a:pt x="1655" y="86"/>
                    <a:pt x="1655" y="61"/>
                    <a:pt x="1630" y="36"/>
                  </a:cubicBezTo>
                  <a:cubicBezTo>
                    <a:pt x="1612" y="18"/>
                    <a:pt x="1594" y="0"/>
                    <a:pt x="1577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902412" y="1764154"/>
              <a:ext cx="137284" cy="83172"/>
            </a:xfrm>
            <a:custGeom>
              <a:rect b="b" l="l" r="r" t="t"/>
              <a:pathLst>
                <a:path extrusionOk="0" h="1079" w="1781">
                  <a:moveTo>
                    <a:pt x="76" y="0"/>
                  </a:moveTo>
                  <a:cubicBezTo>
                    <a:pt x="51" y="0"/>
                    <a:pt x="26" y="0"/>
                    <a:pt x="1" y="25"/>
                  </a:cubicBezTo>
                  <a:cubicBezTo>
                    <a:pt x="1" y="51"/>
                    <a:pt x="1" y="101"/>
                    <a:pt x="26" y="101"/>
                  </a:cubicBezTo>
                  <a:lnTo>
                    <a:pt x="1680" y="1053"/>
                  </a:lnTo>
                  <a:cubicBezTo>
                    <a:pt x="1705" y="1053"/>
                    <a:pt x="1705" y="1078"/>
                    <a:pt x="1705" y="1078"/>
                  </a:cubicBezTo>
                  <a:cubicBezTo>
                    <a:pt x="1730" y="1078"/>
                    <a:pt x="1755" y="1053"/>
                    <a:pt x="1755" y="1028"/>
                  </a:cubicBezTo>
                  <a:cubicBezTo>
                    <a:pt x="1780" y="1003"/>
                    <a:pt x="1780" y="978"/>
                    <a:pt x="1755" y="953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2422846" y="1951539"/>
              <a:ext cx="249285" cy="249285"/>
            </a:xfrm>
            <a:custGeom>
              <a:rect b="b" l="l" r="r" t="t"/>
              <a:pathLst>
                <a:path extrusionOk="0" h="3234" w="3234">
                  <a:moveTo>
                    <a:pt x="1629" y="0"/>
                  </a:moveTo>
                  <a:cubicBezTo>
                    <a:pt x="727" y="0"/>
                    <a:pt x="0" y="727"/>
                    <a:pt x="0" y="1630"/>
                  </a:cubicBezTo>
                  <a:cubicBezTo>
                    <a:pt x="0" y="2507"/>
                    <a:pt x="727" y="3234"/>
                    <a:pt x="1629" y="3234"/>
                  </a:cubicBezTo>
                  <a:cubicBezTo>
                    <a:pt x="2506" y="3234"/>
                    <a:pt x="3233" y="2507"/>
                    <a:pt x="3233" y="1630"/>
                  </a:cubicBezTo>
                  <a:cubicBezTo>
                    <a:pt x="3233" y="727"/>
                    <a:pt x="2506" y="0"/>
                    <a:pt x="1629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2432481" y="1941904"/>
              <a:ext cx="249285" cy="249285"/>
            </a:xfrm>
            <a:custGeom>
              <a:rect b="b" l="l" r="r" t="t"/>
              <a:pathLst>
                <a:path extrusionOk="0" h="3234" w="3234">
                  <a:moveTo>
                    <a:pt x="1630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2507" y="3233"/>
                    <a:pt x="3234" y="2506"/>
                    <a:pt x="3234" y="1604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476880" y="2247147"/>
              <a:ext cx="158559" cy="156555"/>
            </a:xfrm>
            <a:custGeom>
              <a:rect b="b" l="l" r="r" t="t"/>
              <a:pathLst>
                <a:path extrusionOk="0" h="2031" w="2057">
                  <a:moveTo>
                    <a:pt x="1028" y="0"/>
                  </a:moveTo>
                  <a:cubicBezTo>
                    <a:pt x="452" y="0"/>
                    <a:pt x="1" y="451"/>
                    <a:pt x="1" y="1003"/>
                  </a:cubicBezTo>
                  <a:cubicBezTo>
                    <a:pt x="1" y="1579"/>
                    <a:pt x="452" y="2030"/>
                    <a:pt x="1028" y="2030"/>
                  </a:cubicBezTo>
                  <a:cubicBezTo>
                    <a:pt x="1580" y="2030"/>
                    <a:pt x="2056" y="1579"/>
                    <a:pt x="2056" y="1003"/>
                  </a:cubicBezTo>
                  <a:cubicBezTo>
                    <a:pt x="2056" y="451"/>
                    <a:pt x="1580" y="0"/>
                    <a:pt x="1028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482738" y="2239362"/>
              <a:ext cx="158482" cy="158482"/>
            </a:xfrm>
            <a:custGeom>
              <a:rect b="b" l="l" r="r" t="t"/>
              <a:pathLst>
                <a:path extrusionOk="0" h="2056" w="2056">
                  <a:moveTo>
                    <a:pt x="1028" y="1"/>
                  </a:moveTo>
                  <a:cubicBezTo>
                    <a:pt x="451" y="1"/>
                    <a:pt x="0" y="452"/>
                    <a:pt x="0" y="1028"/>
                  </a:cubicBezTo>
                  <a:cubicBezTo>
                    <a:pt x="0" y="1580"/>
                    <a:pt x="451" y="2056"/>
                    <a:pt x="1028" y="2056"/>
                  </a:cubicBezTo>
                  <a:cubicBezTo>
                    <a:pt x="1579" y="2056"/>
                    <a:pt x="2055" y="1580"/>
                    <a:pt x="2055" y="1028"/>
                  </a:cubicBezTo>
                  <a:cubicBezTo>
                    <a:pt x="2055" y="452"/>
                    <a:pt x="1579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476880" y="2446095"/>
              <a:ext cx="158559" cy="158482"/>
            </a:xfrm>
            <a:custGeom>
              <a:rect b="b" l="l" r="r" t="t"/>
              <a:pathLst>
                <a:path extrusionOk="0" h="2056" w="2057">
                  <a:moveTo>
                    <a:pt x="1028" y="1"/>
                  </a:moveTo>
                  <a:cubicBezTo>
                    <a:pt x="452" y="1"/>
                    <a:pt x="1" y="452"/>
                    <a:pt x="1" y="1028"/>
                  </a:cubicBezTo>
                  <a:cubicBezTo>
                    <a:pt x="1" y="1580"/>
                    <a:pt x="452" y="2056"/>
                    <a:pt x="1028" y="2056"/>
                  </a:cubicBezTo>
                  <a:cubicBezTo>
                    <a:pt x="1580" y="2056"/>
                    <a:pt x="2056" y="1580"/>
                    <a:pt x="2056" y="1028"/>
                  </a:cubicBezTo>
                  <a:cubicBezTo>
                    <a:pt x="2056" y="452"/>
                    <a:pt x="1580" y="1"/>
                    <a:pt x="102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482738" y="2440313"/>
              <a:ext cx="158482" cy="156555"/>
            </a:xfrm>
            <a:custGeom>
              <a:rect b="b" l="l" r="r" t="t"/>
              <a:pathLst>
                <a:path extrusionOk="0" h="2031" w="2056">
                  <a:moveTo>
                    <a:pt x="1028" y="0"/>
                  </a:moveTo>
                  <a:cubicBezTo>
                    <a:pt x="451" y="0"/>
                    <a:pt x="0" y="451"/>
                    <a:pt x="0" y="1003"/>
                  </a:cubicBezTo>
                  <a:cubicBezTo>
                    <a:pt x="0" y="1579"/>
                    <a:pt x="451" y="2030"/>
                    <a:pt x="1028" y="2030"/>
                  </a:cubicBezTo>
                  <a:cubicBezTo>
                    <a:pt x="1579" y="2030"/>
                    <a:pt x="2055" y="1579"/>
                    <a:pt x="2055" y="1003"/>
                  </a:cubicBezTo>
                  <a:cubicBezTo>
                    <a:pt x="2055" y="451"/>
                    <a:pt x="1579" y="0"/>
                    <a:pt x="1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1223149" y="2179469"/>
              <a:ext cx="104370" cy="110228"/>
            </a:xfrm>
            <a:custGeom>
              <a:rect b="b" l="l" r="r" t="t"/>
              <a:pathLst>
                <a:path extrusionOk="0" h="1430" w="1354">
                  <a:moveTo>
                    <a:pt x="0" y="1"/>
                  </a:moveTo>
                  <a:lnTo>
                    <a:pt x="0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1340929" y="2179469"/>
              <a:ext cx="104447" cy="110228"/>
            </a:xfrm>
            <a:custGeom>
              <a:rect b="b" l="l" r="r" t="t"/>
              <a:pathLst>
                <a:path extrusionOk="0" h="1430" w="1355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1456860" y="2179469"/>
              <a:ext cx="104447" cy="110228"/>
            </a:xfrm>
            <a:custGeom>
              <a:rect b="b" l="l" r="r" t="t"/>
              <a:pathLst>
                <a:path extrusionOk="0" h="1430" w="1355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773742" y="1988230"/>
              <a:ext cx="104370" cy="112155"/>
            </a:xfrm>
            <a:custGeom>
              <a:rect b="b" l="l" r="r" t="t"/>
              <a:pathLst>
                <a:path extrusionOk="0" h="1455" w="1354">
                  <a:moveTo>
                    <a:pt x="0" y="1"/>
                  </a:moveTo>
                  <a:lnTo>
                    <a:pt x="0" y="1454"/>
                  </a:lnTo>
                  <a:lnTo>
                    <a:pt x="1353" y="1454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889596" y="1988230"/>
              <a:ext cx="106374" cy="112155"/>
            </a:xfrm>
            <a:custGeom>
              <a:rect b="b" l="l" r="r" t="t"/>
              <a:pathLst>
                <a:path extrusionOk="0" h="1455" w="1380">
                  <a:moveTo>
                    <a:pt x="1" y="1"/>
                  </a:moveTo>
                  <a:lnTo>
                    <a:pt x="1" y="1454"/>
                  </a:lnTo>
                  <a:lnTo>
                    <a:pt x="1379" y="145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2007453" y="1988230"/>
              <a:ext cx="104447" cy="112155"/>
            </a:xfrm>
            <a:custGeom>
              <a:rect b="b" l="l" r="r" t="t"/>
              <a:pathLst>
                <a:path extrusionOk="0" h="1455" w="1355">
                  <a:moveTo>
                    <a:pt x="1" y="1"/>
                  </a:moveTo>
                  <a:lnTo>
                    <a:pt x="1" y="1454"/>
                  </a:lnTo>
                  <a:lnTo>
                    <a:pt x="1354" y="1454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773742" y="2281911"/>
              <a:ext cx="104370" cy="110151"/>
            </a:xfrm>
            <a:custGeom>
              <a:rect b="b" l="l" r="r" t="t"/>
              <a:pathLst>
                <a:path extrusionOk="0" h="1429" w="1354">
                  <a:moveTo>
                    <a:pt x="0" y="0"/>
                  </a:moveTo>
                  <a:lnTo>
                    <a:pt x="0" y="1429"/>
                  </a:lnTo>
                  <a:lnTo>
                    <a:pt x="1353" y="1429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889596" y="2281911"/>
              <a:ext cx="106374" cy="110151"/>
            </a:xfrm>
            <a:custGeom>
              <a:rect b="b" l="l" r="r" t="t"/>
              <a:pathLst>
                <a:path extrusionOk="0" h="1429" w="1380">
                  <a:moveTo>
                    <a:pt x="1" y="0"/>
                  </a:moveTo>
                  <a:lnTo>
                    <a:pt x="1" y="1429"/>
                  </a:lnTo>
                  <a:lnTo>
                    <a:pt x="1379" y="1429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2007453" y="2281911"/>
              <a:ext cx="104447" cy="110151"/>
            </a:xfrm>
            <a:custGeom>
              <a:rect b="b" l="l" r="r" t="t"/>
              <a:pathLst>
                <a:path extrusionOk="0" h="1429" w="1355">
                  <a:moveTo>
                    <a:pt x="1" y="0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228930" y="1984376"/>
              <a:ext cx="102443" cy="102443"/>
            </a:xfrm>
            <a:custGeom>
              <a:rect b="b" l="l" r="r" t="t"/>
              <a:pathLst>
                <a:path extrusionOk="0" h="1329" w="1329"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375770" y="1984376"/>
              <a:ext cx="102443" cy="102443"/>
            </a:xfrm>
            <a:custGeom>
              <a:rect b="b" l="l" r="r" t="t"/>
              <a:pathLst>
                <a:path extrusionOk="0" h="1329" w="1329">
                  <a:moveTo>
                    <a:pt x="652" y="1"/>
                  </a:moveTo>
                  <a:cubicBezTo>
                    <a:pt x="276" y="1"/>
                    <a:pt x="0" y="301"/>
                    <a:pt x="0" y="677"/>
                  </a:cubicBezTo>
                  <a:cubicBezTo>
                    <a:pt x="0" y="1028"/>
                    <a:pt x="276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520606" y="1984376"/>
              <a:ext cx="102520" cy="102443"/>
            </a:xfrm>
            <a:custGeom>
              <a:rect b="b" l="l" r="r" t="t"/>
              <a:pathLst>
                <a:path extrusionOk="0" h="1329" w="1330">
                  <a:moveTo>
                    <a:pt x="652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28"/>
                    <a:pt x="302" y="1329"/>
                    <a:pt x="652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609481" y="2150487"/>
              <a:ext cx="131426" cy="131503"/>
            </a:xfrm>
            <a:custGeom>
              <a:rect b="b" l="l" r="r" t="t"/>
              <a:pathLst>
                <a:path extrusionOk="0" h="1706" w="1705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54" y="1154"/>
                  </a:lnTo>
                  <a:lnTo>
                    <a:pt x="1705" y="853"/>
                  </a:lnTo>
                  <a:lnTo>
                    <a:pt x="1154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2146586" y="2357219"/>
              <a:ext cx="131426" cy="131426"/>
            </a:xfrm>
            <a:custGeom>
              <a:rect b="b" l="l" r="r" t="t"/>
              <a:pathLst>
                <a:path extrusionOk="0" h="1705" w="1705">
                  <a:moveTo>
                    <a:pt x="852" y="1"/>
                  </a:moveTo>
                  <a:lnTo>
                    <a:pt x="552" y="552"/>
                  </a:lnTo>
                  <a:lnTo>
                    <a:pt x="0" y="853"/>
                  </a:lnTo>
                  <a:lnTo>
                    <a:pt x="552" y="1154"/>
                  </a:lnTo>
                  <a:lnTo>
                    <a:pt x="852" y="1705"/>
                  </a:lnTo>
                  <a:lnTo>
                    <a:pt x="1153" y="1154"/>
                  </a:lnTo>
                  <a:lnTo>
                    <a:pt x="1704" y="853"/>
                  </a:lnTo>
                  <a:lnTo>
                    <a:pt x="1153" y="5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112999" y="2357219"/>
              <a:ext cx="133353" cy="131426"/>
            </a:xfrm>
            <a:custGeom>
              <a:rect b="b" l="l" r="r" t="t"/>
              <a:pathLst>
                <a:path extrusionOk="0" h="1705" w="173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79" y="1154"/>
                  </a:lnTo>
                  <a:lnTo>
                    <a:pt x="1730" y="853"/>
                  </a:lnTo>
                  <a:lnTo>
                    <a:pt x="1179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31"/>
          <p:cNvSpPr/>
          <p:nvPr/>
        </p:nvSpPr>
        <p:spPr>
          <a:xfrm rot="-1582766">
            <a:off x="3458443" y="1667432"/>
            <a:ext cx="425088" cy="12446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/>
          <p:cNvSpPr txBox="1"/>
          <p:nvPr>
            <p:ph type="title"/>
          </p:nvPr>
        </p:nvSpPr>
        <p:spPr>
          <a:xfrm>
            <a:off x="178450" y="2504275"/>
            <a:ext cx="49911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</a:t>
            </a:r>
            <a:endParaRPr/>
          </a:p>
        </p:txBody>
      </p:sp>
      <p:sp>
        <p:nvSpPr>
          <p:cNvPr id="670" name="Google Shape;670;p32"/>
          <p:cNvSpPr txBox="1"/>
          <p:nvPr>
            <p:ph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671" name="Google Shape;671;p32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72" name="Google Shape;672;p32"/>
            <p:cNvSpPr/>
            <p:nvPr/>
          </p:nvSpPr>
          <p:spPr>
            <a:xfrm>
              <a:off x="5882000" y="1279625"/>
              <a:ext cx="2387179" cy="2584287"/>
            </a:xfrm>
            <a:custGeom>
              <a:rect b="b" l="l" r="r" t="t"/>
              <a:pathLst>
                <a:path extrusionOk="0" h="33184" w="30653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60000" dist="66675">
                <a:schemeClr val="accent5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5979577" y="1357656"/>
              <a:ext cx="2205647" cy="2428143"/>
            </a:xfrm>
            <a:custGeom>
              <a:rect b="b" l="l" r="r" t="t"/>
              <a:pathLst>
                <a:path extrusionOk="0" h="31179" w="28322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7213123" y="3125965"/>
              <a:ext cx="972067" cy="659778"/>
            </a:xfrm>
            <a:custGeom>
              <a:rect b="b" l="l" r="r" t="t"/>
              <a:pathLst>
                <a:path extrusionOk="0" h="8472" w="12482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7279473" y="2218409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7917739" y="3613930"/>
              <a:ext cx="115259" cy="113234"/>
            </a:xfrm>
            <a:custGeom>
              <a:rect b="b" l="l" r="r" t="t"/>
              <a:pathLst>
                <a:path extrusionOk="0" h="1454" w="148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859880" y="3613930"/>
              <a:ext cx="113234" cy="113234"/>
            </a:xfrm>
            <a:custGeom>
              <a:rect b="b" l="l" r="r" t="t"/>
              <a:pathLst>
                <a:path extrusionOk="0" h="1454" w="1454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6032299" y="2144194"/>
              <a:ext cx="113312" cy="113312"/>
            </a:xfrm>
            <a:custGeom>
              <a:rect b="b" l="l" r="r" t="t"/>
              <a:pathLst>
                <a:path extrusionOk="0" h="1455" w="1455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7279473" y="1474780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7457106" y="1470886"/>
              <a:ext cx="724183" cy="913503"/>
            </a:xfrm>
            <a:custGeom>
              <a:rect b="b" l="l" r="r" t="t"/>
              <a:pathLst>
                <a:path extrusionOk="0" h="11730" w="9299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7408278" y="1940473"/>
              <a:ext cx="68454" cy="120632"/>
            </a:xfrm>
            <a:custGeom>
              <a:rect b="b" l="l" r="r" t="t"/>
              <a:pathLst>
                <a:path extrusionOk="0" h="1549" w="879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7578124" y="1885883"/>
              <a:ext cx="68376" cy="120554"/>
            </a:xfrm>
            <a:custGeom>
              <a:rect b="b" l="l" r="r" t="t"/>
              <a:pathLst>
                <a:path extrusionOk="0" h="1548" w="878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7474706" y="1721878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7738158" y="1833395"/>
              <a:ext cx="60589" cy="122346"/>
            </a:xfrm>
            <a:custGeom>
              <a:rect b="b" l="l" r="r" t="t"/>
              <a:pathLst>
                <a:path extrusionOk="0" h="1571" w="778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7763546" y="2174955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7484440" y="1595798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7644474" y="2089059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7609352" y="1727485"/>
              <a:ext cx="101552" cy="95556"/>
            </a:xfrm>
            <a:custGeom>
              <a:rect b="b" l="l" r="r" t="t"/>
              <a:pathLst>
                <a:path extrusionOk="0" h="1227" w="1304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7492228" y="2102297"/>
              <a:ext cx="103499" cy="95711"/>
            </a:xfrm>
            <a:custGeom>
              <a:rect b="b" l="l" r="r" t="t"/>
              <a:pathLst>
                <a:path extrusionOk="0" h="1229" w="1329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7820161" y="2005654"/>
              <a:ext cx="91818" cy="95711"/>
            </a:xfrm>
            <a:custGeom>
              <a:rect b="b" l="l" r="r" t="t"/>
              <a:pathLst>
                <a:path extrusionOk="0" h="1229" w="1179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7306807" y="1749212"/>
              <a:ext cx="101552" cy="95478"/>
            </a:xfrm>
            <a:custGeom>
              <a:rect b="b" l="l" r="r" t="t"/>
              <a:pathLst>
                <a:path extrusionOk="0" h="1226" w="1304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5979577" y="3086949"/>
              <a:ext cx="570063" cy="698795"/>
            </a:xfrm>
            <a:custGeom>
              <a:rect b="b" l="l" r="r" t="t"/>
              <a:pathLst>
                <a:path extrusionOk="0" h="8973" w="732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979577" y="3621717"/>
              <a:ext cx="23519" cy="37148"/>
            </a:xfrm>
            <a:custGeom>
              <a:rect b="b" l="l" r="r" t="t"/>
              <a:pathLst>
                <a:path extrusionOk="0" h="477" w="302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040087" y="3447044"/>
              <a:ext cx="99683" cy="97658"/>
            </a:xfrm>
            <a:custGeom>
              <a:rect b="b" l="l" r="r" t="t"/>
              <a:pathLst>
                <a:path extrusionOk="0" h="1254" w="128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204092" y="3325013"/>
              <a:ext cx="23441" cy="128965"/>
            </a:xfrm>
            <a:custGeom>
              <a:rect b="b" l="l" r="r" t="t"/>
              <a:pathLst>
                <a:path extrusionOk="0" h="1656" w="301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356338" y="3633009"/>
              <a:ext cx="25388" cy="129277"/>
            </a:xfrm>
            <a:custGeom>
              <a:rect b="b" l="l" r="r" t="t"/>
              <a:pathLst>
                <a:path extrusionOk="0" h="1660" w="326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176758" y="3589944"/>
              <a:ext cx="128887" cy="42132"/>
            </a:xfrm>
            <a:custGeom>
              <a:rect b="b" l="l" r="r" t="t"/>
              <a:pathLst>
                <a:path extrusionOk="0" h="541" w="1655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006912" y="3289191"/>
              <a:ext cx="124993" cy="60121"/>
            </a:xfrm>
            <a:custGeom>
              <a:rect b="b" l="l" r="r" t="t"/>
              <a:pathLst>
                <a:path extrusionOk="0" h="772" w="1605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042033" y="3679734"/>
              <a:ext cx="124993" cy="61601"/>
            </a:xfrm>
            <a:custGeom>
              <a:rect b="b" l="l" r="r" t="t"/>
              <a:pathLst>
                <a:path extrusionOk="0" h="791" w="1605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307510" y="3467992"/>
              <a:ext cx="119153" cy="60978"/>
            </a:xfrm>
            <a:custGeom>
              <a:rect b="b" l="l" r="r" t="t"/>
              <a:pathLst>
                <a:path extrusionOk="0" h="783" w="153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643231" y="1416218"/>
              <a:ext cx="1333185" cy="999402"/>
            </a:xfrm>
            <a:custGeom>
              <a:rect b="b" l="l" r="r" t="t"/>
              <a:pathLst>
                <a:path extrusionOk="0" h="12833" w="17119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7507881" y="2239825"/>
              <a:ext cx="240096" cy="64560"/>
            </a:xfrm>
            <a:custGeom>
              <a:rect b="b" l="l" r="r" t="t"/>
              <a:pathLst>
                <a:path extrusionOk="0" h="829" w="3083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7435613" y="1961889"/>
              <a:ext cx="175770" cy="326852"/>
            </a:xfrm>
            <a:custGeom>
              <a:rect b="b" l="l" r="r" t="t"/>
              <a:pathLst>
                <a:path extrusionOk="0" h="4197" w="2257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7638634" y="1966639"/>
              <a:ext cx="121100" cy="337755"/>
            </a:xfrm>
            <a:custGeom>
              <a:rect b="b" l="l" r="r" t="t"/>
              <a:pathLst>
                <a:path extrusionOk="0" h="4337" w="1555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094755" y="2302280"/>
              <a:ext cx="2008539" cy="1315662"/>
            </a:xfrm>
            <a:custGeom>
              <a:rect b="b" l="l" r="r" t="t"/>
              <a:pathLst>
                <a:path extrusionOk="0" h="16894" w="25791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180652" y="2358896"/>
              <a:ext cx="1836741" cy="1161465"/>
            </a:xfrm>
            <a:custGeom>
              <a:rect b="b" l="l" r="r" t="t"/>
              <a:pathLst>
                <a:path extrusionOk="0" h="14914" w="23585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278229" y="2427192"/>
              <a:ext cx="1313638" cy="940916"/>
            </a:xfrm>
            <a:custGeom>
              <a:rect b="b" l="l" r="r" t="t"/>
              <a:pathLst>
                <a:path extrusionOk="0" h="12082" w="16868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6340685" y="2739549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7012127" y="2969825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586616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752490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879349" y="2917104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7025755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7191629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586616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733021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879349" y="2749283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7025755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7174107" y="2749283"/>
              <a:ext cx="126940" cy="128887"/>
            </a:xfrm>
            <a:custGeom>
              <a:rect b="b" l="l" r="r" t="t"/>
              <a:pathLst>
                <a:path extrusionOk="0" h="1655" w="163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7665968" y="2452579"/>
              <a:ext cx="279191" cy="648097"/>
            </a:xfrm>
            <a:custGeom>
              <a:rect b="b" l="l" r="r" t="t"/>
              <a:pathLst>
                <a:path extrusionOk="0" h="8322" w="3585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7701090" y="2511141"/>
              <a:ext cx="218680" cy="218680"/>
            </a:xfrm>
            <a:custGeom>
              <a:rect b="b" l="l" r="r" t="t"/>
              <a:pathLst>
                <a:path extrusionOk="0" h="2808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7701090" y="2827314"/>
              <a:ext cx="218680" cy="216733"/>
            </a:xfrm>
            <a:custGeom>
              <a:rect b="b" l="l" r="r" t="t"/>
              <a:pathLst>
                <a:path extrusionOk="0" h="2783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7691355" y="2499460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7691355" y="2815633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7669862" y="3227436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7669862" y="3274317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7669862" y="3319173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7669862" y="3366054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632113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656706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7172160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7418091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362179" y="3584649"/>
              <a:ext cx="150381" cy="158169"/>
            </a:xfrm>
            <a:custGeom>
              <a:rect b="b" l="l" r="r" t="t"/>
              <a:pathLst>
                <a:path extrusionOk="0" h="2031" w="1931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664021" y="3584649"/>
              <a:ext cx="150304" cy="158169"/>
            </a:xfrm>
            <a:custGeom>
              <a:rect b="b" l="l" r="r" t="t"/>
              <a:pathLst>
                <a:path extrusionOk="0" h="2031" w="193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6143583" y="1579522"/>
              <a:ext cx="1163334" cy="664529"/>
            </a:xfrm>
            <a:custGeom>
              <a:rect b="b" l="l" r="r" t="t"/>
              <a:pathLst>
                <a:path extrusionOk="0" h="8533" w="14938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204092" y="1613320"/>
              <a:ext cx="1063807" cy="591480"/>
            </a:xfrm>
            <a:custGeom>
              <a:rect b="b" l="l" r="r" t="t"/>
              <a:pathLst>
                <a:path extrusionOk="0" h="7595" w="1366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358285" y="1806061"/>
              <a:ext cx="103499" cy="100150"/>
            </a:xfrm>
            <a:custGeom>
              <a:rect b="b" l="l" r="r" t="t"/>
              <a:pathLst>
                <a:path extrusionOk="0" h="1286" w="1329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6379701" y="1991948"/>
              <a:ext cx="103577" cy="100228"/>
            </a:xfrm>
            <a:custGeom>
              <a:rect b="b" l="l" r="r" t="t"/>
              <a:pathLst>
                <a:path extrusionOk="0" h="1287" w="133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6463651" y="1888375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274336" y="1908077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668618" y="1778493"/>
              <a:ext cx="121100" cy="63470"/>
            </a:xfrm>
            <a:custGeom>
              <a:rect b="b" l="l" r="r" t="t"/>
              <a:pathLst>
                <a:path extrusionOk="0" h="815" w="1555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680300" y="1888297"/>
              <a:ext cx="121100" cy="63003"/>
            </a:xfrm>
            <a:custGeom>
              <a:rect b="b" l="l" r="r" t="t"/>
              <a:pathLst>
                <a:path extrusionOk="0" h="809" w="1555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6674459" y="2034079"/>
              <a:ext cx="66430" cy="60355"/>
            </a:xfrm>
            <a:custGeom>
              <a:rect b="b" l="l" r="r" t="t"/>
              <a:pathLst>
                <a:path extrusionOk="0" h="775" w="853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6793530" y="2022398"/>
              <a:ext cx="68376" cy="60277"/>
            </a:xfrm>
            <a:custGeom>
              <a:rect b="b" l="l" r="r" t="t"/>
              <a:pathLst>
                <a:path extrusionOk="0" h="774" w="878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908630" y="1809254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035489" y="1715570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6965246" y="1939383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7092104" y="1845699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6299723" y="1660045"/>
              <a:ext cx="152328" cy="58798"/>
            </a:xfrm>
            <a:custGeom>
              <a:rect b="b" l="l" r="r" t="t"/>
              <a:pathLst>
                <a:path extrusionOk="0" h="755" w="1956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904736" y="1577653"/>
              <a:ext cx="154275" cy="57240"/>
            </a:xfrm>
            <a:custGeom>
              <a:rect b="b" l="l" r="r" t="t"/>
              <a:pathLst>
                <a:path extrusionOk="0" h="735" w="1981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3"/>
          <p:cNvSpPr/>
          <p:nvPr/>
        </p:nvSpPr>
        <p:spPr>
          <a:xfrm>
            <a:off x="795541" y="1143089"/>
            <a:ext cx="2737930" cy="2857292"/>
          </a:xfrm>
          <a:custGeom>
            <a:rect b="b" l="l" r="r" t="t"/>
            <a:pathLst>
              <a:path extrusionOk="0" h="32460" w="31104">
                <a:moveTo>
                  <a:pt x="16921" y="0"/>
                </a:moveTo>
                <a:cubicBezTo>
                  <a:pt x="15135" y="0"/>
                  <a:pt x="13349" y="333"/>
                  <a:pt x="11679" y="1030"/>
                </a:cubicBezTo>
                <a:cubicBezTo>
                  <a:pt x="6767" y="3086"/>
                  <a:pt x="3183" y="8173"/>
                  <a:pt x="3158" y="13512"/>
                </a:cubicBezTo>
                <a:lnTo>
                  <a:pt x="3158" y="20003"/>
                </a:lnTo>
                <a:lnTo>
                  <a:pt x="652" y="22183"/>
                </a:lnTo>
                <a:cubicBezTo>
                  <a:pt x="276" y="22334"/>
                  <a:pt x="25" y="22685"/>
                  <a:pt x="25" y="23086"/>
                </a:cubicBezTo>
                <a:lnTo>
                  <a:pt x="25" y="23261"/>
                </a:lnTo>
                <a:cubicBezTo>
                  <a:pt x="0" y="23437"/>
                  <a:pt x="50" y="23612"/>
                  <a:pt x="151" y="23737"/>
                </a:cubicBezTo>
                <a:lnTo>
                  <a:pt x="1830" y="29276"/>
                </a:lnTo>
                <a:cubicBezTo>
                  <a:pt x="1955" y="29677"/>
                  <a:pt x="2331" y="29928"/>
                  <a:pt x="2732" y="29928"/>
                </a:cubicBezTo>
                <a:lnTo>
                  <a:pt x="3158" y="29928"/>
                </a:lnTo>
                <a:lnTo>
                  <a:pt x="3158" y="31532"/>
                </a:lnTo>
                <a:cubicBezTo>
                  <a:pt x="3158" y="32058"/>
                  <a:pt x="3584" y="32459"/>
                  <a:pt x="4110" y="32459"/>
                </a:cubicBezTo>
                <a:lnTo>
                  <a:pt x="30101" y="32459"/>
                </a:lnTo>
                <a:cubicBezTo>
                  <a:pt x="30627" y="32459"/>
                  <a:pt x="31053" y="32058"/>
                  <a:pt x="31053" y="31532"/>
                </a:cubicBezTo>
                <a:lnTo>
                  <a:pt x="31053" y="27848"/>
                </a:lnTo>
                <a:cubicBezTo>
                  <a:pt x="31078" y="27747"/>
                  <a:pt x="31103" y="27622"/>
                  <a:pt x="31103" y="27497"/>
                </a:cubicBezTo>
                <a:cubicBezTo>
                  <a:pt x="31028" y="21006"/>
                  <a:pt x="30953" y="14514"/>
                  <a:pt x="30878" y="8023"/>
                </a:cubicBezTo>
                <a:cubicBezTo>
                  <a:pt x="30878" y="7822"/>
                  <a:pt x="30802" y="7597"/>
                  <a:pt x="30652" y="7421"/>
                </a:cubicBezTo>
                <a:lnTo>
                  <a:pt x="29775" y="6369"/>
                </a:lnTo>
                <a:cubicBezTo>
                  <a:pt x="29574" y="6143"/>
                  <a:pt x="29324" y="6018"/>
                  <a:pt x="29023" y="6018"/>
                </a:cubicBezTo>
                <a:lnTo>
                  <a:pt x="28672" y="6018"/>
                </a:lnTo>
                <a:cubicBezTo>
                  <a:pt x="26059" y="2180"/>
                  <a:pt x="21490" y="0"/>
                  <a:pt x="169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rotWithShape="0" algn="bl" dir="2280000" dist="57150">
              <a:schemeClr val="accent5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1135239" y="1224954"/>
            <a:ext cx="2298949" cy="2693741"/>
          </a:xfrm>
          <a:custGeom>
            <a:rect b="b" l="l" r="r" t="t"/>
            <a:pathLst>
              <a:path extrusionOk="0" h="30602" w="26117">
                <a:moveTo>
                  <a:pt x="13008" y="0"/>
                </a:moveTo>
                <a:cubicBezTo>
                  <a:pt x="12181" y="0"/>
                  <a:pt x="11354" y="75"/>
                  <a:pt x="10577" y="226"/>
                </a:cubicBezTo>
                <a:cubicBezTo>
                  <a:pt x="9700" y="376"/>
                  <a:pt x="8848" y="627"/>
                  <a:pt x="8046" y="953"/>
                </a:cubicBezTo>
                <a:cubicBezTo>
                  <a:pt x="7720" y="1078"/>
                  <a:pt x="7419" y="1228"/>
                  <a:pt x="7119" y="1379"/>
                </a:cubicBezTo>
                <a:cubicBezTo>
                  <a:pt x="6342" y="1755"/>
                  <a:pt x="5615" y="2206"/>
                  <a:pt x="4938" y="2732"/>
                </a:cubicBezTo>
                <a:cubicBezTo>
                  <a:pt x="4337" y="3183"/>
                  <a:pt x="3760" y="3710"/>
                  <a:pt x="3259" y="4261"/>
                </a:cubicBezTo>
                <a:cubicBezTo>
                  <a:pt x="2156" y="5464"/>
                  <a:pt x="1304" y="6892"/>
                  <a:pt x="728" y="8446"/>
                </a:cubicBezTo>
                <a:cubicBezTo>
                  <a:pt x="527" y="9023"/>
                  <a:pt x="352" y="9599"/>
                  <a:pt x="251" y="10201"/>
                </a:cubicBezTo>
                <a:cubicBezTo>
                  <a:pt x="76" y="10978"/>
                  <a:pt x="1" y="11780"/>
                  <a:pt x="1" y="12582"/>
                </a:cubicBezTo>
                <a:lnTo>
                  <a:pt x="1" y="30602"/>
                </a:lnTo>
                <a:lnTo>
                  <a:pt x="25991" y="30602"/>
                </a:lnTo>
                <a:lnTo>
                  <a:pt x="25991" y="19775"/>
                </a:lnTo>
                <a:cubicBezTo>
                  <a:pt x="25991" y="18472"/>
                  <a:pt x="26066" y="17143"/>
                  <a:pt x="26091" y="15790"/>
                </a:cubicBezTo>
                <a:cubicBezTo>
                  <a:pt x="26116" y="14963"/>
                  <a:pt x="26116" y="14136"/>
                  <a:pt x="26091" y="13309"/>
                </a:cubicBezTo>
                <a:cubicBezTo>
                  <a:pt x="26091" y="13083"/>
                  <a:pt x="26066" y="12883"/>
                  <a:pt x="26066" y="12657"/>
                </a:cubicBezTo>
                <a:cubicBezTo>
                  <a:pt x="25991" y="11554"/>
                  <a:pt x="25841" y="10451"/>
                  <a:pt x="25540" y="9399"/>
                </a:cubicBezTo>
                <a:cubicBezTo>
                  <a:pt x="25014" y="7469"/>
                  <a:pt x="24011" y="5639"/>
                  <a:pt x="22607" y="4136"/>
                </a:cubicBezTo>
                <a:cubicBezTo>
                  <a:pt x="22482" y="3985"/>
                  <a:pt x="22332" y="3835"/>
                  <a:pt x="22181" y="3710"/>
                </a:cubicBezTo>
                <a:cubicBezTo>
                  <a:pt x="22106" y="3634"/>
                  <a:pt x="22031" y="3559"/>
                  <a:pt x="21956" y="3484"/>
                </a:cubicBezTo>
                <a:cubicBezTo>
                  <a:pt x="21805" y="3334"/>
                  <a:pt x="21630" y="3183"/>
                  <a:pt x="21455" y="3058"/>
                </a:cubicBezTo>
                <a:cubicBezTo>
                  <a:pt x="21329" y="2933"/>
                  <a:pt x="21179" y="2832"/>
                  <a:pt x="21054" y="2732"/>
                </a:cubicBezTo>
                <a:cubicBezTo>
                  <a:pt x="21003" y="2682"/>
                  <a:pt x="20928" y="2632"/>
                  <a:pt x="20878" y="2582"/>
                </a:cubicBezTo>
                <a:cubicBezTo>
                  <a:pt x="20427" y="2256"/>
                  <a:pt x="19976" y="1955"/>
                  <a:pt x="19475" y="1679"/>
                </a:cubicBezTo>
                <a:cubicBezTo>
                  <a:pt x="17570" y="602"/>
                  <a:pt x="15364" y="0"/>
                  <a:pt x="13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1181629" y="2120620"/>
            <a:ext cx="308880" cy="306767"/>
          </a:xfrm>
          <a:custGeom>
            <a:rect b="b" l="l" r="r" t="t"/>
            <a:pathLst>
              <a:path extrusionOk="0" h="3485" w="3509">
                <a:moveTo>
                  <a:pt x="0" y="1"/>
                </a:moveTo>
                <a:lnTo>
                  <a:pt x="0" y="3484"/>
                </a:lnTo>
                <a:lnTo>
                  <a:pt x="3509" y="3484"/>
                </a:lnTo>
                <a:lnTo>
                  <a:pt x="35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3"/>
          <p:cNvSpPr/>
          <p:nvPr/>
        </p:nvSpPr>
        <p:spPr>
          <a:xfrm>
            <a:off x="2055299" y="3521555"/>
            <a:ext cx="308880" cy="308968"/>
          </a:xfrm>
          <a:custGeom>
            <a:rect b="b" l="l" r="r" t="t"/>
            <a:pathLst>
              <a:path extrusionOk="0" h="3510" w="3509">
                <a:moveTo>
                  <a:pt x="0" y="1"/>
                </a:moveTo>
                <a:lnTo>
                  <a:pt x="0" y="3509"/>
                </a:lnTo>
                <a:lnTo>
                  <a:pt x="3509" y="3509"/>
                </a:lnTo>
                <a:lnTo>
                  <a:pt x="35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2816382" y="1372750"/>
            <a:ext cx="308968" cy="308968"/>
          </a:xfrm>
          <a:custGeom>
            <a:rect b="b" l="l" r="r" t="t"/>
            <a:pathLst>
              <a:path extrusionOk="0" h="3510" w="3510">
                <a:moveTo>
                  <a:pt x="1" y="0"/>
                </a:moveTo>
                <a:lnTo>
                  <a:pt x="1" y="3509"/>
                </a:lnTo>
                <a:lnTo>
                  <a:pt x="3509" y="3509"/>
                </a:lnTo>
                <a:lnTo>
                  <a:pt x="3509" y="2457"/>
                </a:lnTo>
                <a:cubicBezTo>
                  <a:pt x="3384" y="2306"/>
                  <a:pt x="3234" y="2156"/>
                  <a:pt x="3083" y="2031"/>
                </a:cubicBezTo>
                <a:cubicBezTo>
                  <a:pt x="3008" y="1955"/>
                  <a:pt x="2933" y="1880"/>
                  <a:pt x="2858" y="1805"/>
                </a:cubicBezTo>
                <a:cubicBezTo>
                  <a:pt x="2707" y="1655"/>
                  <a:pt x="2532" y="1504"/>
                  <a:pt x="2357" y="1379"/>
                </a:cubicBezTo>
                <a:cubicBezTo>
                  <a:pt x="2231" y="1254"/>
                  <a:pt x="2081" y="1153"/>
                  <a:pt x="1956" y="1053"/>
                </a:cubicBezTo>
                <a:cubicBezTo>
                  <a:pt x="1905" y="1003"/>
                  <a:pt x="1830" y="953"/>
                  <a:pt x="1780" y="903"/>
                </a:cubicBezTo>
                <a:cubicBezTo>
                  <a:pt x="1329" y="577"/>
                  <a:pt x="878" y="276"/>
                  <a:pt x="3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/>
          <p:nvPr/>
        </p:nvSpPr>
        <p:spPr>
          <a:xfrm>
            <a:off x="1759616" y="1344053"/>
            <a:ext cx="317770" cy="617847"/>
          </a:xfrm>
          <a:custGeom>
            <a:rect b="b" l="l" r="r" t="t"/>
            <a:pathLst>
              <a:path extrusionOk="0" h="7019" w="3610">
                <a:moveTo>
                  <a:pt x="1" y="1"/>
                </a:moveTo>
                <a:lnTo>
                  <a:pt x="1229" y="7018"/>
                </a:lnTo>
                <a:lnTo>
                  <a:pt x="3610" y="4286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3"/>
          <p:cNvSpPr/>
          <p:nvPr/>
        </p:nvSpPr>
        <p:spPr>
          <a:xfrm>
            <a:off x="2589184" y="3781937"/>
            <a:ext cx="463364" cy="136791"/>
          </a:xfrm>
          <a:custGeom>
            <a:rect b="b" l="l" r="r" t="t"/>
            <a:pathLst>
              <a:path extrusionOk="0" h="1554" w="5264">
                <a:moveTo>
                  <a:pt x="4436" y="0"/>
                </a:moveTo>
                <a:lnTo>
                  <a:pt x="0" y="1554"/>
                </a:lnTo>
                <a:lnTo>
                  <a:pt x="5263" y="1554"/>
                </a:lnTo>
                <a:lnTo>
                  <a:pt x="44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1364725" y="3781409"/>
            <a:ext cx="304567" cy="137319"/>
          </a:xfrm>
          <a:custGeom>
            <a:rect b="b" l="l" r="r" t="t"/>
            <a:pathLst>
              <a:path extrusionOk="0" h="1560" w="3460">
                <a:moveTo>
                  <a:pt x="1128" y="0"/>
                </a:moveTo>
                <a:cubicBezTo>
                  <a:pt x="1086" y="0"/>
                  <a:pt x="1044" y="2"/>
                  <a:pt x="1003" y="6"/>
                </a:cubicBezTo>
                <a:cubicBezTo>
                  <a:pt x="928" y="6"/>
                  <a:pt x="878" y="6"/>
                  <a:pt x="827" y="31"/>
                </a:cubicBezTo>
                <a:cubicBezTo>
                  <a:pt x="677" y="56"/>
                  <a:pt x="552" y="106"/>
                  <a:pt x="451" y="181"/>
                </a:cubicBezTo>
                <a:cubicBezTo>
                  <a:pt x="401" y="232"/>
                  <a:pt x="351" y="257"/>
                  <a:pt x="326" y="307"/>
                </a:cubicBezTo>
                <a:cubicBezTo>
                  <a:pt x="25" y="608"/>
                  <a:pt x="0" y="1059"/>
                  <a:pt x="151" y="1560"/>
                </a:cubicBezTo>
                <a:lnTo>
                  <a:pt x="3459" y="1560"/>
                </a:lnTo>
                <a:cubicBezTo>
                  <a:pt x="3259" y="1284"/>
                  <a:pt x="3008" y="1009"/>
                  <a:pt x="2707" y="733"/>
                </a:cubicBezTo>
                <a:cubicBezTo>
                  <a:pt x="2222" y="271"/>
                  <a:pt x="1630" y="0"/>
                  <a:pt x="11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1384532" y="3758170"/>
            <a:ext cx="304566" cy="160558"/>
          </a:xfrm>
          <a:custGeom>
            <a:rect b="b" l="l" r="r" t="t"/>
            <a:pathLst>
              <a:path extrusionOk="0" h="1824" w="3460">
                <a:moveTo>
                  <a:pt x="1101" y="0"/>
                </a:moveTo>
                <a:cubicBezTo>
                  <a:pt x="790" y="0"/>
                  <a:pt x="517" y="95"/>
                  <a:pt x="327" y="295"/>
                </a:cubicBezTo>
                <a:cubicBezTo>
                  <a:pt x="302" y="345"/>
                  <a:pt x="252" y="395"/>
                  <a:pt x="226" y="445"/>
                </a:cubicBezTo>
                <a:cubicBezTo>
                  <a:pt x="1" y="796"/>
                  <a:pt x="51" y="1323"/>
                  <a:pt x="302" y="1824"/>
                </a:cubicBezTo>
                <a:lnTo>
                  <a:pt x="3460" y="1824"/>
                </a:lnTo>
                <a:cubicBezTo>
                  <a:pt x="3334" y="1448"/>
                  <a:pt x="3084" y="1047"/>
                  <a:pt x="2733" y="721"/>
                </a:cubicBezTo>
                <a:cubicBezTo>
                  <a:pt x="2220" y="255"/>
                  <a:pt x="1610" y="0"/>
                  <a:pt x="11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1400024" y="3769085"/>
            <a:ext cx="280272" cy="149643"/>
          </a:xfrm>
          <a:custGeom>
            <a:rect b="b" l="l" r="r" t="t"/>
            <a:pathLst>
              <a:path extrusionOk="0" h="1700" w="3184">
                <a:moveTo>
                  <a:pt x="1009" y="0"/>
                </a:moveTo>
                <a:cubicBezTo>
                  <a:pt x="785" y="0"/>
                  <a:pt x="583" y="56"/>
                  <a:pt x="426" y="171"/>
                </a:cubicBezTo>
                <a:cubicBezTo>
                  <a:pt x="376" y="196"/>
                  <a:pt x="326" y="246"/>
                  <a:pt x="301" y="271"/>
                </a:cubicBezTo>
                <a:cubicBezTo>
                  <a:pt x="0" y="597"/>
                  <a:pt x="0" y="1149"/>
                  <a:pt x="276" y="1700"/>
                </a:cubicBezTo>
                <a:lnTo>
                  <a:pt x="351" y="1700"/>
                </a:lnTo>
                <a:cubicBezTo>
                  <a:pt x="76" y="1174"/>
                  <a:pt x="50" y="622"/>
                  <a:pt x="351" y="321"/>
                </a:cubicBezTo>
                <a:cubicBezTo>
                  <a:pt x="426" y="246"/>
                  <a:pt x="502" y="196"/>
                  <a:pt x="602" y="146"/>
                </a:cubicBezTo>
                <a:cubicBezTo>
                  <a:pt x="727" y="96"/>
                  <a:pt x="853" y="71"/>
                  <a:pt x="1003" y="71"/>
                </a:cubicBezTo>
                <a:cubicBezTo>
                  <a:pt x="1228" y="71"/>
                  <a:pt x="1479" y="121"/>
                  <a:pt x="1705" y="246"/>
                </a:cubicBezTo>
                <a:cubicBezTo>
                  <a:pt x="1955" y="347"/>
                  <a:pt x="2206" y="497"/>
                  <a:pt x="2431" y="722"/>
                </a:cubicBezTo>
                <a:cubicBezTo>
                  <a:pt x="2757" y="998"/>
                  <a:pt x="2983" y="1349"/>
                  <a:pt x="3108" y="1700"/>
                </a:cubicBezTo>
                <a:lnTo>
                  <a:pt x="3183" y="1700"/>
                </a:lnTo>
                <a:cubicBezTo>
                  <a:pt x="3108" y="1524"/>
                  <a:pt x="3033" y="1374"/>
                  <a:pt x="2958" y="1224"/>
                </a:cubicBezTo>
                <a:cubicBezTo>
                  <a:pt x="2832" y="1023"/>
                  <a:pt x="2657" y="848"/>
                  <a:pt x="2482" y="672"/>
                </a:cubicBezTo>
                <a:cubicBezTo>
                  <a:pt x="2027" y="234"/>
                  <a:pt x="1470" y="0"/>
                  <a:pt x="1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859449" y="1756632"/>
            <a:ext cx="2570330" cy="1939279"/>
          </a:xfrm>
          <a:custGeom>
            <a:rect b="b" l="l" r="r" t="t"/>
            <a:pathLst>
              <a:path extrusionOk="0" h="22031" w="29200">
                <a:moveTo>
                  <a:pt x="5690" y="0"/>
                </a:moveTo>
                <a:lnTo>
                  <a:pt x="4613" y="12181"/>
                </a:lnTo>
                <a:lnTo>
                  <a:pt x="1" y="16216"/>
                </a:lnTo>
                <a:lnTo>
                  <a:pt x="1780" y="22031"/>
                </a:lnTo>
                <a:lnTo>
                  <a:pt x="24913" y="22031"/>
                </a:lnTo>
                <a:lnTo>
                  <a:pt x="24964" y="22005"/>
                </a:lnTo>
                <a:lnTo>
                  <a:pt x="29199" y="20527"/>
                </a:lnTo>
                <a:lnTo>
                  <a:pt x="28949" y="1078"/>
                </a:lnTo>
                <a:lnTo>
                  <a:pt x="28071" y="0"/>
                </a:lnTo>
                <a:close/>
              </a:path>
            </a:pathLst>
          </a:custGeom>
          <a:solidFill>
            <a:srgbClr val="512A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3"/>
          <p:cNvSpPr/>
          <p:nvPr/>
        </p:nvSpPr>
        <p:spPr>
          <a:xfrm>
            <a:off x="1377930" y="1858126"/>
            <a:ext cx="1817980" cy="869247"/>
          </a:xfrm>
          <a:custGeom>
            <a:rect b="b" l="l" r="r" t="t"/>
            <a:pathLst>
              <a:path extrusionOk="0" h="9875" w="20653">
                <a:moveTo>
                  <a:pt x="853" y="0"/>
                </a:moveTo>
                <a:lnTo>
                  <a:pt x="226" y="7243"/>
                </a:lnTo>
                <a:lnTo>
                  <a:pt x="1" y="9825"/>
                </a:lnTo>
                <a:lnTo>
                  <a:pt x="20126" y="9875"/>
                </a:lnTo>
                <a:lnTo>
                  <a:pt x="20277" y="7294"/>
                </a:lnTo>
                <a:lnTo>
                  <a:pt x="20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3"/>
          <p:cNvSpPr/>
          <p:nvPr/>
        </p:nvSpPr>
        <p:spPr>
          <a:xfrm>
            <a:off x="1377930" y="2495699"/>
            <a:ext cx="1784883" cy="231682"/>
          </a:xfrm>
          <a:custGeom>
            <a:rect b="b" l="l" r="r" t="t"/>
            <a:pathLst>
              <a:path extrusionOk="0" h="2632" w="20277">
                <a:moveTo>
                  <a:pt x="226" y="0"/>
                </a:moveTo>
                <a:lnTo>
                  <a:pt x="1" y="2582"/>
                </a:lnTo>
                <a:lnTo>
                  <a:pt x="20126" y="2632"/>
                </a:lnTo>
                <a:lnTo>
                  <a:pt x="20277" y="51"/>
                </a:lnTo>
                <a:lnTo>
                  <a:pt x="2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3"/>
          <p:cNvSpPr/>
          <p:nvPr/>
        </p:nvSpPr>
        <p:spPr>
          <a:xfrm>
            <a:off x="1373528" y="2632492"/>
            <a:ext cx="216277" cy="90490"/>
          </a:xfrm>
          <a:custGeom>
            <a:rect b="b" l="l" r="r" t="t"/>
            <a:pathLst>
              <a:path extrusionOk="0" h="1028" w="2457">
                <a:moveTo>
                  <a:pt x="1103" y="0"/>
                </a:moveTo>
                <a:cubicBezTo>
                  <a:pt x="677" y="0"/>
                  <a:pt x="301" y="176"/>
                  <a:pt x="51" y="476"/>
                </a:cubicBezTo>
                <a:lnTo>
                  <a:pt x="1" y="1028"/>
                </a:lnTo>
                <a:lnTo>
                  <a:pt x="2457" y="1028"/>
                </a:lnTo>
                <a:cubicBezTo>
                  <a:pt x="2281" y="426"/>
                  <a:pt x="1755" y="0"/>
                  <a:pt x="11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3"/>
          <p:cNvSpPr/>
          <p:nvPr/>
        </p:nvSpPr>
        <p:spPr>
          <a:xfrm>
            <a:off x="1589723" y="2632492"/>
            <a:ext cx="238372" cy="90490"/>
          </a:xfrm>
          <a:custGeom>
            <a:rect b="b" l="l" r="r" t="t"/>
            <a:pathLst>
              <a:path extrusionOk="0" h="1028" w="2708">
                <a:moveTo>
                  <a:pt x="1354" y="0"/>
                </a:moveTo>
                <a:cubicBezTo>
                  <a:pt x="703" y="0"/>
                  <a:pt x="176" y="426"/>
                  <a:pt x="1" y="1028"/>
                </a:cubicBezTo>
                <a:lnTo>
                  <a:pt x="2708" y="1028"/>
                </a:lnTo>
                <a:cubicBezTo>
                  <a:pt x="2682" y="1003"/>
                  <a:pt x="2682" y="953"/>
                  <a:pt x="2657" y="928"/>
                </a:cubicBezTo>
                <a:cubicBezTo>
                  <a:pt x="2482" y="401"/>
                  <a:pt x="1956" y="0"/>
                  <a:pt x="1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3"/>
          <p:cNvSpPr/>
          <p:nvPr/>
        </p:nvSpPr>
        <p:spPr>
          <a:xfrm>
            <a:off x="1821411" y="2632492"/>
            <a:ext cx="238372" cy="90490"/>
          </a:xfrm>
          <a:custGeom>
            <a:rect b="b" l="l" r="r" t="t"/>
            <a:pathLst>
              <a:path extrusionOk="0" h="1028" w="2708">
                <a:moveTo>
                  <a:pt x="1354" y="0"/>
                </a:moveTo>
                <a:cubicBezTo>
                  <a:pt x="752" y="0"/>
                  <a:pt x="226" y="401"/>
                  <a:pt x="25" y="928"/>
                </a:cubicBezTo>
                <a:cubicBezTo>
                  <a:pt x="25" y="953"/>
                  <a:pt x="25" y="1003"/>
                  <a:pt x="0" y="1028"/>
                </a:cubicBezTo>
                <a:lnTo>
                  <a:pt x="2707" y="1028"/>
                </a:lnTo>
                <a:cubicBezTo>
                  <a:pt x="2532" y="426"/>
                  <a:pt x="2005" y="0"/>
                  <a:pt x="1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3"/>
          <p:cNvSpPr/>
          <p:nvPr/>
        </p:nvSpPr>
        <p:spPr>
          <a:xfrm>
            <a:off x="2059700" y="2632492"/>
            <a:ext cx="238284" cy="90490"/>
          </a:xfrm>
          <a:custGeom>
            <a:rect b="b" l="l" r="r" t="t"/>
            <a:pathLst>
              <a:path extrusionOk="0" h="1028" w="2707">
                <a:moveTo>
                  <a:pt x="1354" y="0"/>
                </a:moveTo>
                <a:cubicBezTo>
                  <a:pt x="702" y="0"/>
                  <a:pt x="176" y="426"/>
                  <a:pt x="0" y="1028"/>
                </a:cubicBezTo>
                <a:lnTo>
                  <a:pt x="2707" y="1028"/>
                </a:lnTo>
                <a:cubicBezTo>
                  <a:pt x="2707" y="1003"/>
                  <a:pt x="2682" y="953"/>
                  <a:pt x="2682" y="928"/>
                </a:cubicBezTo>
                <a:cubicBezTo>
                  <a:pt x="2481" y="401"/>
                  <a:pt x="1955" y="0"/>
                  <a:pt x="1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3"/>
          <p:cNvSpPr/>
          <p:nvPr/>
        </p:nvSpPr>
        <p:spPr>
          <a:xfrm>
            <a:off x="2291300" y="2632492"/>
            <a:ext cx="238372" cy="90490"/>
          </a:xfrm>
          <a:custGeom>
            <a:rect b="b" l="l" r="r" t="t"/>
            <a:pathLst>
              <a:path extrusionOk="0" h="1028" w="2708">
                <a:moveTo>
                  <a:pt x="1354" y="0"/>
                </a:moveTo>
                <a:cubicBezTo>
                  <a:pt x="753" y="0"/>
                  <a:pt x="226" y="401"/>
                  <a:pt x="51" y="928"/>
                </a:cubicBezTo>
                <a:cubicBezTo>
                  <a:pt x="26" y="953"/>
                  <a:pt x="26" y="1003"/>
                  <a:pt x="1" y="1028"/>
                </a:cubicBezTo>
                <a:lnTo>
                  <a:pt x="2708" y="1028"/>
                </a:lnTo>
                <a:cubicBezTo>
                  <a:pt x="2557" y="426"/>
                  <a:pt x="2006" y="0"/>
                  <a:pt x="1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2529590" y="2632492"/>
            <a:ext cx="238372" cy="90490"/>
          </a:xfrm>
          <a:custGeom>
            <a:rect b="b" l="l" r="r" t="t"/>
            <a:pathLst>
              <a:path extrusionOk="0" h="1028" w="2708">
                <a:moveTo>
                  <a:pt x="1354" y="0"/>
                </a:moveTo>
                <a:cubicBezTo>
                  <a:pt x="702" y="0"/>
                  <a:pt x="176" y="426"/>
                  <a:pt x="1" y="1028"/>
                </a:cubicBezTo>
                <a:lnTo>
                  <a:pt x="2707" y="1028"/>
                </a:lnTo>
                <a:cubicBezTo>
                  <a:pt x="2707" y="1003"/>
                  <a:pt x="2682" y="953"/>
                  <a:pt x="2682" y="928"/>
                </a:cubicBezTo>
                <a:cubicBezTo>
                  <a:pt x="2482" y="401"/>
                  <a:pt x="1955" y="0"/>
                  <a:pt x="1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2763478" y="2632492"/>
            <a:ext cx="236083" cy="90490"/>
          </a:xfrm>
          <a:custGeom>
            <a:rect b="b" l="l" r="r" t="t"/>
            <a:pathLst>
              <a:path extrusionOk="0" h="1028" w="2682">
                <a:moveTo>
                  <a:pt x="1329" y="0"/>
                </a:moveTo>
                <a:cubicBezTo>
                  <a:pt x="727" y="0"/>
                  <a:pt x="201" y="401"/>
                  <a:pt x="25" y="928"/>
                </a:cubicBezTo>
                <a:cubicBezTo>
                  <a:pt x="0" y="953"/>
                  <a:pt x="0" y="1003"/>
                  <a:pt x="0" y="1028"/>
                </a:cubicBezTo>
                <a:lnTo>
                  <a:pt x="2682" y="1028"/>
                </a:lnTo>
                <a:cubicBezTo>
                  <a:pt x="2532" y="426"/>
                  <a:pt x="1980" y="0"/>
                  <a:pt x="13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2999479" y="2632492"/>
            <a:ext cx="158973" cy="90490"/>
          </a:xfrm>
          <a:custGeom>
            <a:rect b="b" l="l" r="r" t="t"/>
            <a:pathLst>
              <a:path extrusionOk="0" h="1028" w="1806">
                <a:moveTo>
                  <a:pt x="1354" y="0"/>
                </a:moveTo>
                <a:cubicBezTo>
                  <a:pt x="728" y="0"/>
                  <a:pt x="176" y="426"/>
                  <a:pt x="1" y="1028"/>
                </a:cubicBezTo>
                <a:lnTo>
                  <a:pt x="1805" y="1028"/>
                </a:lnTo>
                <a:lnTo>
                  <a:pt x="1730" y="50"/>
                </a:lnTo>
                <a:cubicBezTo>
                  <a:pt x="1605" y="25"/>
                  <a:pt x="1480" y="0"/>
                  <a:pt x="1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3"/>
          <p:cNvSpPr/>
          <p:nvPr/>
        </p:nvSpPr>
        <p:spPr>
          <a:xfrm>
            <a:off x="2739182" y="1922121"/>
            <a:ext cx="99380" cy="99292"/>
          </a:xfrm>
          <a:custGeom>
            <a:rect b="b" l="l" r="r" t="t"/>
            <a:pathLst>
              <a:path extrusionOk="0" h="1128" w="1129">
                <a:moveTo>
                  <a:pt x="577" y="0"/>
                </a:moveTo>
                <a:cubicBezTo>
                  <a:pt x="251" y="0"/>
                  <a:pt x="0" y="251"/>
                  <a:pt x="0" y="551"/>
                </a:cubicBezTo>
                <a:cubicBezTo>
                  <a:pt x="0" y="877"/>
                  <a:pt x="251" y="1128"/>
                  <a:pt x="577" y="1128"/>
                </a:cubicBezTo>
                <a:cubicBezTo>
                  <a:pt x="878" y="1128"/>
                  <a:pt x="1128" y="877"/>
                  <a:pt x="1128" y="551"/>
                </a:cubicBezTo>
                <a:cubicBezTo>
                  <a:pt x="1128" y="251"/>
                  <a:pt x="878" y="0"/>
                  <a:pt x="5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3"/>
          <p:cNvSpPr/>
          <p:nvPr/>
        </p:nvSpPr>
        <p:spPr>
          <a:xfrm>
            <a:off x="2873776" y="1922121"/>
            <a:ext cx="97180" cy="99292"/>
          </a:xfrm>
          <a:custGeom>
            <a:rect b="b" l="l" r="r" t="t"/>
            <a:pathLst>
              <a:path extrusionOk="0" h="1128" w="1104">
                <a:moveTo>
                  <a:pt x="552" y="0"/>
                </a:moveTo>
                <a:cubicBezTo>
                  <a:pt x="251" y="0"/>
                  <a:pt x="0" y="251"/>
                  <a:pt x="0" y="551"/>
                </a:cubicBezTo>
                <a:cubicBezTo>
                  <a:pt x="0" y="877"/>
                  <a:pt x="251" y="1128"/>
                  <a:pt x="552" y="1128"/>
                </a:cubicBezTo>
                <a:cubicBezTo>
                  <a:pt x="852" y="1128"/>
                  <a:pt x="1103" y="877"/>
                  <a:pt x="1103" y="551"/>
                </a:cubicBezTo>
                <a:cubicBezTo>
                  <a:pt x="1103" y="251"/>
                  <a:pt x="852" y="0"/>
                  <a:pt x="5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3"/>
          <p:cNvSpPr/>
          <p:nvPr/>
        </p:nvSpPr>
        <p:spPr>
          <a:xfrm>
            <a:off x="3006169" y="1922121"/>
            <a:ext cx="99292" cy="99292"/>
          </a:xfrm>
          <a:custGeom>
            <a:rect b="b" l="l" r="r" t="t"/>
            <a:pathLst>
              <a:path extrusionOk="0" h="1128" w="1128">
                <a:moveTo>
                  <a:pt x="577" y="0"/>
                </a:moveTo>
                <a:cubicBezTo>
                  <a:pt x="251" y="0"/>
                  <a:pt x="0" y="251"/>
                  <a:pt x="0" y="551"/>
                </a:cubicBezTo>
                <a:cubicBezTo>
                  <a:pt x="0" y="877"/>
                  <a:pt x="251" y="1128"/>
                  <a:pt x="577" y="1128"/>
                </a:cubicBezTo>
                <a:cubicBezTo>
                  <a:pt x="877" y="1128"/>
                  <a:pt x="1128" y="877"/>
                  <a:pt x="1128" y="551"/>
                </a:cubicBezTo>
                <a:cubicBezTo>
                  <a:pt x="1128" y="251"/>
                  <a:pt x="877" y="0"/>
                  <a:pt x="5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3"/>
          <p:cNvSpPr/>
          <p:nvPr/>
        </p:nvSpPr>
        <p:spPr>
          <a:xfrm>
            <a:off x="1470622" y="2129422"/>
            <a:ext cx="178779" cy="77374"/>
          </a:xfrm>
          <a:custGeom>
            <a:rect b="b" l="l" r="r" t="t"/>
            <a:pathLst>
              <a:path extrusionOk="0" h="879" w="2031">
                <a:moveTo>
                  <a:pt x="0" y="1"/>
                </a:moveTo>
                <a:lnTo>
                  <a:pt x="0" y="878"/>
                </a:lnTo>
                <a:lnTo>
                  <a:pt x="2030" y="878"/>
                </a:lnTo>
                <a:lnTo>
                  <a:pt x="203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3"/>
          <p:cNvSpPr/>
          <p:nvPr/>
        </p:nvSpPr>
        <p:spPr>
          <a:xfrm>
            <a:off x="1691218" y="2122820"/>
            <a:ext cx="178779" cy="77286"/>
          </a:xfrm>
          <a:custGeom>
            <a:rect b="b" l="l" r="r" t="t"/>
            <a:pathLst>
              <a:path extrusionOk="0" h="878" w="2031">
                <a:moveTo>
                  <a:pt x="1" y="1"/>
                </a:moveTo>
                <a:lnTo>
                  <a:pt x="1" y="878"/>
                </a:lnTo>
                <a:lnTo>
                  <a:pt x="2031" y="878"/>
                </a:lnTo>
                <a:lnTo>
                  <a:pt x="20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2683989" y="2292711"/>
            <a:ext cx="189870" cy="90578"/>
          </a:xfrm>
          <a:custGeom>
            <a:rect b="b" l="l" r="r" t="t"/>
            <a:pathLst>
              <a:path extrusionOk="0" h="1029" w="2157">
                <a:moveTo>
                  <a:pt x="1" y="1"/>
                </a:moveTo>
                <a:lnTo>
                  <a:pt x="1" y="1028"/>
                </a:lnTo>
                <a:lnTo>
                  <a:pt x="2156" y="1028"/>
                </a:lnTo>
                <a:lnTo>
                  <a:pt x="21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2915677" y="2292711"/>
            <a:ext cx="187581" cy="90578"/>
          </a:xfrm>
          <a:custGeom>
            <a:rect b="b" l="l" r="r" t="t"/>
            <a:pathLst>
              <a:path extrusionOk="0" h="1029" w="2131">
                <a:moveTo>
                  <a:pt x="1" y="1"/>
                </a:moveTo>
                <a:lnTo>
                  <a:pt x="1" y="1028"/>
                </a:lnTo>
                <a:lnTo>
                  <a:pt x="2131" y="1028"/>
                </a:lnTo>
                <a:lnTo>
                  <a:pt x="21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1488228" y="1930923"/>
            <a:ext cx="147970" cy="147882"/>
          </a:xfrm>
          <a:custGeom>
            <a:rect b="b" l="l" r="r" t="t"/>
            <a:pathLst>
              <a:path extrusionOk="0" h="1680" w="1681">
                <a:moveTo>
                  <a:pt x="853" y="0"/>
                </a:moveTo>
                <a:cubicBezTo>
                  <a:pt x="377" y="0"/>
                  <a:pt x="1" y="376"/>
                  <a:pt x="1" y="827"/>
                </a:cubicBezTo>
                <a:cubicBezTo>
                  <a:pt x="1" y="1304"/>
                  <a:pt x="377" y="1680"/>
                  <a:pt x="853" y="1680"/>
                </a:cubicBezTo>
                <a:cubicBezTo>
                  <a:pt x="1304" y="1680"/>
                  <a:pt x="1680" y="1304"/>
                  <a:pt x="1680" y="827"/>
                </a:cubicBezTo>
                <a:cubicBezTo>
                  <a:pt x="1680" y="376"/>
                  <a:pt x="1304" y="0"/>
                  <a:pt x="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1704511" y="1930923"/>
            <a:ext cx="145681" cy="147882"/>
          </a:xfrm>
          <a:custGeom>
            <a:rect b="b" l="l" r="r" t="t"/>
            <a:pathLst>
              <a:path extrusionOk="0" h="1680" w="1655">
                <a:moveTo>
                  <a:pt x="827" y="0"/>
                </a:moveTo>
                <a:cubicBezTo>
                  <a:pt x="376" y="0"/>
                  <a:pt x="0" y="376"/>
                  <a:pt x="0" y="827"/>
                </a:cubicBezTo>
                <a:cubicBezTo>
                  <a:pt x="0" y="1304"/>
                  <a:pt x="376" y="1680"/>
                  <a:pt x="827" y="1680"/>
                </a:cubicBezTo>
                <a:cubicBezTo>
                  <a:pt x="1278" y="1680"/>
                  <a:pt x="1654" y="1304"/>
                  <a:pt x="1654" y="827"/>
                </a:cubicBezTo>
                <a:cubicBezTo>
                  <a:pt x="1654" y="376"/>
                  <a:pt x="1278" y="0"/>
                  <a:pt x="8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947741" y="3183975"/>
            <a:ext cx="214077" cy="511953"/>
          </a:xfrm>
          <a:custGeom>
            <a:rect b="b" l="l" r="r" t="t"/>
            <a:pathLst>
              <a:path extrusionOk="0" h="5816" w="2432">
                <a:moveTo>
                  <a:pt x="0" y="1"/>
                </a:moveTo>
                <a:lnTo>
                  <a:pt x="1730" y="5816"/>
                </a:lnTo>
                <a:lnTo>
                  <a:pt x="2432" y="5816"/>
                </a:lnTo>
                <a:lnTo>
                  <a:pt x="7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1084535" y="3183975"/>
            <a:ext cx="211876" cy="511953"/>
          </a:xfrm>
          <a:custGeom>
            <a:rect b="b" l="l" r="r" t="t"/>
            <a:pathLst>
              <a:path extrusionOk="0" h="5816" w="2407">
                <a:moveTo>
                  <a:pt x="0" y="1"/>
                </a:moveTo>
                <a:lnTo>
                  <a:pt x="1730" y="5816"/>
                </a:lnTo>
                <a:lnTo>
                  <a:pt x="2406" y="5816"/>
                </a:lnTo>
                <a:lnTo>
                  <a:pt x="702" y="1"/>
                </a:lnTo>
                <a:close/>
              </a:path>
            </a:pathLst>
          </a:custGeom>
          <a:solidFill>
            <a:srgbClr val="EB7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3"/>
          <p:cNvSpPr/>
          <p:nvPr/>
        </p:nvSpPr>
        <p:spPr>
          <a:xfrm>
            <a:off x="1236734" y="3183975"/>
            <a:ext cx="211876" cy="511953"/>
          </a:xfrm>
          <a:custGeom>
            <a:rect b="b" l="l" r="r" t="t"/>
            <a:pathLst>
              <a:path extrusionOk="0" h="5816" w="2407">
                <a:moveTo>
                  <a:pt x="1" y="1"/>
                </a:moveTo>
                <a:lnTo>
                  <a:pt x="1705" y="5816"/>
                </a:lnTo>
                <a:lnTo>
                  <a:pt x="2407" y="5816"/>
                </a:lnTo>
                <a:lnTo>
                  <a:pt x="702" y="26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3"/>
          <p:cNvSpPr/>
          <p:nvPr/>
        </p:nvSpPr>
        <p:spPr>
          <a:xfrm>
            <a:off x="2990676" y="1756632"/>
            <a:ext cx="439157" cy="1937078"/>
          </a:xfrm>
          <a:custGeom>
            <a:rect b="b" l="l" r="r" t="t"/>
            <a:pathLst>
              <a:path extrusionOk="0" h="22006" w="4989">
                <a:moveTo>
                  <a:pt x="3785" y="0"/>
                </a:moveTo>
                <a:lnTo>
                  <a:pt x="3610" y="12582"/>
                </a:lnTo>
                <a:lnTo>
                  <a:pt x="1" y="16266"/>
                </a:lnTo>
                <a:lnTo>
                  <a:pt x="753" y="22005"/>
                </a:lnTo>
                <a:lnTo>
                  <a:pt x="4988" y="20527"/>
                </a:lnTo>
                <a:lnTo>
                  <a:pt x="4738" y="1078"/>
                </a:lnTo>
                <a:lnTo>
                  <a:pt x="38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3"/>
          <p:cNvSpPr/>
          <p:nvPr/>
        </p:nvSpPr>
        <p:spPr>
          <a:xfrm>
            <a:off x="859449" y="3175173"/>
            <a:ext cx="2162158" cy="26584"/>
          </a:xfrm>
          <a:custGeom>
            <a:rect b="b" l="l" r="r" t="t"/>
            <a:pathLst>
              <a:path extrusionOk="0" h="302" w="24563">
                <a:moveTo>
                  <a:pt x="1" y="1"/>
                </a:moveTo>
                <a:lnTo>
                  <a:pt x="1" y="176"/>
                </a:lnTo>
                <a:lnTo>
                  <a:pt x="24563" y="301"/>
                </a:lnTo>
                <a:lnTo>
                  <a:pt x="24563" y="126"/>
                </a:lnTo>
                <a:lnTo>
                  <a:pt x="4988" y="26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2644289" y="2918488"/>
            <a:ext cx="200873" cy="78870"/>
          </a:xfrm>
          <a:custGeom>
            <a:rect b="b" l="l" r="r" t="t"/>
            <a:pathLst>
              <a:path extrusionOk="0" h="896" w="2282">
                <a:moveTo>
                  <a:pt x="1316" y="1"/>
                </a:moveTo>
                <a:cubicBezTo>
                  <a:pt x="1247" y="1"/>
                  <a:pt x="1176" y="4"/>
                  <a:pt x="1104" y="9"/>
                </a:cubicBezTo>
                <a:cubicBezTo>
                  <a:pt x="477" y="35"/>
                  <a:pt x="1" y="260"/>
                  <a:pt x="1" y="511"/>
                </a:cubicBezTo>
                <a:cubicBezTo>
                  <a:pt x="23" y="732"/>
                  <a:pt x="418" y="895"/>
                  <a:pt x="942" y="895"/>
                </a:cubicBezTo>
                <a:cubicBezTo>
                  <a:pt x="1011" y="895"/>
                  <a:pt x="1081" y="892"/>
                  <a:pt x="1154" y="887"/>
                </a:cubicBezTo>
                <a:cubicBezTo>
                  <a:pt x="1780" y="862"/>
                  <a:pt x="2281" y="636"/>
                  <a:pt x="2281" y="385"/>
                </a:cubicBezTo>
                <a:cubicBezTo>
                  <a:pt x="2259" y="164"/>
                  <a:pt x="1845" y="1"/>
                  <a:pt x="1316" y="1"/>
                </a:cubicBezTo>
                <a:close/>
              </a:path>
            </a:pathLst>
          </a:custGeom>
          <a:solidFill>
            <a:srgbClr val="21262A">
              <a:alpha val="16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3"/>
          <p:cNvSpPr/>
          <p:nvPr/>
        </p:nvSpPr>
        <p:spPr>
          <a:xfrm>
            <a:off x="2675187" y="3049207"/>
            <a:ext cx="203074" cy="79927"/>
          </a:xfrm>
          <a:custGeom>
            <a:rect b="b" l="l" r="r" t="t"/>
            <a:pathLst>
              <a:path extrusionOk="0" h="908" w="2307">
                <a:moveTo>
                  <a:pt x="1248" y="1"/>
                </a:moveTo>
                <a:cubicBezTo>
                  <a:pt x="1208" y="1"/>
                  <a:pt x="1169" y="2"/>
                  <a:pt x="1128" y="3"/>
                </a:cubicBezTo>
                <a:cubicBezTo>
                  <a:pt x="502" y="28"/>
                  <a:pt x="1" y="254"/>
                  <a:pt x="26" y="504"/>
                </a:cubicBezTo>
                <a:cubicBezTo>
                  <a:pt x="26" y="739"/>
                  <a:pt x="487" y="908"/>
                  <a:pt x="1060" y="908"/>
                </a:cubicBezTo>
                <a:cubicBezTo>
                  <a:pt x="1099" y="908"/>
                  <a:pt x="1139" y="907"/>
                  <a:pt x="1179" y="905"/>
                </a:cubicBezTo>
                <a:cubicBezTo>
                  <a:pt x="1805" y="855"/>
                  <a:pt x="2306" y="630"/>
                  <a:pt x="2281" y="379"/>
                </a:cubicBezTo>
                <a:cubicBezTo>
                  <a:pt x="2281" y="168"/>
                  <a:pt x="1820" y="1"/>
                  <a:pt x="1248" y="1"/>
                </a:cubicBezTo>
                <a:close/>
              </a:path>
            </a:pathLst>
          </a:custGeom>
          <a:solidFill>
            <a:srgbClr val="21262A">
              <a:alpha val="16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3"/>
          <p:cNvSpPr/>
          <p:nvPr/>
        </p:nvSpPr>
        <p:spPr>
          <a:xfrm>
            <a:off x="2364099" y="3005106"/>
            <a:ext cx="200873" cy="79927"/>
          </a:xfrm>
          <a:custGeom>
            <a:rect b="b" l="l" r="r" t="t"/>
            <a:pathLst>
              <a:path extrusionOk="0" h="908" w="2282">
                <a:moveTo>
                  <a:pt x="1247" y="1"/>
                </a:moveTo>
                <a:cubicBezTo>
                  <a:pt x="1208" y="1"/>
                  <a:pt x="1169" y="1"/>
                  <a:pt x="1129" y="3"/>
                </a:cubicBezTo>
                <a:cubicBezTo>
                  <a:pt x="502" y="28"/>
                  <a:pt x="1" y="254"/>
                  <a:pt x="1" y="504"/>
                </a:cubicBezTo>
                <a:cubicBezTo>
                  <a:pt x="24" y="739"/>
                  <a:pt x="487" y="908"/>
                  <a:pt x="1040" y="908"/>
                </a:cubicBezTo>
                <a:cubicBezTo>
                  <a:pt x="1077" y="908"/>
                  <a:pt x="1115" y="907"/>
                  <a:pt x="1154" y="905"/>
                </a:cubicBezTo>
                <a:cubicBezTo>
                  <a:pt x="1780" y="855"/>
                  <a:pt x="2282" y="629"/>
                  <a:pt x="2282" y="379"/>
                </a:cubicBezTo>
                <a:cubicBezTo>
                  <a:pt x="2258" y="168"/>
                  <a:pt x="1817" y="1"/>
                  <a:pt x="1247" y="1"/>
                </a:cubicBezTo>
                <a:close/>
              </a:path>
            </a:pathLst>
          </a:custGeom>
          <a:solidFill>
            <a:srgbClr val="21262A">
              <a:alpha val="16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3"/>
          <p:cNvSpPr/>
          <p:nvPr/>
        </p:nvSpPr>
        <p:spPr>
          <a:xfrm>
            <a:off x="1265431" y="2817787"/>
            <a:ext cx="2076070" cy="46389"/>
          </a:xfrm>
          <a:custGeom>
            <a:rect b="b" l="l" r="r" t="t"/>
            <a:pathLst>
              <a:path extrusionOk="0" h="527" w="23585">
                <a:moveTo>
                  <a:pt x="1" y="1"/>
                </a:moveTo>
                <a:lnTo>
                  <a:pt x="1" y="176"/>
                </a:lnTo>
                <a:lnTo>
                  <a:pt x="23585" y="527"/>
                </a:lnTo>
                <a:lnTo>
                  <a:pt x="23585" y="35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3"/>
          <p:cNvSpPr/>
          <p:nvPr/>
        </p:nvSpPr>
        <p:spPr>
          <a:xfrm>
            <a:off x="2644289" y="2903612"/>
            <a:ext cx="200873" cy="79927"/>
          </a:xfrm>
          <a:custGeom>
            <a:rect b="b" l="l" r="r" t="t"/>
            <a:pathLst>
              <a:path extrusionOk="0" h="908" w="2282">
                <a:moveTo>
                  <a:pt x="1222" y="1"/>
                </a:moveTo>
                <a:cubicBezTo>
                  <a:pt x="1183" y="1"/>
                  <a:pt x="1144" y="1"/>
                  <a:pt x="1104" y="3"/>
                </a:cubicBezTo>
                <a:cubicBezTo>
                  <a:pt x="477" y="53"/>
                  <a:pt x="1" y="279"/>
                  <a:pt x="1" y="529"/>
                </a:cubicBezTo>
                <a:cubicBezTo>
                  <a:pt x="24" y="740"/>
                  <a:pt x="465" y="908"/>
                  <a:pt x="1035" y="908"/>
                </a:cubicBezTo>
                <a:cubicBezTo>
                  <a:pt x="1074" y="908"/>
                  <a:pt x="1114" y="907"/>
                  <a:pt x="1154" y="905"/>
                </a:cubicBezTo>
                <a:cubicBezTo>
                  <a:pt x="1780" y="880"/>
                  <a:pt x="2281" y="655"/>
                  <a:pt x="2281" y="404"/>
                </a:cubicBezTo>
                <a:cubicBezTo>
                  <a:pt x="2258" y="169"/>
                  <a:pt x="1795" y="1"/>
                  <a:pt x="12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3"/>
          <p:cNvSpPr/>
          <p:nvPr/>
        </p:nvSpPr>
        <p:spPr>
          <a:xfrm>
            <a:off x="2675187" y="3035475"/>
            <a:ext cx="203074" cy="78782"/>
          </a:xfrm>
          <a:custGeom>
            <a:rect b="b" l="l" r="r" t="t"/>
            <a:pathLst>
              <a:path extrusionOk="0" h="895" w="2307">
                <a:moveTo>
                  <a:pt x="1341" y="0"/>
                </a:moveTo>
                <a:cubicBezTo>
                  <a:pt x="1272" y="0"/>
                  <a:pt x="1201" y="3"/>
                  <a:pt x="1128" y="9"/>
                </a:cubicBezTo>
                <a:cubicBezTo>
                  <a:pt x="502" y="34"/>
                  <a:pt x="1" y="259"/>
                  <a:pt x="26" y="510"/>
                </a:cubicBezTo>
                <a:cubicBezTo>
                  <a:pt x="26" y="732"/>
                  <a:pt x="437" y="895"/>
                  <a:pt x="966" y="895"/>
                </a:cubicBezTo>
                <a:cubicBezTo>
                  <a:pt x="1035" y="895"/>
                  <a:pt x="1106" y="892"/>
                  <a:pt x="1179" y="886"/>
                </a:cubicBezTo>
                <a:cubicBezTo>
                  <a:pt x="1805" y="861"/>
                  <a:pt x="2306" y="635"/>
                  <a:pt x="2281" y="385"/>
                </a:cubicBezTo>
                <a:cubicBezTo>
                  <a:pt x="2281" y="163"/>
                  <a:pt x="1870" y="0"/>
                  <a:pt x="13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3"/>
          <p:cNvSpPr/>
          <p:nvPr/>
        </p:nvSpPr>
        <p:spPr>
          <a:xfrm>
            <a:off x="2364099" y="2991286"/>
            <a:ext cx="200873" cy="78870"/>
          </a:xfrm>
          <a:custGeom>
            <a:rect b="b" l="l" r="r" t="t"/>
            <a:pathLst>
              <a:path extrusionOk="0" h="896" w="2282">
                <a:moveTo>
                  <a:pt x="1340" y="1"/>
                </a:moveTo>
                <a:cubicBezTo>
                  <a:pt x="1272" y="1"/>
                  <a:pt x="1201" y="4"/>
                  <a:pt x="1129" y="10"/>
                </a:cubicBezTo>
                <a:cubicBezTo>
                  <a:pt x="502" y="35"/>
                  <a:pt x="1" y="260"/>
                  <a:pt x="1" y="511"/>
                </a:cubicBezTo>
                <a:cubicBezTo>
                  <a:pt x="23" y="732"/>
                  <a:pt x="437" y="895"/>
                  <a:pt x="949" y="895"/>
                </a:cubicBezTo>
                <a:cubicBezTo>
                  <a:pt x="1016" y="895"/>
                  <a:pt x="1084" y="893"/>
                  <a:pt x="1154" y="887"/>
                </a:cubicBezTo>
                <a:cubicBezTo>
                  <a:pt x="1780" y="862"/>
                  <a:pt x="2282" y="636"/>
                  <a:pt x="2282" y="385"/>
                </a:cubicBezTo>
                <a:cubicBezTo>
                  <a:pt x="2259" y="164"/>
                  <a:pt x="1865" y="1"/>
                  <a:pt x="13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3"/>
          <p:cNvSpPr/>
          <p:nvPr/>
        </p:nvSpPr>
        <p:spPr>
          <a:xfrm>
            <a:off x="1722116" y="2984068"/>
            <a:ext cx="132478" cy="101053"/>
          </a:xfrm>
          <a:custGeom>
            <a:rect b="b" l="l" r="r" t="t"/>
            <a:pathLst>
              <a:path extrusionOk="0" h="1148" w="1505">
                <a:moveTo>
                  <a:pt x="1337" y="0"/>
                </a:moveTo>
                <a:cubicBezTo>
                  <a:pt x="1186" y="0"/>
                  <a:pt x="894" y="159"/>
                  <a:pt x="602" y="392"/>
                </a:cubicBezTo>
                <a:cubicBezTo>
                  <a:pt x="251" y="693"/>
                  <a:pt x="1" y="994"/>
                  <a:pt x="76" y="1119"/>
                </a:cubicBezTo>
                <a:cubicBezTo>
                  <a:pt x="95" y="1138"/>
                  <a:pt x="123" y="1147"/>
                  <a:pt x="160" y="1147"/>
                </a:cubicBezTo>
                <a:cubicBezTo>
                  <a:pt x="312" y="1147"/>
                  <a:pt x="599" y="986"/>
                  <a:pt x="903" y="743"/>
                </a:cubicBezTo>
                <a:cubicBezTo>
                  <a:pt x="1279" y="467"/>
                  <a:pt x="1504" y="142"/>
                  <a:pt x="1429" y="41"/>
                </a:cubicBezTo>
                <a:cubicBezTo>
                  <a:pt x="1412" y="13"/>
                  <a:pt x="1381" y="0"/>
                  <a:pt x="13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3"/>
          <p:cNvSpPr/>
          <p:nvPr/>
        </p:nvSpPr>
        <p:spPr>
          <a:xfrm>
            <a:off x="1836815" y="2984068"/>
            <a:ext cx="132478" cy="101053"/>
          </a:xfrm>
          <a:custGeom>
            <a:rect b="b" l="l" r="r" t="t"/>
            <a:pathLst>
              <a:path extrusionOk="0" h="1148" w="1505">
                <a:moveTo>
                  <a:pt x="1338" y="0"/>
                </a:moveTo>
                <a:cubicBezTo>
                  <a:pt x="1187" y="0"/>
                  <a:pt x="894" y="159"/>
                  <a:pt x="602" y="392"/>
                </a:cubicBezTo>
                <a:cubicBezTo>
                  <a:pt x="251" y="693"/>
                  <a:pt x="1" y="994"/>
                  <a:pt x="101" y="1119"/>
                </a:cubicBezTo>
                <a:cubicBezTo>
                  <a:pt x="115" y="1138"/>
                  <a:pt x="140" y="1147"/>
                  <a:pt x="173" y="1147"/>
                </a:cubicBezTo>
                <a:cubicBezTo>
                  <a:pt x="312" y="1147"/>
                  <a:pt x="599" y="986"/>
                  <a:pt x="903" y="743"/>
                </a:cubicBezTo>
                <a:cubicBezTo>
                  <a:pt x="1279" y="467"/>
                  <a:pt x="1505" y="142"/>
                  <a:pt x="1429" y="41"/>
                </a:cubicBezTo>
                <a:cubicBezTo>
                  <a:pt x="1413" y="13"/>
                  <a:pt x="1381" y="0"/>
                  <a:pt x="13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3"/>
          <p:cNvSpPr/>
          <p:nvPr/>
        </p:nvSpPr>
        <p:spPr>
          <a:xfrm>
            <a:off x="1971409" y="2984068"/>
            <a:ext cx="132478" cy="101053"/>
          </a:xfrm>
          <a:custGeom>
            <a:rect b="b" l="l" r="r" t="t"/>
            <a:pathLst>
              <a:path extrusionOk="0" h="1148" w="1505">
                <a:moveTo>
                  <a:pt x="1337" y="0"/>
                </a:moveTo>
                <a:cubicBezTo>
                  <a:pt x="1186" y="0"/>
                  <a:pt x="894" y="159"/>
                  <a:pt x="602" y="392"/>
                </a:cubicBezTo>
                <a:cubicBezTo>
                  <a:pt x="251" y="693"/>
                  <a:pt x="1" y="994"/>
                  <a:pt x="101" y="1119"/>
                </a:cubicBezTo>
                <a:cubicBezTo>
                  <a:pt x="115" y="1138"/>
                  <a:pt x="140" y="1147"/>
                  <a:pt x="173" y="1147"/>
                </a:cubicBezTo>
                <a:cubicBezTo>
                  <a:pt x="312" y="1147"/>
                  <a:pt x="599" y="986"/>
                  <a:pt x="903" y="743"/>
                </a:cubicBezTo>
                <a:cubicBezTo>
                  <a:pt x="1279" y="467"/>
                  <a:pt x="1504" y="142"/>
                  <a:pt x="1429" y="41"/>
                </a:cubicBezTo>
                <a:cubicBezTo>
                  <a:pt x="1412" y="13"/>
                  <a:pt x="1381" y="0"/>
                  <a:pt x="13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3"/>
          <p:cNvSpPr/>
          <p:nvPr/>
        </p:nvSpPr>
        <p:spPr>
          <a:xfrm>
            <a:off x="2070704" y="2984068"/>
            <a:ext cx="132478" cy="101053"/>
          </a:xfrm>
          <a:custGeom>
            <a:rect b="b" l="l" r="r" t="t"/>
            <a:pathLst>
              <a:path extrusionOk="0" h="1148" w="1505">
                <a:moveTo>
                  <a:pt x="1315" y="0"/>
                </a:moveTo>
                <a:cubicBezTo>
                  <a:pt x="1171" y="0"/>
                  <a:pt x="894" y="159"/>
                  <a:pt x="602" y="392"/>
                </a:cubicBezTo>
                <a:cubicBezTo>
                  <a:pt x="226" y="693"/>
                  <a:pt x="0" y="994"/>
                  <a:pt x="76" y="1119"/>
                </a:cubicBezTo>
                <a:cubicBezTo>
                  <a:pt x="90" y="1138"/>
                  <a:pt x="116" y="1147"/>
                  <a:pt x="150" y="1147"/>
                </a:cubicBezTo>
                <a:cubicBezTo>
                  <a:pt x="295" y="1147"/>
                  <a:pt x="599" y="986"/>
                  <a:pt x="903" y="743"/>
                </a:cubicBezTo>
                <a:cubicBezTo>
                  <a:pt x="1254" y="467"/>
                  <a:pt x="1504" y="142"/>
                  <a:pt x="1404" y="41"/>
                </a:cubicBezTo>
                <a:cubicBezTo>
                  <a:pt x="1387" y="13"/>
                  <a:pt x="1357" y="0"/>
                  <a:pt x="1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3"/>
          <p:cNvSpPr/>
          <p:nvPr/>
        </p:nvSpPr>
        <p:spPr>
          <a:xfrm>
            <a:off x="1254427" y="2932485"/>
            <a:ext cx="319971" cy="112672"/>
          </a:xfrm>
          <a:custGeom>
            <a:rect b="b" l="l" r="r" t="t"/>
            <a:pathLst>
              <a:path extrusionOk="0" h="1280" w="3635">
                <a:moveTo>
                  <a:pt x="1930" y="1"/>
                </a:moveTo>
                <a:lnTo>
                  <a:pt x="50" y="853"/>
                </a:lnTo>
                <a:cubicBezTo>
                  <a:pt x="0" y="878"/>
                  <a:pt x="0" y="953"/>
                  <a:pt x="50" y="978"/>
                </a:cubicBezTo>
                <a:cubicBezTo>
                  <a:pt x="726" y="1204"/>
                  <a:pt x="1348" y="1280"/>
                  <a:pt x="1881" y="1280"/>
                </a:cubicBezTo>
                <a:cubicBezTo>
                  <a:pt x="2712" y="1280"/>
                  <a:pt x="3325" y="1095"/>
                  <a:pt x="3584" y="1003"/>
                </a:cubicBezTo>
                <a:cubicBezTo>
                  <a:pt x="3634" y="978"/>
                  <a:pt x="3634" y="903"/>
                  <a:pt x="3584" y="878"/>
                </a:cubicBezTo>
                <a:lnTo>
                  <a:pt x="19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3"/>
          <p:cNvSpPr/>
          <p:nvPr/>
        </p:nvSpPr>
        <p:spPr>
          <a:xfrm>
            <a:off x="1413228" y="2669991"/>
            <a:ext cx="13380" cy="315570"/>
          </a:xfrm>
          <a:custGeom>
            <a:rect b="b" l="l" r="r" t="t"/>
            <a:pathLst>
              <a:path extrusionOk="0" h="3585" w="152">
                <a:moveTo>
                  <a:pt x="76" y="0"/>
                </a:moveTo>
                <a:cubicBezTo>
                  <a:pt x="26" y="0"/>
                  <a:pt x="1" y="25"/>
                  <a:pt x="1" y="76"/>
                </a:cubicBezTo>
                <a:lnTo>
                  <a:pt x="1" y="3509"/>
                </a:lnTo>
                <a:cubicBezTo>
                  <a:pt x="1" y="3559"/>
                  <a:pt x="26" y="3584"/>
                  <a:pt x="76" y="3584"/>
                </a:cubicBezTo>
                <a:cubicBezTo>
                  <a:pt x="126" y="3584"/>
                  <a:pt x="151" y="3559"/>
                  <a:pt x="151" y="3509"/>
                </a:cubicBezTo>
                <a:lnTo>
                  <a:pt x="151" y="76"/>
                </a:lnTo>
                <a:cubicBezTo>
                  <a:pt x="151" y="25"/>
                  <a:pt x="126" y="0"/>
                  <a:pt x="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3"/>
          <p:cNvSpPr/>
          <p:nvPr/>
        </p:nvSpPr>
        <p:spPr>
          <a:xfrm>
            <a:off x="1338229" y="2594992"/>
            <a:ext cx="172177" cy="174378"/>
          </a:xfrm>
          <a:custGeom>
            <a:rect b="b" l="l" r="r" t="t"/>
            <a:pathLst>
              <a:path extrusionOk="0" h="1981" w="1956">
                <a:moveTo>
                  <a:pt x="978" y="0"/>
                </a:moveTo>
                <a:cubicBezTo>
                  <a:pt x="427" y="0"/>
                  <a:pt x="1" y="451"/>
                  <a:pt x="1" y="1003"/>
                </a:cubicBezTo>
                <a:cubicBezTo>
                  <a:pt x="1" y="1554"/>
                  <a:pt x="427" y="1980"/>
                  <a:pt x="978" y="1980"/>
                </a:cubicBezTo>
                <a:cubicBezTo>
                  <a:pt x="1529" y="1980"/>
                  <a:pt x="1956" y="1554"/>
                  <a:pt x="1956" y="1003"/>
                </a:cubicBezTo>
                <a:cubicBezTo>
                  <a:pt x="1956" y="451"/>
                  <a:pt x="1529" y="0"/>
                  <a:pt x="9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3"/>
          <p:cNvSpPr/>
          <p:nvPr/>
        </p:nvSpPr>
        <p:spPr>
          <a:xfrm>
            <a:off x="2397197" y="3356066"/>
            <a:ext cx="414862" cy="15580"/>
          </a:xfrm>
          <a:custGeom>
            <a:rect b="b" l="l" r="r" t="t"/>
            <a:pathLst>
              <a:path extrusionOk="0" h="177" w="4713">
                <a:moveTo>
                  <a:pt x="101" y="1"/>
                </a:moveTo>
                <a:cubicBezTo>
                  <a:pt x="51" y="1"/>
                  <a:pt x="1" y="26"/>
                  <a:pt x="1" y="76"/>
                </a:cubicBezTo>
                <a:cubicBezTo>
                  <a:pt x="1" y="126"/>
                  <a:pt x="51" y="176"/>
                  <a:pt x="101" y="176"/>
                </a:cubicBezTo>
                <a:lnTo>
                  <a:pt x="4637" y="176"/>
                </a:lnTo>
                <a:cubicBezTo>
                  <a:pt x="4687" y="176"/>
                  <a:pt x="4713" y="126"/>
                  <a:pt x="4713" y="76"/>
                </a:cubicBezTo>
                <a:cubicBezTo>
                  <a:pt x="4713" y="26"/>
                  <a:pt x="4687" y="1"/>
                  <a:pt x="46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3"/>
          <p:cNvSpPr/>
          <p:nvPr/>
        </p:nvSpPr>
        <p:spPr>
          <a:xfrm>
            <a:off x="2397197" y="3424463"/>
            <a:ext cx="414862" cy="15580"/>
          </a:xfrm>
          <a:custGeom>
            <a:rect b="b" l="l" r="r" t="t"/>
            <a:pathLst>
              <a:path extrusionOk="0" h="177" w="4713">
                <a:moveTo>
                  <a:pt x="101" y="1"/>
                </a:moveTo>
                <a:cubicBezTo>
                  <a:pt x="51" y="1"/>
                  <a:pt x="1" y="26"/>
                  <a:pt x="1" y="76"/>
                </a:cubicBezTo>
                <a:cubicBezTo>
                  <a:pt x="1" y="126"/>
                  <a:pt x="51" y="176"/>
                  <a:pt x="101" y="176"/>
                </a:cubicBezTo>
                <a:lnTo>
                  <a:pt x="4637" y="176"/>
                </a:lnTo>
                <a:cubicBezTo>
                  <a:pt x="4687" y="176"/>
                  <a:pt x="4713" y="126"/>
                  <a:pt x="4713" y="76"/>
                </a:cubicBezTo>
                <a:cubicBezTo>
                  <a:pt x="4713" y="26"/>
                  <a:pt x="4687" y="1"/>
                  <a:pt x="46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3"/>
          <p:cNvSpPr/>
          <p:nvPr/>
        </p:nvSpPr>
        <p:spPr>
          <a:xfrm>
            <a:off x="2397197" y="3490658"/>
            <a:ext cx="414862" cy="15580"/>
          </a:xfrm>
          <a:custGeom>
            <a:rect b="b" l="l" r="r" t="t"/>
            <a:pathLst>
              <a:path extrusionOk="0" h="177" w="4713">
                <a:moveTo>
                  <a:pt x="101" y="1"/>
                </a:moveTo>
                <a:cubicBezTo>
                  <a:pt x="51" y="1"/>
                  <a:pt x="1" y="51"/>
                  <a:pt x="1" y="101"/>
                </a:cubicBezTo>
                <a:cubicBezTo>
                  <a:pt x="1" y="151"/>
                  <a:pt x="51" y="176"/>
                  <a:pt x="101" y="176"/>
                </a:cubicBezTo>
                <a:lnTo>
                  <a:pt x="4637" y="176"/>
                </a:lnTo>
                <a:cubicBezTo>
                  <a:pt x="4687" y="176"/>
                  <a:pt x="4713" y="151"/>
                  <a:pt x="4713" y="101"/>
                </a:cubicBezTo>
                <a:cubicBezTo>
                  <a:pt x="4713" y="51"/>
                  <a:pt x="4687" y="1"/>
                  <a:pt x="46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3"/>
          <p:cNvSpPr/>
          <p:nvPr/>
        </p:nvSpPr>
        <p:spPr>
          <a:xfrm>
            <a:off x="2397197" y="3559055"/>
            <a:ext cx="414862" cy="15580"/>
          </a:xfrm>
          <a:custGeom>
            <a:rect b="b" l="l" r="r" t="t"/>
            <a:pathLst>
              <a:path extrusionOk="0" h="177" w="4713">
                <a:moveTo>
                  <a:pt x="101" y="1"/>
                </a:moveTo>
                <a:cubicBezTo>
                  <a:pt x="51" y="1"/>
                  <a:pt x="1" y="51"/>
                  <a:pt x="1" y="101"/>
                </a:cubicBezTo>
                <a:cubicBezTo>
                  <a:pt x="1" y="151"/>
                  <a:pt x="51" y="176"/>
                  <a:pt x="101" y="176"/>
                </a:cubicBezTo>
                <a:lnTo>
                  <a:pt x="4637" y="176"/>
                </a:lnTo>
                <a:cubicBezTo>
                  <a:pt x="4687" y="176"/>
                  <a:pt x="4713" y="151"/>
                  <a:pt x="4713" y="101"/>
                </a:cubicBezTo>
                <a:cubicBezTo>
                  <a:pt x="4713" y="51"/>
                  <a:pt x="4687" y="1"/>
                  <a:pt x="46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2083908" y="1319054"/>
            <a:ext cx="368561" cy="246822"/>
          </a:xfrm>
          <a:custGeom>
            <a:rect b="b" l="l" r="r" t="t"/>
            <a:pathLst>
              <a:path extrusionOk="0" h="2804" w="4187">
                <a:moveTo>
                  <a:pt x="2939" y="1"/>
                </a:moveTo>
                <a:cubicBezTo>
                  <a:pt x="2613" y="1"/>
                  <a:pt x="2248" y="59"/>
                  <a:pt x="1881" y="134"/>
                </a:cubicBezTo>
                <a:cubicBezTo>
                  <a:pt x="778" y="360"/>
                  <a:pt x="1" y="1137"/>
                  <a:pt x="151" y="1839"/>
                </a:cubicBezTo>
                <a:cubicBezTo>
                  <a:pt x="273" y="2428"/>
                  <a:pt x="956" y="2804"/>
                  <a:pt x="1799" y="2804"/>
                </a:cubicBezTo>
                <a:cubicBezTo>
                  <a:pt x="1995" y="2804"/>
                  <a:pt x="2199" y="2783"/>
                  <a:pt x="2407" y="2741"/>
                </a:cubicBezTo>
                <a:cubicBezTo>
                  <a:pt x="3510" y="2515"/>
                  <a:pt x="4186" y="1763"/>
                  <a:pt x="4136" y="1037"/>
                </a:cubicBezTo>
                <a:cubicBezTo>
                  <a:pt x="4086" y="234"/>
                  <a:pt x="3590" y="1"/>
                  <a:pt x="2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3"/>
          <p:cNvSpPr/>
          <p:nvPr/>
        </p:nvSpPr>
        <p:spPr>
          <a:xfrm>
            <a:off x="2077306" y="1294406"/>
            <a:ext cx="377363" cy="240572"/>
          </a:xfrm>
          <a:custGeom>
            <a:rect b="b" l="l" r="r" t="t"/>
            <a:pathLst>
              <a:path extrusionOk="0" h="2733" w="4287">
                <a:moveTo>
                  <a:pt x="2488" y="1"/>
                </a:moveTo>
                <a:cubicBezTo>
                  <a:pt x="2293" y="1"/>
                  <a:pt x="2088" y="21"/>
                  <a:pt x="1880" y="63"/>
                </a:cubicBezTo>
                <a:cubicBezTo>
                  <a:pt x="778" y="289"/>
                  <a:pt x="1" y="1066"/>
                  <a:pt x="151" y="1768"/>
                </a:cubicBezTo>
                <a:cubicBezTo>
                  <a:pt x="273" y="2357"/>
                  <a:pt x="956" y="2733"/>
                  <a:pt x="1799" y="2733"/>
                </a:cubicBezTo>
                <a:cubicBezTo>
                  <a:pt x="1994" y="2733"/>
                  <a:pt x="2199" y="2712"/>
                  <a:pt x="2407" y="2670"/>
                </a:cubicBezTo>
                <a:cubicBezTo>
                  <a:pt x="3509" y="2444"/>
                  <a:pt x="4286" y="1667"/>
                  <a:pt x="4136" y="966"/>
                </a:cubicBezTo>
                <a:cubicBezTo>
                  <a:pt x="4014" y="376"/>
                  <a:pt x="3331" y="1"/>
                  <a:pt x="24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2092799" y="1303473"/>
            <a:ext cx="339776" cy="217158"/>
          </a:xfrm>
          <a:custGeom>
            <a:rect b="b" l="l" r="r" t="t"/>
            <a:pathLst>
              <a:path extrusionOk="0" h="2467" w="3860">
                <a:moveTo>
                  <a:pt x="2306" y="61"/>
                </a:moveTo>
                <a:cubicBezTo>
                  <a:pt x="2582" y="61"/>
                  <a:pt x="2832" y="111"/>
                  <a:pt x="3058" y="186"/>
                </a:cubicBezTo>
                <a:cubicBezTo>
                  <a:pt x="3434" y="336"/>
                  <a:pt x="3684" y="587"/>
                  <a:pt x="3734" y="863"/>
                </a:cubicBezTo>
                <a:cubicBezTo>
                  <a:pt x="3785" y="1163"/>
                  <a:pt x="3659" y="1489"/>
                  <a:pt x="3384" y="1765"/>
                </a:cubicBezTo>
                <a:cubicBezTo>
                  <a:pt x="3083" y="2041"/>
                  <a:pt x="2657" y="2241"/>
                  <a:pt x="2181" y="2341"/>
                </a:cubicBezTo>
                <a:cubicBezTo>
                  <a:pt x="1990" y="2381"/>
                  <a:pt x="1804" y="2401"/>
                  <a:pt x="1624" y="2401"/>
                </a:cubicBezTo>
                <a:cubicBezTo>
                  <a:pt x="1355" y="2401"/>
                  <a:pt x="1103" y="2356"/>
                  <a:pt x="877" y="2266"/>
                </a:cubicBezTo>
                <a:cubicBezTo>
                  <a:pt x="501" y="2141"/>
                  <a:pt x="251" y="1890"/>
                  <a:pt x="201" y="1589"/>
                </a:cubicBezTo>
                <a:cubicBezTo>
                  <a:pt x="75" y="988"/>
                  <a:pt x="752" y="311"/>
                  <a:pt x="1729" y="136"/>
                </a:cubicBezTo>
                <a:cubicBezTo>
                  <a:pt x="1930" y="86"/>
                  <a:pt x="2105" y="61"/>
                  <a:pt x="2306" y="61"/>
                </a:cubicBezTo>
                <a:close/>
                <a:moveTo>
                  <a:pt x="2303" y="0"/>
                </a:moveTo>
                <a:cubicBezTo>
                  <a:pt x="2114" y="0"/>
                  <a:pt x="1920" y="21"/>
                  <a:pt x="1729" y="61"/>
                </a:cubicBezTo>
                <a:cubicBezTo>
                  <a:pt x="702" y="261"/>
                  <a:pt x="0" y="963"/>
                  <a:pt x="125" y="1615"/>
                </a:cubicBezTo>
                <a:cubicBezTo>
                  <a:pt x="201" y="1915"/>
                  <a:pt x="451" y="2191"/>
                  <a:pt x="852" y="2341"/>
                </a:cubicBezTo>
                <a:cubicBezTo>
                  <a:pt x="1078" y="2417"/>
                  <a:pt x="1353" y="2467"/>
                  <a:pt x="1629" y="2467"/>
                </a:cubicBezTo>
                <a:cubicBezTo>
                  <a:pt x="1830" y="2467"/>
                  <a:pt x="2005" y="2442"/>
                  <a:pt x="2206" y="2417"/>
                </a:cubicBezTo>
                <a:cubicBezTo>
                  <a:pt x="2682" y="2316"/>
                  <a:pt x="3133" y="2091"/>
                  <a:pt x="3434" y="1815"/>
                </a:cubicBezTo>
                <a:cubicBezTo>
                  <a:pt x="3734" y="1514"/>
                  <a:pt x="3860" y="1188"/>
                  <a:pt x="3810" y="863"/>
                </a:cubicBezTo>
                <a:cubicBezTo>
                  <a:pt x="3734" y="537"/>
                  <a:pt x="3484" y="286"/>
                  <a:pt x="3083" y="136"/>
                </a:cubicBezTo>
                <a:cubicBezTo>
                  <a:pt x="2857" y="46"/>
                  <a:pt x="2587" y="0"/>
                  <a:pt x="23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3061274" y="3456064"/>
            <a:ext cx="313369" cy="333879"/>
          </a:xfrm>
          <a:custGeom>
            <a:rect b="b" l="l" r="r" t="t"/>
            <a:pathLst>
              <a:path extrusionOk="0" h="3793" w="3560">
                <a:moveTo>
                  <a:pt x="2291" y="1"/>
                </a:moveTo>
                <a:cubicBezTo>
                  <a:pt x="1731" y="1"/>
                  <a:pt x="1223" y="568"/>
                  <a:pt x="753" y="1196"/>
                </a:cubicBezTo>
                <a:cubicBezTo>
                  <a:pt x="76" y="2073"/>
                  <a:pt x="1" y="3176"/>
                  <a:pt x="577" y="3602"/>
                </a:cubicBezTo>
                <a:cubicBezTo>
                  <a:pt x="750" y="3732"/>
                  <a:pt x="957" y="3793"/>
                  <a:pt x="1179" y="3793"/>
                </a:cubicBezTo>
                <a:cubicBezTo>
                  <a:pt x="1729" y="3793"/>
                  <a:pt x="2376" y="3417"/>
                  <a:pt x="2858" y="2775"/>
                </a:cubicBezTo>
                <a:cubicBezTo>
                  <a:pt x="3560" y="1872"/>
                  <a:pt x="3560" y="870"/>
                  <a:pt x="3058" y="369"/>
                </a:cubicBezTo>
                <a:cubicBezTo>
                  <a:pt x="2791" y="109"/>
                  <a:pt x="2536" y="1"/>
                  <a:pt x="22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3036979" y="3451751"/>
            <a:ext cx="317770" cy="319267"/>
          </a:xfrm>
          <a:custGeom>
            <a:rect b="b" l="l" r="r" t="t"/>
            <a:pathLst>
              <a:path extrusionOk="0" h="3627" w="3610">
                <a:moveTo>
                  <a:pt x="2443" y="1"/>
                </a:moveTo>
                <a:cubicBezTo>
                  <a:pt x="1895" y="1"/>
                  <a:pt x="1235" y="377"/>
                  <a:pt x="753" y="1019"/>
                </a:cubicBezTo>
                <a:cubicBezTo>
                  <a:pt x="76" y="1921"/>
                  <a:pt x="1" y="2999"/>
                  <a:pt x="577" y="3450"/>
                </a:cubicBezTo>
                <a:cubicBezTo>
                  <a:pt x="739" y="3570"/>
                  <a:pt x="936" y="3626"/>
                  <a:pt x="1151" y="3626"/>
                </a:cubicBezTo>
                <a:cubicBezTo>
                  <a:pt x="1702" y="3626"/>
                  <a:pt x="2371" y="3254"/>
                  <a:pt x="2858" y="2623"/>
                </a:cubicBezTo>
                <a:cubicBezTo>
                  <a:pt x="3535" y="1721"/>
                  <a:pt x="3610" y="643"/>
                  <a:pt x="3034" y="192"/>
                </a:cubicBezTo>
                <a:cubicBezTo>
                  <a:pt x="2868" y="62"/>
                  <a:pt x="2664" y="1"/>
                  <a:pt x="24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3048070" y="3464603"/>
            <a:ext cx="280272" cy="290923"/>
          </a:xfrm>
          <a:custGeom>
            <a:rect b="b" l="l" r="r" t="t"/>
            <a:pathLst>
              <a:path extrusionOk="0" h="3305" w="3184">
                <a:moveTo>
                  <a:pt x="2256" y="66"/>
                </a:moveTo>
                <a:cubicBezTo>
                  <a:pt x="2444" y="66"/>
                  <a:pt x="2617" y="116"/>
                  <a:pt x="2757" y="222"/>
                </a:cubicBezTo>
                <a:cubicBezTo>
                  <a:pt x="2983" y="397"/>
                  <a:pt x="3108" y="723"/>
                  <a:pt x="3083" y="1124"/>
                </a:cubicBezTo>
                <a:cubicBezTo>
                  <a:pt x="3033" y="1525"/>
                  <a:pt x="2857" y="1951"/>
                  <a:pt x="2557" y="2352"/>
                </a:cubicBezTo>
                <a:cubicBezTo>
                  <a:pt x="2120" y="2916"/>
                  <a:pt x="1538" y="3255"/>
                  <a:pt x="1060" y="3255"/>
                </a:cubicBezTo>
                <a:cubicBezTo>
                  <a:pt x="880" y="3255"/>
                  <a:pt x="714" y="3207"/>
                  <a:pt x="577" y="3104"/>
                </a:cubicBezTo>
                <a:cubicBezTo>
                  <a:pt x="75" y="2728"/>
                  <a:pt x="151" y="1775"/>
                  <a:pt x="752" y="973"/>
                </a:cubicBezTo>
                <a:cubicBezTo>
                  <a:pt x="1185" y="396"/>
                  <a:pt x="1773" y="66"/>
                  <a:pt x="2256" y="66"/>
                </a:cubicBezTo>
                <a:close/>
                <a:moveTo>
                  <a:pt x="2243" y="0"/>
                </a:moveTo>
                <a:cubicBezTo>
                  <a:pt x="1745" y="0"/>
                  <a:pt x="1148" y="335"/>
                  <a:pt x="702" y="923"/>
                </a:cubicBezTo>
                <a:cubicBezTo>
                  <a:pt x="75" y="1750"/>
                  <a:pt x="0" y="2753"/>
                  <a:pt x="527" y="3154"/>
                </a:cubicBezTo>
                <a:cubicBezTo>
                  <a:pt x="677" y="3254"/>
                  <a:pt x="852" y="3304"/>
                  <a:pt x="1053" y="3304"/>
                </a:cubicBezTo>
                <a:cubicBezTo>
                  <a:pt x="1554" y="3304"/>
                  <a:pt x="2181" y="2978"/>
                  <a:pt x="2607" y="2377"/>
                </a:cubicBezTo>
                <a:cubicBezTo>
                  <a:pt x="2908" y="1976"/>
                  <a:pt x="3108" y="1525"/>
                  <a:pt x="3133" y="1124"/>
                </a:cubicBezTo>
                <a:cubicBezTo>
                  <a:pt x="3183" y="698"/>
                  <a:pt x="3058" y="347"/>
                  <a:pt x="2782" y="171"/>
                </a:cubicBezTo>
                <a:cubicBezTo>
                  <a:pt x="2630" y="56"/>
                  <a:pt x="2445" y="0"/>
                  <a:pt x="22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2507495" y="1500740"/>
            <a:ext cx="192071" cy="191983"/>
          </a:xfrm>
          <a:custGeom>
            <a:rect b="b" l="l" r="r" t="t"/>
            <a:pathLst>
              <a:path extrusionOk="0" h="2181" w="2182">
                <a:moveTo>
                  <a:pt x="1079" y="0"/>
                </a:moveTo>
                <a:lnTo>
                  <a:pt x="803" y="827"/>
                </a:lnTo>
                <a:lnTo>
                  <a:pt x="1" y="1128"/>
                </a:lnTo>
                <a:lnTo>
                  <a:pt x="828" y="1379"/>
                </a:lnTo>
                <a:lnTo>
                  <a:pt x="1129" y="2181"/>
                </a:lnTo>
                <a:lnTo>
                  <a:pt x="1379" y="1379"/>
                </a:lnTo>
                <a:lnTo>
                  <a:pt x="2181" y="1078"/>
                </a:lnTo>
                <a:lnTo>
                  <a:pt x="1379" y="802"/>
                </a:lnTo>
                <a:lnTo>
                  <a:pt x="10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3"/>
          <p:cNvSpPr/>
          <p:nvPr/>
        </p:nvSpPr>
        <p:spPr>
          <a:xfrm>
            <a:off x="2681789" y="3711252"/>
            <a:ext cx="194271" cy="192071"/>
          </a:xfrm>
          <a:custGeom>
            <a:rect b="b" l="l" r="r" t="t"/>
            <a:pathLst>
              <a:path extrusionOk="0" h="2182" w="2207">
                <a:moveTo>
                  <a:pt x="1079" y="1"/>
                </a:moveTo>
                <a:lnTo>
                  <a:pt x="828" y="803"/>
                </a:lnTo>
                <a:lnTo>
                  <a:pt x="1" y="1104"/>
                </a:lnTo>
                <a:lnTo>
                  <a:pt x="828" y="1379"/>
                </a:lnTo>
                <a:lnTo>
                  <a:pt x="1129" y="2181"/>
                </a:lnTo>
                <a:lnTo>
                  <a:pt x="1379" y="1354"/>
                </a:lnTo>
                <a:lnTo>
                  <a:pt x="2206" y="1054"/>
                </a:lnTo>
                <a:lnTo>
                  <a:pt x="1379" y="803"/>
                </a:lnTo>
                <a:lnTo>
                  <a:pt x="10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3"/>
          <p:cNvSpPr/>
          <p:nvPr/>
        </p:nvSpPr>
        <p:spPr>
          <a:xfrm>
            <a:off x="1554424" y="3391365"/>
            <a:ext cx="192071" cy="194271"/>
          </a:xfrm>
          <a:custGeom>
            <a:rect b="b" l="l" r="r" t="t"/>
            <a:pathLst>
              <a:path extrusionOk="0" h="2207" w="2182">
                <a:moveTo>
                  <a:pt x="1078" y="1"/>
                </a:moveTo>
                <a:lnTo>
                  <a:pt x="803" y="828"/>
                </a:lnTo>
                <a:lnTo>
                  <a:pt x="1" y="1129"/>
                </a:lnTo>
                <a:lnTo>
                  <a:pt x="828" y="1379"/>
                </a:lnTo>
                <a:lnTo>
                  <a:pt x="1129" y="2206"/>
                </a:lnTo>
                <a:lnTo>
                  <a:pt x="1379" y="1379"/>
                </a:lnTo>
                <a:lnTo>
                  <a:pt x="2181" y="1079"/>
                </a:lnTo>
                <a:lnTo>
                  <a:pt x="1354" y="828"/>
                </a:lnTo>
                <a:lnTo>
                  <a:pt x="10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3"/>
          <p:cNvSpPr/>
          <p:nvPr/>
        </p:nvSpPr>
        <p:spPr>
          <a:xfrm>
            <a:off x="1521326" y="1553643"/>
            <a:ext cx="192071" cy="192071"/>
          </a:xfrm>
          <a:custGeom>
            <a:rect b="b" l="l" r="r" t="t"/>
            <a:pathLst>
              <a:path extrusionOk="0" h="2182" w="2182">
                <a:moveTo>
                  <a:pt x="1079" y="1"/>
                </a:moveTo>
                <a:lnTo>
                  <a:pt x="803" y="828"/>
                </a:lnTo>
                <a:lnTo>
                  <a:pt x="1" y="1103"/>
                </a:lnTo>
                <a:lnTo>
                  <a:pt x="828" y="1379"/>
                </a:lnTo>
                <a:lnTo>
                  <a:pt x="1129" y="2181"/>
                </a:lnTo>
                <a:lnTo>
                  <a:pt x="1379" y="1354"/>
                </a:lnTo>
                <a:lnTo>
                  <a:pt x="2181" y="1078"/>
                </a:lnTo>
                <a:lnTo>
                  <a:pt x="1354" y="803"/>
                </a:lnTo>
                <a:lnTo>
                  <a:pt x="10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3"/>
          <p:cNvSpPr/>
          <p:nvPr/>
        </p:nvSpPr>
        <p:spPr>
          <a:xfrm>
            <a:off x="1936110" y="2061114"/>
            <a:ext cx="158973" cy="158885"/>
          </a:xfrm>
          <a:custGeom>
            <a:rect b="b" l="l" r="r" t="t"/>
            <a:pathLst>
              <a:path extrusionOk="0" h="1805" w="1806">
                <a:moveTo>
                  <a:pt x="527" y="0"/>
                </a:moveTo>
                <a:lnTo>
                  <a:pt x="527" y="251"/>
                </a:lnTo>
                <a:lnTo>
                  <a:pt x="276" y="251"/>
                </a:lnTo>
                <a:lnTo>
                  <a:pt x="276" y="501"/>
                </a:lnTo>
                <a:lnTo>
                  <a:pt x="26" y="501"/>
                </a:lnTo>
                <a:lnTo>
                  <a:pt x="1" y="1278"/>
                </a:lnTo>
                <a:lnTo>
                  <a:pt x="276" y="1278"/>
                </a:lnTo>
                <a:lnTo>
                  <a:pt x="251" y="1529"/>
                </a:lnTo>
                <a:lnTo>
                  <a:pt x="527" y="1529"/>
                </a:lnTo>
                <a:lnTo>
                  <a:pt x="527" y="1805"/>
                </a:lnTo>
                <a:lnTo>
                  <a:pt x="1805" y="1805"/>
                </a:lnTo>
                <a:lnTo>
                  <a:pt x="1805" y="777"/>
                </a:lnTo>
                <a:lnTo>
                  <a:pt x="1028" y="777"/>
                </a:lnTo>
                <a:lnTo>
                  <a:pt x="1028" y="1028"/>
                </a:lnTo>
                <a:lnTo>
                  <a:pt x="1304" y="1028"/>
                </a:lnTo>
                <a:lnTo>
                  <a:pt x="1279" y="1554"/>
                </a:lnTo>
                <a:lnTo>
                  <a:pt x="778" y="1554"/>
                </a:lnTo>
                <a:lnTo>
                  <a:pt x="778" y="1278"/>
                </a:lnTo>
                <a:lnTo>
                  <a:pt x="527" y="1278"/>
                </a:lnTo>
                <a:lnTo>
                  <a:pt x="527" y="526"/>
                </a:lnTo>
                <a:lnTo>
                  <a:pt x="778" y="526"/>
                </a:lnTo>
                <a:lnTo>
                  <a:pt x="778" y="251"/>
                </a:lnTo>
                <a:lnTo>
                  <a:pt x="1805" y="276"/>
                </a:lnTo>
                <a:lnTo>
                  <a:pt x="1805" y="25"/>
                </a:lnTo>
                <a:lnTo>
                  <a:pt x="5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3"/>
          <p:cNvSpPr/>
          <p:nvPr/>
        </p:nvSpPr>
        <p:spPr>
          <a:xfrm>
            <a:off x="2117006" y="2063315"/>
            <a:ext cx="158973" cy="158885"/>
          </a:xfrm>
          <a:custGeom>
            <a:rect b="b" l="l" r="r" t="t"/>
            <a:pathLst>
              <a:path extrusionOk="0" h="1805" w="1806">
                <a:moveTo>
                  <a:pt x="1028" y="251"/>
                </a:moveTo>
                <a:lnTo>
                  <a:pt x="1028" y="501"/>
                </a:lnTo>
                <a:lnTo>
                  <a:pt x="1304" y="526"/>
                </a:lnTo>
                <a:lnTo>
                  <a:pt x="1279" y="1028"/>
                </a:lnTo>
                <a:lnTo>
                  <a:pt x="527" y="1028"/>
                </a:lnTo>
                <a:lnTo>
                  <a:pt x="527" y="501"/>
                </a:lnTo>
                <a:lnTo>
                  <a:pt x="778" y="501"/>
                </a:lnTo>
                <a:lnTo>
                  <a:pt x="778" y="251"/>
                </a:lnTo>
                <a:close/>
                <a:moveTo>
                  <a:pt x="527" y="0"/>
                </a:moveTo>
                <a:lnTo>
                  <a:pt x="527" y="251"/>
                </a:lnTo>
                <a:lnTo>
                  <a:pt x="276" y="251"/>
                </a:lnTo>
                <a:lnTo>
                  <a:pt x="276" y="501"/>
                </a:lnTo>
                <a:lnTo>
                  <a:pt x="1" y="501"/>
                </a:lnTo>
                <a:lnTo>
                  <a:pt x="1" y="1780"/>
                </a:lnTo>
                <a:lnTo>
                  <a:pt x="502" y="1780"/>
                </a:lnTo>
                <a:lnTo>
                  <a:pt x="527" y="1278"/>
                </a:lnTo>
                <a:lnTo>
                  <a:pt x="1279" y="1278"/>
                </a:lnTo>
                <a:lnTo>
                  <a:pt x="1279" y="1805"/>
                </a:lnTo>
                <a:lnTo>
                  <a:pt x="1805" y="1805"/>
                </a:lnTo>
                <a:lnTo>
                  <a:pt x="1805" y="526"/>
                </a:lnTo>
                <a:lnTo>
                  <a:pt x="1555" y="526"/>
                </a:lnTo>
                <a:lnTo>
                  <a:pt x="1555" y="251"/>
                </a:lnTo>
                <a:lnTo>
                  <a:pt x="1304" y="251"/>
                </a:lnTo>
                <a:lnTo>
                  <a:pt x="13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3"/>
          <p:cNvSpPr/>
          <p:nvPr/>
        </p:nvSpPr>
        <p:spPr>
          <a:xfrm>
            <a:off x="2297902" y="2063315"/>
            <a:ext cx="158973" cy="161086"/>
          </a:xfrm>
          <a:custGeom>
            <a:rect b="b" l="l" r="r" t="t"/>
            <a:pathLst>
              <a:path extrusionOk="0" h="1830" w="1806">
                <a:moveTo>
                  <a:pt x="1" y="0"/>
                </a:moveTo>
                <a:lnTo>
                  <a:pt x="1" y="1805"/>
                </a:lnTo>
                <a:lnTo>
                  <a:pt x="502" y="1805"/>
                </a:lnTo>
                <a:lnTo>
                  <a:pt x="527" y="777"/>
                </a:lnTo>
                <a:lnTo>
                  <a:pt x="778" y="777"/>
                </a:lnTo>
                <a:lnTo>
                  <a:pt x="778" y="1303"/>
                </a:lnTo>
                <a:lnTo>
                  <a:pt x="1029" y="1303"/>
                </a:lnTo>
                <a:lnTo>
                  <a:pt x="1029" y="777"/>
                </a:lnTo>
                <a:lnTo>
                  <a:pt x="1279" y="777"/>
                </a:lnTo>
                <a:lnTo>
                  <a:pt x="1279" y="1805"/>
                </a:lnTo>
                <a:lnTo>
                  <a:pt x="1780" y="1830"/>
                </a:lnTo>
                <a:lnTo>
                  <a:pt x="1805" y="25"/>
                </a:lnTo>
                <a:lnTo>
                  <a:pt x="1304" y="25"/>
                </a:lnTo>
                <a:lnTo>
                  <a:pt x="1304" y="276"/>
                </a:lnTo>
                <a:lnTo>
                  <a:pt x="1029" y="276"/>
                </a:lnTo>
                <a:lnTo>
                  <a:pt x="1029" y="526"/>
                </a:lnTo>
                <a:lnTo>
                  <a:pt x="778" y="526"/>
                </a:lnTo>
                <a:lnTo>
                  <a:pt x="778" y="276"/>
                </a:lnTo>
                <a:lnTo>
                  <a:pt x="527" y="276"/>
                </a:lnTo>
                <a:lnTo>
                  <a:pt x="527" y="25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3"/>
          <p:cNvSpPr/>
          <p:nvPr/>
        </p:nvSpPr>
        <p:spPr>
          <a:xfrm>
            <a:off x="2478886" y="2065515"/>
            <a:ext cx="158885" cy="158885"/>
          </a:xfrm>
          <a:custGeom>
            <a:rect b="b" l="l" r="r" t="t"/>
            <a:pathLst>
              <a:path extrusionOk="0" h="1805" w="1805">
                <a:moveTo>
                  <a:pt x="0" y="0"/>
                </a:moveTo>
                <a:lnTo>
                  <a:pt x="0" y="1805"/>
                </a:lnTo>
                <a:lnTo>
                  <a:pt x="1780" y="1805"/>
                </a:lnTo>
                <a:lnTo>
                  <a:pt x="1780" y="1554"/>
                </a:lnTo>
                <a:lnTo>
                  <a:pt x="501" y="1554"/>
                </a:lnTo>
                <a:lnTo>
                  <a:pt x="501" y="1028"/>
                </a:lnTo>
                <a:lnTo>
                  <a:pt x="1529" y="1053"/>
                </a:lnTo>
                <a:lnTo>
                  <a:pt x="1529" y="777"/>
                </a:lnTo>
                <a:lnTo>
                  <a:pt x="526" y="777"/>
                </a:lnTo>
                <a:lnTo>
                  <a:pt x="526" y="251"/>
                </a:lnTo>
                <a:lnTo>
                  <a:pt x="1805" y="276"/>
                </a:lnTo>
                <a:lnTo>
                  <a:pt x="1805" y="2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3"/>
          <p:cNvSpPr/>
          <p:nvPr/>
        </p:nvSpPr>
        <p:spPr>
          <a:xfrm>
            <a:off x="1933909" y="2277306"/>
            <a:ext cx="158973" cy="158885"/>
          </a:xfrm>
          <a:custGeom>
            <a:rect b="b" l="l" r="r" t="t"/>
            <a:pathLst>
              <a:path extrusionOk="0" h="1805" w="1806">
                <a:moveTo>
                  <a:pt x="1304" y="276"/>
                </a:moveTo>
                <a:lnTo>
                  <a:pt x="1304" y="1554"/>
                </a:lnTo>
                <a:lnTo>
                  <a:pt x="527" y="1554"/>
                </a:lnTo>
                <a:lnTo>
                  <a:pt x="527" y="276"/>
                </a:lnTo>
                <a:close/>
                <a:moveTo>
                  <a:pt x="276" y="0"/>
                </a:moveTo>
                <a:lnTo>
                  <a:pt x="276" y="251"/>
                </a:lnTo>
                <a:lnTo>
                  <a:pt x="26" y="251"/>
                </a:lnTo>
                <a:lnTo>
                  <a:pt x="1" y="1554"/>
                </a:lnTo>
                <a:lnTo>
                  <a:pt x="276" y="1554"/>
                </a:lnTo>
                <a:lnTo>
                  <a:pt x="276" y="1805"/>
                </a:lnTo>
                <a:lnTo>
                  <a:pt x="1554" y="1805"/>
                </a:lnTo>
                <a:lnTo>
                  <a:pt x="1554" y="1554"/>
                </a:lnTo>
                <a:lnTo>
                  <a:pt x="1805" y="1554"/>
                </a:lnTo>
                <a:lnTo>
                  <a:pt x="1805" y="276"/>
                </a:lnTo>
                <a:lnTo>
                  <a:pt x="1554" y="276"/>
                </a:lnTo>
                <a:lnTo>
                  <a:pt x="1554" y="25"/>
                </a:lnTo>
                <a:lnTo>
                  <a:pt x="27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3"/>
          <p:cNvSpPr/>
          <p:nvPr/>
        </p:nvSpPr>
        <p:spPr>
          <a:xfrm>
            <a:off x="2114805" y="2279507"/>
            <a:ext cx="158973" cy="158885"/>
          </a:xfrm>
          <a:custGeom>
            <a:rect b="b" l="l" r="r" t="t"/>
            <a:pathLst>
              <a:path extrusionOk="0" h="1805" w="1806">
                <a:moveTo>
                  <a:pt x="26" y="0"/>
                </a:moveTo>
                <a:lnTo>
                  <a:pt x="1" y="1028"/>
                </a:lnTo>
                <a:lnTo>
                  <a:pt x="276" y="1028"/>
                </a:lnTo>
                <a:lnTo>
                  <a:pt x="276" y="1278"/>
                </a:lnTo>
                <a:lnTo>
                  <a:pt x="527" y="1278"/>
                </a:lnTo>
                <a:lnTo>
                  <a:pt x="527" y="1529"/>
                </a:lnTo>
                <a:lnTo>
                  <a:pt x="778" y="1554"/>
                </a:lnTo>
                <a:lnTo>
                  <a:pt x="778" y="1805"/>
                </a:lnTo>
                <a:lnTo>
                  <a:pt x="1028" y="1805"/>
                </a:lnTo>
                <a:lnTo>
                  <a:pt x="1028" y="1554"/>
                </a:lnTo>
                <a:lnTo>
                  <a:pt x="1279" y="1554"/>
                </a:lnTo>
                <a:lnTo>
                  <a:pt x="1279" y="1278"/>
                </a:lnTo>
                <a:lnTo>
                  <a:pt x="1555" y="1304"/>
                </a:lnTo>
                <a:lnTo>
                  <a:pt x="1555" y="1028"/>
                </a:lnTo>
                <a:lnTo>
                  <a:pt x="1805" y="1028"/>
                </a:lnTo>
                <a:lnTo>
                  <a:pt x="1805" y="0"/>
                </a:lnTo>
                <a:lnTo>
                  <a:pt x="1304" y="0"/>
                </a:lnTo>
                <a:lnTo>
                  <a:pt x="1304" y="777"/>
                </a:lnTo>
                <a:lnTo>
                  <a:pt x="1028" y="777"/>
                </a:lnTo>
                <a:lnTo>
                  <a:pt x="1028" y="1028"/>
                </a:lnTo>
                <a:lnTo>
                  <a:pt x="778" y="1028"/>
                </a:lnTo>
                <a:lnTo>
                  <a:pt x="778" y="777"/>
                </a:lnTo>
                <a:lnTo>
                  <a:pt x="527" y="777"/>
                </a:lnTo>
                <a:lnTo>
                  <a:pt x="5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3"/>
          <p:cNvSpPr/>
          <p:nvPr/>
        </p:nvSpPr>
        <p:spPr>
          <a:xfrm>
            <a:off x="2295701" y="2281707"/>
            <a:ext cx="158973" cy="158885"/>
          </a:xfrm>
          <a:custGeom>
            <a:rect b="b" l="l" r="r" t="t"/>
            <a:pathLst>
              <a:path extrusionOk="0" h="1805" w="1806">
                <a:moveTo>
                  <a:pt x="26" y="0"/>
                </a:moveTo>
                <a:lnTo>
                  <a:pt x="1" y="1780"/>
                </a:lnTo>
                <a:lnTo>
                  <a:pt x="1805" y="1805"/>
                </a:lnTo>
                <a:lnTo>
                  <a:pt x="1805" y="1554"/>
                </a:lnTo>
                <a:lnTo>
                  <a:pt x="527" y="1529"/>
                </a:lnTo>
                <a:lnTo>
                  <a:pt x="527" y="1028"/>
                </a:lnTo>
                <a:lnTo>
                  <a:pt x="1555" y="1028"/>
                </a:lnTo>
                <a:lnTo>
                  <a:pt x="1555" y="777"/>
                </a:lnTo>
                <a:lnTo>
                  <a:pt x="527" y="752"/>
                </a:lnTo>
                <a:lnTo>
                  <a:pt x="527" y="251"/>
                </a:lnTo>
                <a:lnTo>
                  <a:pt x="1805" y="251"/>
                </a:lnTo>
                <a:lnTo>
                  <a:pt x="180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3"/>
          <p:cNvSpPr/>
          <p:nvPr/>
        </p:nvSpPr>
        <p:spPr>
          <a:xfrm>
            <a:off x="2476685" y="2281707"/>
            <a:ext cx="158885" cy="161086"/>
          </a:xfrm>
          <a:custGeom>
            <a:rect b="b" l="l" r="r" t="t"/>
            <a:pathLst>
              <a:path extrusionOk="0" h="1830" w="1805">
                <a:moveTo>
                  <a:pt x="1278" y="251"/>
                </a:moveTo>
                <a:lnTo>
                  <a:pt x="1278" y="702"/>
                </a:lnTo>
                <a:lnTo>
                  <a:pt x="1028" y="702"/>
                </a:lnTo>
                <a:lnTo>
                  <a:pt x="1003" y="928"/>
                </a:lnTo>
                <a:lnTo>
                  <a:pt x="501" y="928"/>
                </a:lnTo>
                <a:lnTo>
                  <a:pt x="526" y="276"/>
                </a:lnTo>
                <a:lnTo>
                  <a:pt x="1278" y="251"/>
                </a:lnTo>
                <a:close/>
                <a:moveTo>
                  <a:pt x="0" y="0"/>
                </a:moveTo>
                <a:lnTo>
                  <a:pt x="0" y="1805"/>
                </a:lnTo>
                <a:lnTo>
                  <a:pt x="501" y="1805"/>
                </a:lnTo>
                <a:lnTo>
                  <a:pt x="501" y="1304"/>
                </a:lnTo>
                <a:lnTo>
                  <a:pt x="777" y="1304"/>
                </a:lnTo>
                <a:lnTo>
                  <a:pt x="777" y="1554"/>
                </a:lnTo>
                <a:lnTo>
                  <a:pt x="1028" y="1554"/>
                </a:lnTo>
                <a:lnTo>
                  <a:pt x="1028" y="1805"/>
                </a:lnTo>
                <a:lnTo>
                  <a:pt x="1779" y="1830"/>
                </a:lnTo>
                <a:lnTo>
                  <a:pt x="1805" y="1554"/>
                </a:lnTo>
                <a:lnTo>
                  <a:pt x="1529" y="1554"/>
                </a:lnTo>
                <a:lnTo>
                  <a:pt x="1529" y="1304"/>
                </a:lnTo>
                <a:lnTo>
                  <a:pt x="1278" y="1304"/>
                </a:lnTo>
                <a:lnTo>
                  <a:pt x="1278" y="1053"/>
                </a:lnTo>
                <a:lnTo>
                  <a:pt x="1805" y="1053"/>
                </a:lnTo>
                <a:lnTo>
                  <a:pt x="1805" y="276"/>
                </a:lnTo>
                <a:lnTo>
                  <a:pt x="1554" y="276"/>
                </a:lnTo>
                <a:lnTo>
                  <a:pt x="1554" y="2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3"/>
          <p:cNvSpPr txBox="1"/>
          <p:nvPr>
            <p:ph type="title"/>
          </p:nvPr>
        </p:nvSpPr>
        <p:spPr>
          <a:xfrm>
            <a:off x="3745150" y="1458925"/>
            <a:ext cx="51003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</a:t>
            </a:r>
            <a:endParaRPr/>
          </a:p>
        </p:txBody>
      </p:sp>
      <p:sp>
        <p:nvSpPr>
          <p:cNvPr id="828" name="Google Shape;828;p33"/>
          <p:cNvSpPr txBox="1"/>
          <p:nvPr>
            <p:ph idx="1" type="subTitle"/>
          </p:nvPr>
        </p:nvSpPr>
        <p:spPr>
          <a:xfrm>
            <a:off x="4384150" y="2245325"/>
            <a:ext cx="44613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Каква е целта ми с проекта и дали съм я постигнала</a:t>
            </a:r>
            <a:endParaRPr sz="2500"/>
          </a:p>
        </p:txBody>
      </p:sp>
      <p:sp>
        <p:nvSpPr>
          <p:cNvPr id="829" name="Google Shape;829;p33"/>
          <p:cNvSpPr/>
          <p:nvPr/>
        </p:nvSpPr>
        <p:spPr>
          <a:xfrm rot="-1582766">
            <a:off x="3872968" y="1667432"/>
            <a:ext cx="425088" cy="12446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4"/>
          <p:cNvSpPr txBox="1"/>
          <p:nvPr>
            <p:ph type="title"/>
          </p:nvPr>
        </p:nvSpPr>
        <p:spPr>
          <a:xfrm>
            <a:off x="349450" y="2504275"/>
            <a:ext cx="49911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Проучване</a:t>
            </a:r>
            <a:endParaRPr/>
          </a:p>
        </p:txBody>
      </p:sp>
      <p:sp>
        <p:nvSpPr>
          <p:cNvPr id="835" name="Google Shape;835;p34"/>
          <p:cNvSpPr txBox="1"/>
          <p:nvPr>
            <p:ph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836" name="Google Shape;836;p34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837" name="Google Shape;837;p34"/>
            <p:cNvSpPr/>
            <p:nvPr/>
          </p:nvSpPr>
          <p:spPr>
            <a:xfrm>
              <a:off x="5882000" y="1279625"/>
              <a:ext cx="2387179" cy="2584287"/>
            </a:xfrm>
            <a:custGeom>
              <a:rect b="b" l="l" r="r" t="t"/>
              <a:pathLst>
                <a:path extrusionOk="0" h="33184" w="30653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60000" dist="66675">
                <a:schemeClr val="accent5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979577" y="1357656"/>
              <a:ext cx="2205647" cy="2428143"/>
            </a:xfrm>
            <a:custGeom>
              <a:rect b="b" l="l" r="r" t="t"/>
              <a:pathLst>
                <a:path extrusionOk="0" h="31179" w="28322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7213123" y="3125965"/>
              <a:ext cx="972067" cy="659778"/>
            </a:xfrm>
            <a:custGeom>
              <a:rect b="b" l="l" r="r" t="t"/>
              <a:pathLst>
                <a:path extrusionOk="0" h="8472" w="12482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7279473" y="2218409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7917739" y="3613930"/>
              <a:ext cx="115259" cy="113234"/>
            </a:xfrm>
            <a:custGeom>
              <a:rect b="b" l="l" r="r" t="t"/>
              <a:pathLst>
                <a:path extrusionOk="0" h="1454" w="148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6859880" y="3613930"/>
              <a:ext cx="113234" cy="113234"/>
            </a:xfrm>
            <a:custGeom>
              <a:rect b="b" l="l" r="r" t="t"/>
              <a:pathLst>
                <a:path extrusionOk="0" h="1454" w="1454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032299" y="2144194"/>
              <a:ext cx="113312" cy="113312"/>
            </a:xfrm>
            <a:custGeom>
              <a:rect b="b" l="l" r="r" t="t"/>
              <a:pathLst>
                <a:path extrusionOk="0" h="1455" w="1455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7279473" y="1474780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7457106" y="1470886"/>
              <a:ext cx="724183" cy="913503"/>
            </a:xfrm>
            <a:custGeom>
              <a:rect b="b" l="l" r="r" t="t"/>
              <a:pathLst>
                <a:path extrusionOk="0" h="11730" w="9299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7408278" y="1940473"/>
              <a:ext cx="68454" cy="120632"/>
            </a:xfrm>
            <a:custGeom>
              <a:rect b="b" l="l" r="r" t="t"/>
              <a:pathLst>
                <a:path extrusionOk="0" h="1549" w="879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7578124" y="1885883"/>
              <a:ext cx="68376" cy="120554"/>
            </a:xfrm>
            <a:custGeom>
              <a:rect b="b" l="l" r="r" t="t"/>
              <a:pathLst>
                <a:path extrusionOk="0" h="1548" w="878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7474706" y="1721878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7738158" y="1833395"/>
              <a:ext cx="60589" cy="122346"/>
            </a:xfrm>
            <a:custGeom>
              <a:rect b="b" l="l" r="r" t="t"/>
              <a:pathLst>
                <a:path extrusionOk="0" h="1571" w="778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7763546" y="2174955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7484440" y="1595798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7644474" y="2089059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7609352" y="1727485"/>
              <a:ext cx="101552" cy="95556"/>
            </a:xfrm>
            <a:custGeom>
              <a:rect b="b" l="l" r="r" t="t"/>
              <a:pathLst>
                <a:path extrusionOk="0" h="1227" w="1304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7492228" y="2102297"/>
              <a:ext cx="103499" cy="95711"/>
            </a:xfrm>
            <a:custGeom>
              <a:rect b="b" l="l" r="r" t="t"/>
              <a:pathLst>
                <a:path extrusionOk="0" h="1229" w="1329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7820161" y="2005654"/>
              <a:ext cx="91818" cy="95711"/>
            </a:xfrm>
            <a:custGeom>
              <a:rect b="b" l="l" r="r" t="t"/>
              <a:pathLst>
                <a:path extrusionOk="0" h="1229" w="1179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7306807" y="1749212"/>
              <a:ext cx="101552" cy="95478"/>
            </a:xfrm>
            <a:custGeom>
              <a:rect b="b" l="l" r="r" t="t"/>
              <a:pathLst>
                <a:path extrusionOk="0" h="1226" w="1304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5979577" y="3086949"/>
              <a:ext cx="570063" cy="698795"/>
            </a:xfrm>
            <a:custGeom>
              <a:rect b="b" l="l" r="r" t="t"/>
              <a:pathLst>
                <a:path extrusionOk="0" h="8973" w="732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5979577" y="3621717"/>
              <a:ext cx="23519" cy="37148"/>
            </a:xfrm>
            <a:custGeom>
              <a:rect b="b" l="l" r="r" t="t"/>
              <a:pathLst>
                <a:path extrusionOk="0" h="477" w="302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6040087" y="3447044"/>
              <a:ext cx="99683" cy="97658"/>
            </a:xfrm>
            <a:custGeom>
              <a:rect b="b" l="l" r="r" t="t"/>
              <a:pathLst>
                <a:path extrusionOk="0" h="1254" w="128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6204092" y="3325013"/>
              <a:ext cx="23441" cy="128965"/>
            </a:xfrm>
            <a:custGeom>
              <a:rect b="b" l="l" r="r" t="t"/>
              <a:pathLst>
                <a:path extrusionOk="0" h="1656" w="301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356338" y="3633009"/>
              <a:ext cx="25388" cy="129277"/>
            </a:xfrm>
            <a:custGeom>
              <a:rect b="b" l="l" r="r" t="t"/>
              <a:pathLst>
                <a:path extrusionOk="0" h="1660" w="326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6176758" y="3589944"/>
              <a:ext cx="128887" cy="42132"/>
            </a:xfrm>
            <a:custGeom>
              <a:rect b="b" l="l" r="r" t="t"/>
              <a:pathLst>
                <a:path extrusionOk="0" h="541" w="1655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6006912" y="3289191"/>
              <a:ext cx="124993" cy="60121"/>
            </a:xfrm>
            <a:custGeom>
              <a:rect b="b" l="l" r="r" t="t"/>
              <a:pathLst>
                <a:path extrusionOk="0" h="772" w="1605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6042033" y="3679734"/>
              <a:ext cx="124993" cy="61601"/>
            </a:xfrm>
            <a:custGeom>
              <a:rect b="b" l="l" r="r" t="t"/>
              <a:pathLst>
                <a:path extrusionOk="0" h="791" w="1605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6307510" y="3467992"/>
              <a:ext cx="119153" cy="60978"/>
            </a:xfrm>
            <a:custGeom>
              <a:rect b="b" l="l" r="r" t="t"/>
              <a:pathLst>
                <a:path extrusionOk="0" h="783" w="153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6643231" y="1416218"/>
              <a:ext cx="1333185" cy="999402"/>
            </a:xfrm>
            <a:custGeom>
              <a:rect b="b" l="l" r="r" t="t"/>
              <a:pathLst>
                <a:path extrusionOk="0" h="12833" w="17119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507881" y="2239825"/>
              <a:ext cx="240096" cy="64560"/>
            </a:xfrm>
            <a:custGeom>
              <a:rect b="b" l="l" r="r" t="t"/>
              <a:pathLst>
                <a:path extrusionOk="0" h="829" w="3083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435613" y="1961889"/>
              <a:ext cx="175770" cy="326852"/>
            </a:xfrm>
            <a:custGeom>
              <a:rect b="b" l="l" r="r" t="t"/>
              <a:pathLst>
                <a:path extrusionOk="0" h="4197" w="2257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638634" y="1966639"/>
              <a:ext cx="121100" cy="337755"/>
            </a:xfrm>
            <a:custGeom>
              <a:rect b="b" l="l" r="r" t="t"/>
              <a:pathLst>
                <a:path extrusionOk="0" h="4337" w="1555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6094755" y="2302280"/>
              <a:ext cx="2008539" cy="1315662"/>
            </a:xfrm>
            <a:custGeom>
              <a:rect b="b" l="l" r="r" t="t"/>
              <a:pathLst>
                <a:path extrusionOk="0" h="16894" w="25791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6180652" y="2358896"/>
              <a:ext cx="1836741" cy="1161465"/>
            </a:xfrm>
            <a:custGeom>
              <a:rect b="b" l="l" r="r" t="t"/>
              <a:pathLst>
                <a:path extrusionOk="0" h="14914" w="23585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6278229" y="2427192"/>
              <a:ext cx="1313638" cy="940916"/>
            </a:xfrm>
            <a:custGeom>
              <a:rect b="b" l="l" r="r" t="t"/>
              <a:pathLst>
                <a:path extrusionOk="0" h="12082" w="16868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6340685" y="2739549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7012127" y="2969825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6586616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6752490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6879349" y="2917104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7025755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191629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6586616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733021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6879349" y="2749283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025755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174107" y="2749283"/>
              <a:ext cx="126940" cy="128887"/>
            </a:xfrm>
            <a:custGeom>
              <a:rect b="b" l="l" r="r" t="t"/>
              <a:pathLst>
                <a:path extrusionOk="0" h="1655" w="163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65968" y="2452579"/>
              <a:ext cx="279191" cy="648097"/>
            </a:xfrm>
            <a:custGeom>
              <a:rect b="b" l="l" r="r" t="t"/>
              <a:pathLst>
                <a:path extrusionOk="0" h="8322" w="3585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1090" y="2511141"/>
              <a:ext cx="218680" cy="218680"/>
            </a:xfrm>
            <a:custGeom>
              <a:rect b="b" l="l" r="r" t="t"/>
              <a:pathLst>
                <a:path extrusionOk="0" h="2808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01090" y="2827314"/>
              <a:ext cx="218680" cy="216733"/>
            </a:xfrm>
            <a:custGeom>
              <a:rect b="b" l="l" r="r" t="t"/>
              <a:pathLst>
                <a:path extrusionOk="0" h="2783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7691355" y="2499460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7691355" y="2815633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7669862" y="3227436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7669862" y="3274317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7669862" y="3319173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7669862" y="3366054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632113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656706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7172160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418091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6362179" y="3584649"/>
              <a:ext cx="150381" cy="158169"/>
            </a:xfrm>
            <a:custGeom>
              <a:rect b="b" l="l" r="r" t="t"/>
              <a:pathLst>
                <a:path extrusionOk="0" h="2031" w="1931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664021" y="3584649"/>
              <a:ext cx="150304" cy="158169"/>
            </a:xfrm>
            <a:custGeom>
              <a:rect b="b" l="l" r="r" t="t"/>
              <a:pathLst>
                <a:path extrusionOk="0" h="2031" w="193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6143583" y="1579522"/>
              <a:ext cx="1163334" cy="664529"/>
            </a:xfrm>
            <a:custGeom>
              <a:rect b="b" l="l" r="r" t="t"/>
              <a:pathLst>
                <a:path extrusionOk="0" h="8533" w="14938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6204092" y="1613320"/>
              <a:ext cx="1063807" cy="591480"/>
            </a:xfrm>
            <a:custGeom>
              <a:rect b="b" l="l" r="r" t="t"/>
              <a:pathLst>
                <a:path extrusionOk="0" h="7595" w="1366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6358285" y="1806061"/>
              <a:ext cx="103499" cy="100150"/>
            </a:xfrm>
            <a:custGeom>
              <a:rect b="b" l="l" r="r" t="t"/>
              <a:pathLst>
                <a:path extrusionOk="0" h="1286" w="1329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6379701" y="1991948"/>
              <a:ext cx="103577" cy="100228"/>
            </a:xfrm>
            <a:custGeom>
              <a:rect b="b" l="l" r="r" t="t"/>
              <a:pathLst>
                <a:path extrusionOk="0" h="1287" w="133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6463651" y="1888375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6274336" y="1908077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6668618" y="1778493"/>
              <a:ext cx="121100" cy="63470"/>
            </a:xfrm>
            <a:custGeom>
              <a:rect b="b" l="l" r="r" t="t"/>
              <a:pathLst>
                <a:path extrusionOk="0" h="815" w="1555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6680300" y="1888297"/>
              <a:ext cx="121100" cy="63003"/>
            </a:xfrm>
            <a:custGeom>
              <a:rect b="b" l="l" r="r" t="t"/>
              <a:pathLst>
                <a:path extrusionOk="0" h="809" w="1555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6674459" y="2034079"/>
              <a:ext cx="66430" cy="60355"/>
            </a:xfrm>
            <a:custGeom>
              <a:rect b="b" l="l" r="r" t="t"/>
              <a:pathLst>
                <a:path extrusionOk="0" h="775" w="853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6793530" y="2022398"/>
              <a:ext cx="68376" cy="60277"/>
            </a:xfrm>
            <a:custGeom>
              <a:rect b="b" l="l" r="r" t="t"/>
              <a:pathLst>
                <a:path extrusionOk="0" h="774" w="878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6908630" y="1809254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035489" y="1715570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6965246" y="1939383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7092104" y="1845699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6299723" y="1660045"/>
              <a:ext cx="152328" cy="58798"/>
            </a:xfrm>
            <a:custGeom>
              <a:rect b="b" l="l" r="r" t="t"/>
              <a:pathLst>
                <a:path extrusionOk="0" h="755" w="1956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6904736" y="1577653"/>
              <a:ext cx="154275" cy="57240"/>
            </a:xfrm>
            <a:custGeom>
              <a:rect b="b" l="l" r="r" t="t"/>
              <a:pathLst>
                <a:path extrusionOk="0" h="735" w="1981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34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5"/>
          <p:cNvSpPr txBox="1"/>
          <p:nvPr>
            <p:ph type="title"/>
          </p:nvPr>
        </p:nvSpPr>
        <p:spPr>
          <a:xfrm>
            <a:off x="3745150" y="1458925"/>
            <a:ext cx="51003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Проу</a:t>
            </a:r>
            <a:r>
              <a:rPr lang="en"/>
              <a:t>чване</a:t>
            </a:r>
            <a:endParaRPr/>
          </a:p>
        </p:txBody>
      </p:sp>
      <p:sp>
        <p:nvSpPr>
          <p:cNvPr id="922" name="Google Shape;922;p35"/>
          <p:cNvSpPr txBox="1"/>
          <p:nvPr>
            <p:ph idx="1" type="subTitle"/>
          </p:nvPr>
        </p:nvSpPr>
        <p:spPr>
          <a:xfrm>
            <a:off x="4384150" y="1989300"/>
            <a:ext cx="4461300" cy="1164900"/>
          </a:xfrm>
          <a:prstGeom prst="rect">
            <a:avLst/>
          </a:prstGeom>
        </p:spPr>
        <p:txBody>
          <a:bodyPr anchorCtr="0" anchor="ctr" bIns="91425" lIns="5715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Какво разучих и защо?</a:t>
            </a:r>
            <a:endParaRPr sz="2500"/>
          </a:p>
        </p:txBody>
      </p:sp>
      <p:sp>
        <p:nvSpPr>
          <p:cNvPr id="923" name="Google Shape;923;p35"/>
          <p:cNvSpPr/>
          <p:nvPr/>
        </p:nvSpPr>
        <p:spPr>
          <a:xfrm rot="-1582766">
            <a:off x="3872968" y="1667432"/>
            <a:ext cx="425088" cy="12446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35"/>
          <p:cNvGrpSpPr/>
          <p:nvPr/>
        </p:nvGrpSpPr>
        <p:grpSpPr>
          <a:xfrm>
            <a:off x="975388" y="794014"/>
            <a:ext cx="2861631" cy="2765946"/>
            <a:chOff x="5931872" y="3428323"/>
            <a:chExt cx="1164448" cy="1125512"/>
          </a:xfrm>
        </p:grpSpPr>
        <p:sp>
          <p:nvSpPr>
            <p:cNvPr id="925" name="Google Shape;925;p35"/>
            <p:cNvSpPr/>
            <p:nvPr/>
          </p:nvSpPr>
          <p:spPr>
            <a:xfrm>
              <a:off x="5931872" y="3428323"/>
              <a:ext cx="1164448" cy="1125512"/>
            </a:xfrm>
            <a:custGeom>
              <a:rect b="b" l="l" r="r" t="t"/>
              <a:pathLst>
                <a:path extrusionOk="0" h="32607" w="33735">
                  <a:moveTo>
                    <a:pt x="16567" y="0"/>
                  </a:moveTo>
                  <a:cubicBezTo>
                    <a:pt x="16542" y="25"/>
                    <a:pt x="16517" y="25"/>
                    <a:pt x="16491" y="25"/>
                  </a:cubicBezTo>
                  <a:cubicBezTo>
                    <a:pt x="13283" y="75"/>
                    <a:pt x="10201" y="1053"/>
                    <a:pt x="7544" y="2832"/>
                  </a:cubicBezTo>
                  <a:cubicBezTo>
                    <a:pt x="7469" y="2882"/>
                    <a:pt x="7394" y="2933"/>
                    <a:pt x="7318" y="2983"/>
                  </a:cubicBezTo>
                  <a:lnTo>
                    <a:pt x="7293" y="2983"/>
                  </a:lnTo>
                  <a:cubicBezTo>
                    <a:pt x="6567" y="3509"/>
                    <a:pt x="5865" y="4060"/>
                    <a:pt x="5238" y="4662"/>
                  </a:cubicBezTo>
                  <a:lnTo>
                    <a:pt x="5088" y="4812"/>
                  </a:lnTo>
                  <a:cubicBezTo>
                    <a:pt x="4637" y="5263"/>
                    <a:pt x="4186" y="5740"/>
                    <a:pt x="3760" y="6266"/>
                  </a:cubicBezTo>
                  <a:cubicBezTo>
                    <a:pt x="3734" y="6291"/>
                    <a:pt x="3709" y="6341"/>
                    <a:pt x="3659" y="6391"/>
                  </a:cubicBezTo>
                  <a:cubicBezTo>
                    <a:pt x="3308" y="6817"/>
                    <a:pt x="2983" y="7268"/>
                    <a:pt x="2707" y="7745"/>
                  </a:cubicBezTo>
                  <a:lnTo>
                    <a:pt x="2682" y="7745"/>
                  </a:lnTo>
                  <a:cubicBezTo>
                    <a:pt x="2682" y="7770"/>
                    <a:pt x="2657" y="7795"/>
                    <a:pt x="2632" y="7820"/>
                  </a:cubicBezTo>
                  <a:cubicBezTo>
                    <a:pt x="2632" y="7845"/>
                    <a:pt x="2607" y="7870"/>
                    <a:pt x="2607" y="7870"/>
                  </a:cubicBezTo>
                  <a:cubicBezTo>
                    <a:pt x="2356" y="8296"/>
                    <a:pt x="2105" y="8722"/>
                    <a:pt x="1880" y="9123"/>
                  </a:cubicBezTo>
                  <a:cubicBezTo>
                    <a:pt x="1880" y="9148"/>
                    <a:pt x="1880" y="9148"/>
                    <a:pt x="1880" y="9173"/>
                  </a:cubicBezTo>
                  <a:cubicBezTo>
                    <a:pt x="1855" y="9173"/>
                    <a:pt x="1830" y="9223"/>
                    <a:pt x="1830" y="9223"/>
                  </a:cubicBezTo>
                  <a:cubicBezTo>
                    <a:pt x="1278" y="10301"/>
                    <a:pt x="852" y="11429"/>
                    <a:pt x="552" y="12582"/>
                  </a:cubicBezTo>
                  <a:cubicBezTo>
                    <a:pt x="526" y="12682"/>
                    <a:pt x="501" y="12807"/>
                    <a:pt x="476" y="12908"/>
                  </a:cubicBezTo>
                  <a:cubicBezTo>
                    <a:pt x="476" y="12933"/>
                    <a:pt x="476" y="12933"/>
                    <a:pt x="476" y="12933"/>
                  </a:cubicBezTo>
                  <a:cubicBezTo>
                    <a:pt x="276" y="13810"/>
                    <a:pt x="125" y="14687"/>
                    <a:pt x="50" y="15564"/>
                  </a:cubicBezTo>
                  <a:cubicBezTo>
                    <a:pt x="25" y="15965"/>
                    <a:pt x="25" y="16341"/>
                    <a:pt x="0" y="16742"/>
                  </a:cubicBezTo>
                  <a:cubicBezTo>
                    <a:pt x="0" y="16792"/>
                    <a:pt x="0" y="16817"/>
                    <a:pt x="0" y="16867"/>
                  </a:cubicBezTo>
                  <a:lnTo>
                    <a:pt x="0" y="31629"/>
                  </a:lnTo>
                  <a:cubicBezTo>
                    <a:pt x="0" y="32156"/>
                    <a:pt x="451" y="32607"/>
                    <a:pt x="978" y="32607"/>
                  </a:cubicBezTo>
                  <a:lnTo>
                    <a:pt x="32757" y="32607"/>
                  </a:lnTo>
                  <a:cubicBezTo>
                    <a:pt x="33309" y="32607"/>
                    <a:pt x="33735" y="32156"/>
                    <a:pt x="33735" y="31629"/>
                  </a:cubicBezTo>
                  <a:lnTo>
                    <a:pt x="33735" y="16867"/>
                  </a:lnTo>
                  <a:cubicBezTo>
                    <a:pt x="33735" y="14913"/>
                    <a:pt x="33409" y="12983"/>
                    <a:pt x="32732" y="11153"/>
                  </a:cubicBezTo>
                  <a:cubicBezTo>
                    <a:pt x="32707" y="11078"/>
                    <a:pt x="32682" y="11003"/>
                    <a:pt x="32657" y="10928"/>
                  </a:cubicBezTo>
                  <a:cubicBezTo>
                    <a:pt x="32582" y="10702"/>
                    <a:pt x="32481" y="10451"/>
                    <a:pt x="32381" y="10226"/>
                  </a:cubicBezTo>
                  <a:cubicBezTo>
                    <a:pt x="32231" y="9850"/>
                    <a:pt x="32055" y="9499"/>
                    <a:pt x="31880" y="9148"/>
                  </a:cubicBezTo>
                  <a:cubicBezTo>
                    <a:pt x="31755" y="8923"/>
                    <a:pt x="31629" y="8697"/>
                    <a:pt x="31504" y="8471"/>
                  </a:cubicBezTo>
                  <a:cubicBezTo>
                    <a:pt x="31454" y="8371"/>
                    <a:pt x="31404" y="8271"/>
                    <a:pt x="31329" y="8196"/>
                  </a:cubicBezTo>
                  <a:cubicBezTo>
                    <a:pt x="30752" y="7243"/>
                    <a:pt x="30101" y="6341"/>
                    <a:pt x="29324" y="5514"/>
                  </a:cubicBezTo>
                  <a:cubicBezTo>
                    <a:pt x="29148" y="5314"/>
                    <a:pt x="28973" y="5113"/>
                    <a:pt x="28797" y="4938"/>
                  </a:cubicBezTo>
                  <a:cubicBezTo>
                    <a:pt x="28221" y="4386"/>
                    <a:pt x="27594" y="3835"/>
                    <a:pt x="26943" y="3334"/>
                  </a:cubicBezTo>
                  <a:cubicBezTo>
                    <a:pt x="26742" y="3208"/>
                    <a:pt x="26542" y="3058"/>
                    <a:pt x="26341" y="2908"/>
                  </a:cubicBezTo>
                  <a:cubicBezTo>
                    <a:pt x="25965" y="2657"/>
                    <a:pt x="25614" y="2456"/>
                    <a:pt x="25263" y="2256"/>
                  </a:cubicBezTo>
                  <a:cubicBezTo>
                    <a:pt x="25263" y="2231"/>
                    <a:pt x="25238" y="2231"/>
                    <a:pt x="25238" y="2231"/>
                  </a:cubicBezTo>
                  <a:cubicBezTo>
                    <a:pt x="25213" y="2206"/>
                    <a:pt x="25188" y="2206"/>
                    <a:pt x="25188" y="2181"/>
                  </a:cubicBezTo>
                  <a:cubicBezTo>
                    <a:pt x="25163" y="2181"/>
                    <a:pt x="25138" y="2156"/>
                    <a:pt x="25113" y="2156"/>
                  </a:cubicBezTo>
                  <a:cubicBezTo>
                    <a:pt x="25013" y="2106"/>
                    <a:pt x="24938" y="2055"/>
                    <a:pt x="24837" y="2005"/>
                  </a:cubicBezTo>
                  <a:cubicBezTo>
                    <a:pt x="24687" y="1930"/>
                    <a:pt x="24512" y="1830"/>
                    <a:pt x="24361" y="1755"/>
                  </a:cubicBezTo>
                  <a:cubicBezTo>
                    <a:pt x="24211" y="1679"/>
                    <a:pt x="24060" y="1604"/>
                    <a:pt x="23910" y="1554"/>
                  </a:cubicBezTo>
                  <a:cubicBezTo>
                    <a:pt x="23885" y="1529"/>
                    <a:pt x="23835" y="1504"/>
                    <a:pt x="23810" y="1504"/>
                  </a:cubicBezTo>
                  <a:cubicBezTo>
                    <a:pt x="23760" y="1479"/>
                    <a:pt x="23735" y="1454"/>
                    <a:pt x="23710" y="1454"/>
                  </a:cubicBezTo>
                  <a:lnTo>
                    <a:pt x="23684" y="1454"/>
                  </a:lnTo>
                  <a:cubicBezTo>
                    <a:pt x="23183" y="1228"/>
                    <a:pt x="22657" y="1003"/>
                    <a:pt x="22131" y="852"/>
                  </a:cubicBezTo>
                  <a:lnTo>
                    <a:pt x="21980" y="802"/>
                  </a:lnTo>
                  <a:cubicBezTo>
                    <a:pt x="21830" y="752"/>
                    <a:pt x="21654" y="702"/>
                    <a:pt x="21504" y="652"/>
                  </a:cubicBezTo>
                  <a:cubicBezTo>
                    <a:pt x="21379" y="627"/>
                    <a:pt x="21253" y="577"/>
                    <a:pt x="21103" y="552"/>
                  </a:cubicBezTo>
                  <a:lnTo>
                    <a:pt x="21078" y="552"/>
                  </a:lnTo>
                  <a:cubicBezTo>
                    <a:pt x="20752" y="451"/>
                    <a:pt x="20401" y="376"/>
                    <a:pt x="20075" y="301"/>
                  </a:cubicBezTo>
                  <a:lnTo>
                    <a:pt x="20025" y="301"/>
                  </a:lnTo>
                  <a:cubicBezTo>
                    <a:pt x="19975" y="301"/>
                    <a:pt x="19925" y="276"/>
                    <a:pt x="19875" y="276"/>
                  </a:cubicBezTo>
                  <a:cubicBezTo>
                    <a:pt x="19649" y="226"/>
                    <a:pt x="19399" y="201"/>
                    <a:pt x="19173" y="176"/>
                  </a:cubicBezTo>
                  <a:cubicBezTo>
                    <a:pt x="18998" y="151"/>
                    <a:pt x="18847" y="126"/>
                    <a:pt x="18672" y="100"/>
                  </a:cubicBezTo>
                  <a:cubicBezTo>
                    <a:pt x="18196" y="50"/>
                    <a:pt x="17694" y="25"/>
                    <a:pt x="17218" y="25"/>
                  </a:cubicBezTo>
                  <a:cubicBezTo>
                    <a:pt x="17143" y="0"/>
                    <a:pt x="17068" y="0"/>
                    <a:pt x="16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rotWithShape="0" algn="bl" dir="3540000" dist="66675">
                <a:srgbClr val="21262A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5965594" y="3462045"/>
              <a:ext cx="1097001" cy="1058065"/>
            </a:xfrm>
            <a:custGeom>
              <a:rect b="b" l="l" r="r" t="t"/>
              <a:pathLst>
                <a:path extrusionOk="0" h="30653" w="31781">
                  <a:moveTo>
                    <a:pt x="15890" y="1"/>
                  </a:moveTo>
                  <a:cubicBezTo>
                    <a:pt x="15815" y="1"/>
                    <a:pt x="15715" y="1"/>
                    <a:pt x="15615" y="26"/>
                  </a:cubicBezTo>
                  <a:lnTo>
                    <a:pt x="15540" y="26"/>
                  </a:lnTo>
                  <a:cubicBezTo>
                    <a:pt x="12432" y="76"/>
                    <a:pt x="9524" y="1053"/>
                    <a:pt x="7093" y="2657"/>
                  </a:cubicBezTo>
                  <a:cubicBezTo>
                    <a:pt x="7018" y="2707"/>
                    <a:pt x="6943" y="2758"/>
                    <a:pt x="6868" y="2808"/>
                  </a:cubicBezTo>
                  <a:cubicBezTo>
                    <a:pt x="6191" y="3284"/>
                    <a:pt x="5539" y="3835"/>
                    <a:pt x="4938" y="4412"/>
                  </a:cubicBezTo>
                  <a:cubicBezTo>
                    <a:pt x="4888" y="4437"/>
                    <a:pt x="4838" y="4487"/>
                    <a:pt x="4813" y="4512"/>
                  </a:cubicBezTo>
                  <a:cubicBezTo>
                    <a:pt x="4361" y="4963"/>
                    <a:pt x="3935" y="5414"/>
                    <a:pt x="3559" y="5890"/>
                  </a:cubicBezTo>
                  <a:cubicBezTo>
                    <a:pt x="3509" y="5941"/>
                    <a:pt x="3484" y="5966"/>
                    <a:pt x="3459" y="6016"/>
                  </a:cubicBezTo>
                  <a:cubicBezTo>
                    <a:pt x="3133" y="6417"/>
                    <a:pt x="2833" y="6843"/>
                    <a:pt x="2532" y="7294"/>
                  </a:cubicBezTo>
                  <a:cubicBezTo>
                    <a:pt x="2532" y="7319"/>
                    <a:pt x="2507" y="7344"/>
                    <a:pt x="2482" y="7394"/>
                  </a:cubicBezTo>
                  <a:cubicBezTo>
                    <a:pt x="2231" y="7795"/>
                    <a:pt x="2006" y="8196"/>
                    <a:pt x="1780" y="8597"/>
                  </a:cubicBezTo>
                  <a:cubicBezTo>
                    <a:pt x="1755" y="8622"/>
                    <a:pt x="1755" y="8672"/>
                    <a:pt x="1730" y="8697"/>
                  </a:cubicBezTo>
                  <a:cubicBezTo>
                    <a:pt x="1229" y="9700"/>
                    <a:pt x="828" y="10753"/>
                    <a:pt x="527" y="11855"/>
                  </a:cubicBezTo>
                  <a:cubicBezTo>
                    <a:pt x="502" y="11956"/>
                    <a:pt x="477" y="12056"/>
                    <a:pt x="452" y="12156"/>
                  </a:cubicBezTo>
                  <a:lnTo>
                    <a:pt x="452" y="12181"/>
                  </a:lnTo>
                  <a:cubicBezTo>
                    <a:pt x="251" y="12983"/>
                    <a:pt x="126" y="13810"/>
                    <a:pt x="51" y="14662"/>
                  </a:cubicBezTo>
                  <a:cubicBezTo>
                    <a:pt x="26" y="15038"/>
                    <a:pt x="26" y="15414"/>
                    <a:pt x="26" y="15790"/>
                  </a:cubicBezTo>
                  <a:cubicBezTo>
                    <a:pt x="1" y="15815"/>
                    <a:pt x="1" y="15865"/>
                    <a:pt x="1" y="15890"/>
                  </a:cubicBezTo>
                  <a:lnTo>
                    <a:pt x="1" y="30652"/>
                  </a:lnTo>
                  <a:lnTo>
                    <a:pt x="31780" y="30652"/>
                  </a:lnTo>
                  <a:lnTo>
                    <a:pt x="31780" y="15890"/>
                  </a:lnTo>
                  <a:cubicBezTo>
                    <a:pt x="31780" y="14011"/>
                    <a:pt x="31454" y="12181"/>
                    <a:pt x="30853" y="10502"/>
                  </a:cubicBezTo>
                  <a:cubicBezTo>
                    <a:pt x="30828" y="10427"/>
                    <a:pt x="30803" y="10377"/>
                    <a:pt x="30778" y="10301"/>
                  </a:cubicBezTo>
                  <a:cubicBezTo>
                    <a:pt x="30702" y="10076"/>
                    <a:pt x="30602" y="9850"/>
                    <a:pt x="30502" y="9625"/>
                  </a:cubicBezTo>
                  <a:cubicBezTo>
                    <a:pt x="30352" y="9299"/>
                    <a:pt x="30201" y="8948"/>
                    <a:pt x="30026" y="8622"/>
                  </a:cubicBezTo>
                  <a:cubicBezTo>
                    <a:pt x="29900" y="8397"/>
                    <a:pt x="29800" y="8171"/>
                    <a:pt x="29675" y="7971"/>
                  </a:cubicBezTo>
                  <a:cubicBezTo>
                    <a:pt x="29625" y="7895"/>
                    <a:pt x="29575" y="7795"/>
                    <a:pt x="29525" y="7720"/>
                  </a:cubicBezTo>
                  <a:cubicBezTo>
                    <a:pt x="28973" y="6818"/>
                    <a:pt x="28347" y="5966"/>
                    <a:pt x="27645" y="5189"/>
                  </a:cubicBezTo>
                  <a:cubicBezTo>
                    <a:pt x="27469" y="5013"/>
                    <a:pt x="27294" y="4838"/>
                    <a:pt x="27144" y="4662"/>
                  </a:cubicBezTo>
                  <a:cubicBezTo>
                    <a:pt x="26592" y="4111"/>
                    <a:pt x="25991" y="3610"/>
                    <a:pt x="25389" y="3159"/>
                  </a:cubicBezTo>
                  <a:cubicBezTo>
                    <a:pt x="25189" y="3008"/>
                    <a:pt x="25013" y="2883"/>
                    <a:pt x="24838" y="2758"/>
                  </a:cubicBezTo>
                  <a:cubicBezTo>
                    <a:pt x="24487" y="2532"/>
                    <a:pt x="24161" y="2306"/>
                    <a:pt x="23810" y="2106"/>
                  </a:cubicBezTo>
                  <a:cubicBezTo>
                    <a:pt x="23785" y="2106"/>
                    <a:pt x="23785" y="2106"/>
                    <a:pt x="23760" y="2081"/>
                  </a:cubicBezTo>
                  <a:cubicBezTo>
                    <a:pt x="23760" y="2081"/>
                    <a:pt x="23735" y="2081"/>
                    <a:pt x="23710" y="2056"/>
                  </a:cubicBezTo>
                  <a:cubicBezTo>
                    <a:pt x="23710" y="2056"/>
                    <a:pt x="23685" y="2056"/>
                    <a:pt x="23660" y="2031"/>
                  </a:cubicBezTo>
                  <a:cubicBezTo>
                    <a:pt x="23585" y="1981"/>
                    <a:pt x="23484" y="1931"/>
                    <a:pt x="23409" y="1880"/>
                  </a:cubicBezTo>
                  <a:cubicBezTo>
                    <a:pt x="23259" y="1805"/>
                    <a:pt x="23108" y="1730"/>
                    <a:pt x="22958" y="1655"/>
                  </a:cubicBezTo>
                  <a:cubicBezTo>
                    <a:pt x="22808" y="1580"/>
                    <a:pt x="22657" y="1530"/>
                    <a:pt x="22507" y="1454"/>
                  </a:cubicBezTo>
                  <a:cubicBezTo>
                    <a:pt x="22482" y="1429"/>
                    <a:pt x="22457" y="1429"/>
                    <a:pt x="22432" y="1404"/>
                  </a:cubicBezTo>
                  <a:cubicBezTo>
                    <a:pt x="22382" y="1379"/>
                    <a:pt x="22357" y="1379"/>
                    <a:pt x="22306" y="1354"/>
                  </a:cubicBezTo>
                  <a:cubicBezTo>
                    <a:pt x="21830" y="1154"/>
                    <a:pt x="21354" y="953"/>
                    <a:pt x="20853" y="803"/>
                  </a:cubicBezTo>
                  <a:cubicBezTo>
                    <a:pt x="20803" y="778"/>
                    <a:pt x="20753" y="778"/>
                    <a:pt x="20702" y="753"/>
                  </a:cubicBezTo>
                  <a:cubicBezTo>
                    <a:pt x="20552" y="702"/>
                    <a:pt x="20402" y="652"/>
                    <a:pt x="20251" y="627"/>
                  </a:cubicBezTo>
                  <a:cubicBezTo>
                    <a:pt x="20151" y="577"/>
                    <a:pt x="20026" y="552"/>
                    <a:pt x="19900" y="527"/>
                  </a:cubicBezTo>
                  <a:cubicBezTo>
                    <a:pt x="19575" y="427"/>
                    <a:pt x="19249" y="352"/>
                    <a:pt x="18898" y="301"/>
                  </a:cubicBezTo>
                  <a:cubicBezTo>
                    <a:pt x="18898" y="301"/>
                    <a:pt x="18873" y="276"/>
                    <a:pt x="18848" y="276"/>
                  </a:cubicBezTo>
                  <a:cubicBezTo>
                    <a:pt x="18823" y="276"/>
                    <a:pt x="18773" y="276"/>
                    <a:pt x="18722" y="251"/>
                  </a:cubicBezTo>
                  <a:cubicBezTo>
                    <a:pt x="18497" y="226"/>
                    <a:pt x="18271" y="176"/>
                    <a:pt x="18046" y="151"/>
                  </a:cubicBezTo>
                  <a:cubicBezTo>
                    <a:pt x="17895" y="126"/>
                    <a:pt x="17745" y="126"/>
                    <a:pt x="17595" y="101"/>
                  </a:cubicBezTo>
                  <a:cubicBezTo>
                    <a:pt x="17144" y="51"/>
                    <a:pt x="16692" y="26"/>
                    <a:pt x="16216" y="26"/>
                  </a:cubicBezTo>
                  <a:cubicBezTo>
                    <a:pt x="16141" y="1"/>
                    <a:pt x="16041" y="1"/>
                    <a:pt x="15966" y="1"/>
                  </a:cubicBez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025272" y="3532112"/>
              <a:ext cx="760490" cy="230163"/>
            </a:xfrm>
            <a:custGeom>
              <a:rect b="b" l="l" r="r" t="t"/>
              <a:pathLst>
                <a:path extrusionOk="0" h="6668" w="22032">
                  <a:moveTo>
                    <a:pt x="21931" y="1"/>
                  </a:moveTo>
                  <a:lnTo>
                    <a:pt x="51" y="6567"/>
                  </a:lnTo>
                  <a:cubicBezTo>
                    <a:pt x="26" y="6592"/>
                    <a:pt x="26" y="6642"/>
                    <a:pt x="1" y="6667"/>
                  </a:cubicBezTo>
                  <a:lnTo>
                    <a:pt x="22031" y="51"/>
                  </a:lnTo>
                  <a:cubicBezTo>
                    <a:pt x="22031" y="51"/>
                    <a:pt x="22006" y="51"/>
                    <a:pt x="21981" y="26"/>
                  </a:cubicBezTo>
                  <a:cubicBezTo>
                    <a:pt x="21981" y="26"/>
                    <a:pt x="21956" y="26"/>
                    <a:pt x="21931" y="1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051228" y="3508780"/>
              <a:ext cx="688659" cy="208520"/>
            </a:xfrm>
            <a:custGeom>
              <a:rect b="b" l="l" r="r" t="t"/>
              <a:pathLst>
                <a:path extrusionOk="0" h="6041" w="19951">
                  <a:moveTo>
                    <a:pt x="19825" y="0"/>
                  </a:moveTo>
                  <a:lnTo>
                    <a:pt x="51" y="5940"/>
                  </a:lnTo>
                  <a:cubicBezTo>
                    <a:pt x="51" y="5965"/>
                    <a:pt x="26" y="5990"/>
                    <a:pt x="1" y="6040"/>
                  </a:cubicBezTo>
                  <a:lnTo>
                    <a:pt x="19951" y="50"/>
                  </a:lnTo>
                  <a:cubicBezTo>
                    <a:pt x="19901" y="25"/>
                    <a:pt x="19876" y="25"/>
                    <a:pt x="19825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084985" y="3488001"/>
              <a:ext cx="600397" cy="181700"/>
            </a:xfrm>
            <a:custGeom>
              <a:rect b="b" l="l" r="r" t="t"/>
              <a:pathLst>
                <a:path extrusionOk="0" h="5264" w="17394">
                  <a:moveTo>
                    <a:pt x="17243" y="1"/>
                  </a:moveTo>
                  <a:lnTo>
                    <a:pt x="100" y="5138"/>
                  </a:lnTo>
                  <a:cubicBezTo>
                    <a:pt x="50" y="5189"/>
                    <a:pt x="25" y="5214"/>
                    <a:pt x="0" y="5264"/>
                  </a:cubicBezTo>
                  <a:lnTo>
                    <a:pt x="17394" y="51"/>
                  </a:lnTo>
                  <a:cubicBezTo>
                    <a:pt x="17344" y="26"/>
                    <a:pt x="17294" y="26"/>
                    <a:pt x="17243" y="1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131685" y="3470708"/>
              <a:ext cx="486214" cy="147079"/>
            </a:xfrm>
            <a:custGeom>
              <a:rect b="b" l="l" r="r" t="t"/>
              <a:pathLst>
                <a:path extrusionOk="0" h="4261" w="14086">
                  <a:moveTo>
                    <a:pt x="13910" y="0"/>
                  </a:moveTo>
                  <a:lnTo>
                    <a:pt x="126" y="4161"/>
                  </a:lnTo>
                  <a:cubicBezTo>
                    <a:pt x="76" y="4186"/>
                    <a:pt x="26" y="4236"/>
                    <a:pt x="1" y="4261"/>
                  </a:cubicBezTo>
                  <a:lnTo>
                    <a:pt x="14086" y="50"/>
                  </a:lnTo>
                  <a:cubicBezTo>
                    <a:pt x="14036" y="25"/>
                    <a:pt x="13986" y="25"/>
                    <a:pt x="13910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202615" y="3462045"/>
              <a:ext cx="322739" cy="96925"/>
            </a:xfrm>
            <a:custGeom>
              <a:rect b="b" l="l" r="r" t="t"/>
              <a:pathLst>
                <a:path extrusionOk="0" h="2808" w="9350">
                  <a:moveTo>
                    <a:pt x="9099" y="1"/>
                  </a:moveTo>
                  <a:lnTo>
                    <a:pt x="226" y="2657"/>
                  </a:lnTo>
                  <a:cubicBezTo>
                    <a:pt x="151" y="2707"/>
                    <a:pt x="76" y="2758"/>
                    <a:pt x="1" y="2808"/>
                  </a:cubicBezTo>
                  <a:lnTo>
                    <a:pt x="9349" y="26"/>
                  </a:lnTo>
                  <a:cubicBezTo>
                    <a:pt x="9274" y="1"/>
                    <a:pt x="9174" y="1"/>
                    <a:pt x="9099" y="1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146699" y="4268858"/>
              <a:ext cx="748926" cy="50499"/>
            </a:xfrm>
            <a:custGeom>
              <a:rect b="b" l="l" r="r" t="t"/>
              <a:pathLst>
                <a:path extrusionOk="0" h="1463" w="21697">
                  <a:moveTo>
                    <a:pt x="5615" y="1"/>
                  </a:moveTo>
                  <a:cubicBezTo>
                    <a:pt x="2403" y="1"/>
                    <a:pt x="0" y="9"/>
                    <a:pt x="17" y="34"/>
                  </a:cubicBezTo>
                  <a:lnTo>
                    <a:pt x="844" y="1463"/>
                  </a:lnTo>
                  <a:lnTo>
                    <a:pt x="20919" y="1463"/>
                  </a:lnTo>
                  <a:lnTo>
                    <a:pt x="21696" y="34"/>
                  </a:lnTo>
                  <a:cubicBezTo>
                    <a:pt x="21696" y="34"/>
                    <a:pt x="12039" y="1"/>
                    <a:pt x="5615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109180" y="3654955"/>
              <a:ext cx="811506" cy="628115"/>
            </a:xfrm>
            <a:custGeom>
              <a:rect b="b" l="l" r="r" t="t"/>
              <a:pathLst>
                <a:path extrusionOk="0" h="18197" w="23510">
                  <a:moveTo>
                    <a:pt x="1304" y="1"/>
                  </a:moveTo>
                  <a:cubicBezTo>
                    <a:pt x="577" y="1"/>
                    <a:pt x="1" y="577"/>
                    <a:pt x="1" y="1304"/>
                  </a:cubicBezTo>
                  <a:lnTo>
                    <a:pt x="1" y="16893"/>
                  </a:lnTo>
                  <a:cubicBezTo>
                    <a:pt x="1" y="17620"/>
                    <a:pt x="577" y="18196"/>
                    <a:pt x="1304" y="18196"/>
                  </a:cubicBezTo>
                  <a:lnTo>
                    <a:pt x="22207" y="18196"/>
                  </a:lnTo>
                  <a:cubicBezTo>
                    <a:pt x="22933" y="18196"/>
                    <a:pt x="23510" y="17620"/>
                    <a:pt x="23510" y="16893"/>
                  </a:cubicBezTo>
                  <a:lnTo>
                    <a:pt x="23510" y="1304"/>
                  </a:lnTo>
                  <a:cubicBezTo>
                    <a:pt x="23510" y="577"/>
                    <a:pt x="22933" y="1"/>
                    <a:pt x="22207" y="1"/>
                  </a:cubicBezTo>
                  <a:close/>
                </a:path>
              </a:pathLst>
            </a:custGeom>
            <a:solidFill>
              <a:srgbClr val="7D13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6175796" y="3683500"/>
              <a:ext cx="678303" cy="525149"/>
            </a:xfrm>
            <a:custGeom>
              <a:rect b="b" l="l" r="r" t="t"/>
              <a:pathLst>
                <a:path extrusionOk="0" h="15214" w="19651">
                  <a:moveTo>
                    <a:pt x="1" y="1"/>
                  </a:moveTo>
                  <a:lnTo>
                    <a:pt x="1" y="15214"/>
                  </a:lnTo>
                  <a:lnTo>
                    <a:pt x="19650" y="15214"/>
                  </a:lnTo>
                  <a:lnTo>
                    <a:pt x="19650" y="1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6249350" y="3740589"/>
              <a:ext cx="530327" cy="410965"/>
            </a:xfrm>
            <a:custGeom>
              <a:rect b="b" l="l" r="r" t="t"/>
              <a:pathLst>
                <a:path extrusionOk="0" h="11906" w="15364">
                  <a:moveTo>
                    <a:pt x="0" y="1"/>
                  </a:moveTo>
                  <a:lnTo>
                    <a:pt x="0" y="11906"/>
                  </a:lnTo>
                  <a:lnTo>
                    <a:pt x="15364" y="1190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6174070" y="3682637"/>
              <a:ext cx="86535" cy="66653"/>
            </a:xfrm>
            <a:custGeom>
              <a:rect b="b" l="l" r="r" t="t"/>
              <a:pathLst>
                <a:path extrusionOk="0" h="1931" w="2507">
                  <a:moveTo>
                    <a:pt x="26" y="1"/>
                  </a:moveTo>
                  <a:cubicBezTo>
                    <a:pt x="1" y="26"/>
                    <a:pt x="26" y="51"/>
                    <a:pt x="26" y="51"/>
                  </a:cubicBezTo>
                  <a:lnTo>
                    <a:pt x="2432" y="1931"/>
                  </a:lnTo>
                  <a:lnTo>
                    <a:pt x="2457" y="1931"/>
                  </a:lnTo>
                  <a:cubicBezTo>
                    <a:pt x="2482" y="1931"/>
                    <a:pt x="2482" y="1931"/>
                    <a:pt x="2507" y="1905"/>
                  </a:cubicBezTo>
                  <a:cubicBezTo>
                    <a:pt x="2507" y="1905"/>
                    <a:pt x="2507" y="1880"/>
                    <a:pt x="2482" y="1855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6772714" y="3682637"/>
              <a:ext cx="82221" cy="62339"/>
            </a:xfrm>
            <a:custGeom>
              <a:rect b="b" l="l" r="r" t="t"/>
              <a:pathLst>
                <a:path extrusionOk="0" h="1806" w="2382">
                  <a:moveTo>
                    <a:pt x="2331" y="1"/>
                  </a:moveTo>
                  <a:lnTo>
                    <a:pt x="25" y="1730"/>
                  </a:lnTo>
                  <a:cubicBezTo>
                    <a:pt x="0" y="1755"/>
                    <a:pt x="0" y="1780"/>
                    <a:pt x="0" y="1780"/>
                  </a:cubicBezTo>
                  <a:cubicBezTo>
                    <a:pt x="25" y="1805"/>
                    <a:pt x="25" y="1805"/>
                    <a:pt x="50" y="1805"/>
                  </a:cubicBezTo>
                  <a:lnTo>
                    <a:pt x="2381" y="51"/>
                  </a:lnTo>
                  <a:cubicBezTo>
                    <a:pt x="2381" y="51"/>
                    <a:pt x="2381" y="26"/>
                    <a:pt x="2381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6745033" y="4123442"/>
              <a:ext cx="109904" cy="86052"/>
            </a:xfrm>
            <a:custGeom>
              <a:rect b="b" l="l" r="r" t="t"/>
              <a:pathLst>
                <a:path extrusionOk="0" h="2493" w="3184">
                  <a:moveTo>
                    <a:pt x="51" y="1"/>
                  </a:moveTo>
                  <a:cubicBezTo>
                    <a:pt x="36" y="1"/>
                    <a:pt x="25" y="12"/>
                    <a:pt x="25" y="12"/>
                  </a:cubicBezTo>
                  <a:cubicBezTo>
                    <a:pt x="0" y="37"/>
                    <a:pt x="0" y="62"/>
                    <a:pt x="25" y="62"/>
                  </a:cubicBezTo>
                  <a:lnTo>
                    <a:pt x="3133" y="2493"/>
                  </a:lnTo>
                  <a:lnTo>
                    <a:pt x="3183" y="2493"/>
                  </a:lnTo>
                  <a:cubicBezTo>
                    <a:pt x="3183" y="2468"/>
                    <a:pt x="3183" y="2443"/>
                    <a:pt x="3183" y="2443"/>
                  </a:cubicBezTo>
                  <a:lnTo>
                    <a:pt x="75" y="12"/>
                  </a:lnTo>
                  <a:cubicBezTo>
                    <a:pt x="67" y="3"/>
                    <a:pt x="59" y="1"/>
                    <a:pt x="51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6174070" y="4139388"/>
              <a:ext cx="87433" cy="70105"/>
            </a:xfrm>
            <a:custGeom>
              <a:rect b="b" l="l" r="r" t="t"/>
              <a:pathLst>
                <a:path extrusionOk="0" h="2031" w="2533">
                  <a:moveTo>
                    <a:pt x="2457" y="1"/>
                  </a:moveTo>
                  <a:lnTo>
                    <a:pt x="26" y="1981"/>
                  </a:lnTo>
                  <a:cubicBezTo>
                    <a:pt x="26" y="1981"/>
                    <a:pt x="1" y="2006"/>
                    <a:pt x="26" y="2031"/>
                  </a:cubicBezTo>
                  <a:lnTo>
                    <a:pt x="76" y="2031"/>
                  </a:lnTo>
                  <a:lnTo>
                    <a:pt x="2507" y="76"/>
                  </a:lnTo>
                  <a:cubicBezTo>
                    <a:pt x="2532" y="51"/>
                    <a:pt x="2532" y="26"/>
                    <a:pt x="2532" y="26"/>
                  </a:cubicBezTo>
                  <a:cubicBezTo>
                    <a:pt x="2507" y="1"/>
                    <a:pt x="2482" y="1"/>
                    <a:pt x="2457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6659364" y="4221571"/>
              <a:ext cx="37244" cy="37244"/>
            </a:xfrm>
            <a:custGeom>
              <a:rect b="b" l="l" r="r" t="t"/>
              <a:pathLst>
                <a:path extrusionOk="0" h="1079" w="1079">
                  <a:moveTo>
                    <a:pt x="552" y="1"/>
                  </a:moveTo>
                  <a:cubicBezTo>
                    <a:pt x="252" y="1"/>
                    <a:pt x="1" y="251"/>
                    <a:pt x="1" y="552"/>
                  </a:cubicBezTo>
                  <a:cubicBezTo>
                    <a:pt x="1" y="853"/>
                    <a:pt x="252" y="1079"/>
                    <a:pt x="552" y="1079"/>
                  </a:cubicBezTo>
                  <a:cubicBezTo>
                    <a:pt x="828" y="1079"/>
                    <a:pt x="1079" y="853"/>
                    <a:pt x="1079" y="552"/>
                  </a:cubicBezTo>
                  <a:cubicBezTo>
                    <a:pt x="1079" y="251"/>
                    <a:pt x="828" y="1"/>
                    <a:pt x="552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6724254" y="4221571"/>
              <a:ext cx="37244" cy="37244"/>
            </a:xfrm>
            <a:custGeom>
              <a:rect b="b" l="l" r="r" t="t"/>
              <a:pathLst>
                <a:path extrusionOk="0" h="1079" w="1079">
                  <a:moveTo>
                    <a:pt x="552" y="1"/>
                  </a:moveTo>
                  <a:cubicBezTo>
                    <a:pt x="251" y="1"/>
                    <a:pt x="1" y="251"/>
                    <a:pt x="1" y="552"/>
                  </a:cubicBezTo>
                  <a:cubicBezTo>
                    <a:pt x="1" y="853"/>
                    <a:pt x="251" y="1079"/>
                    <a:pt x="552" y="1079"/>
                  </a:cubicBezTo>
                  <a:cubicBezTo>
                    <a:pt x="853" y="1079"/>
                    <a:pt x="1078" y="853"/>
                    <a:pt x="1078" y="552"/>
                  </a:cubicBezTo>
                  <a:cubicBezTo>
                    <a:pt x="1078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789144" y="4221571"/>
              <a:ext cx="38107" cy="37244"/>
            </a:xfrm>
            <a:custGeom>
              <a:rect b="b" l="l" r="r" t="t"/>
              <a:pathLst>
                <a:path extrusionOk="0" h="1079" w="1104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cubicBezTo>
                    <a:pt x="0" y="853"/>
                    <a:pt x="251" y="1079"/>
                    <a:pt x="552" y="1079"/>
                  </a:cubicBezTo>
                  <a:cubicBezTo>
                    <a:pt x="852" y="1079"/>
                    <a:pt x="1103" y="853"/>
                    <a:pt x="1103" y="552"/>
                  </a:cubicBez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6192260" y="4225057"/>
              <a:ext cx="174762" cy="2623"/>
            </a:xfrm>
            <a:custGeom>
              <a:rect b="b" l="l" r="r" t="t"/>
              <a:pathLst>
                <a:path extrusionOk="0" h="76" w="5063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cubicBezTo>
                    <a:pt x="0" y="75"/>
                    <a:pt x="0" y="75"/>
                    <a:pt x="25" y="75"/>
                  </a:cubicBezTo>
                  <a:lnTo>
                    <a:pt x="5013" y="75"/>
                  </a:lnTo>
                  <a:cubicBezTo>
                    <a:pt x="5038" y="75"/>
                    <a:pt x="5063" y="75"/>
                    <a:pt x="5063" y="50"/>
                  </a:cubicBezTo>
                  <a:cubicBezTo>
                    <a:pt x="5063" y="25"/>
                    <a:pt x="5038" y="0"/>
                    <a:pt x="5013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6192260" y="4238035"/>
              <a:ext cx="174762" cy="2623"/>
            </a:xfrm>
            <a:custGeom>
              <a:rect b="b" l="l" r="r" t="t"/>
              <a:pathLst>
                <a:path extrusionOk="0" h="76" w="5063">
                  <a:moveTo>
                    <a:pt x="25" y="0"/>
                  </a:moveTo>
                  <a:cubicBezTo>
                    <a:pt x="0" y="0"/>
                    <a:pt x="0" y="0"/>
                    <a:pt x="0" y="25"/>
                  </a:cubicBezTo>
                  <a:cubicBezTo>
                    <a:pt x="0" y="50"/>
                    <a:pt x="0" y="75"/>
                    <a:pt x="25" y="75"/>
                  </a:cubicBezTo>
                  <a:lnTo>
                    <a:pt x="5013" y="75"/>
                  </a:lnTo>
                  <a:cubicBezTo>
                    <a:pt x="5038" y="75"/>
                    <a:pt x="5063" y="50"/>
                    <a:pt x="5063" y="25"/>
                  </a:cubicBezTo>
                  <a:cubicBezTo>
                    <a:pt x="5063" y="0"/>
                    <a:pt x="5038" y="0"/>
                    <a:pt x="5013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6192260" y="4250115"/>
              <a:ext cx="174762" cy="2658"/>
            </a:xfrm>
            <a:custGeom>
              <a:rect b="b" l="l" r="r" t="t"/>
              <a:pathLst>
                <a:path extrusionOk="0" h="77" w="5063">
                  <a:moveTo>
                    <a:pt x="25" y="1"/>
                  </a:moveTo>
                  <a:cubicBezTo>
                    <a:pt x="0" y="1"/>
                    <a:pt x="0" y="26"/>
                    <a:pt x="0" y="51"/>
                  </a:cubicBezTo>
                  <a:cubicBezTo>
                    <a:pt x="0" y="51"/>
                    <a:pt x="0" y="76"/>
                    <a:pt x="25" y="76"/>
                  </a:cubicBezTo>
                  <a:lnTo>
                    <a:pt x="5013" y="76"/>
                  </a:lnTo>
                  <a:cubicBezTo>
                    <a:pt x="5038" y="76"/>
                    <a:pt x="5063" y="51"/>
                    <a:pt x="5063" y="51"/>
                  </a:cubicBezTo>
                  <a:cubicBezTo>
                    <a:pt x="5063" y="26"/>
                    <a:pt x="5038" y="1"/>
                    <a:pt x="5013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6192260" y="4262231"/>
              <a:ext cx="174762" cy="2623"/>
            </a:xfrm>
            <a:custGeom>
              <a:rect b="b" l="l" r="r" t="t"/>
              <a:pathLst>
                <a:path extrusionOk="0" h="76" w="5063">
                  <a:moveTo>
                    <a:pt x="25" y="1"/>
                  </a:moveTo>
                  <a:cubicBezTo>
                    <a:pt x="0" y="1"/>
                    <a:pt x="0" y="26"/>
                    <a:pt x="0" y="51"/>
                  </a:cubicBezTo>
                  <a:cubicBezTo>
                    <a:pt x="0" y="76"/>
                    <a:pt x="0" y="76"/>
                    <a:pt x="25" y="76"/>
                  </a:cubicBezTo>
                  <a:lnTo>
                    <a:pt x="5013" y="76"/>
                  </a:lnTo>
                  <a:cubicBezTo>
                    <a:pt x="5038" y="76"/>
                    <a:pt x="5063" y="76"/>
                    <a:pt x="5063" y="51"/>
                  </a:cubicBezTo>
                  <a:cubicBezTo>
                    <a:pt x="5063" y="26"/>
                    <a:pt x="5038" y="1"/>
                    <a:pt x="5013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6345373" y="3904955"/>
              <a:ext cx="6938" cy="203343"/>
            </a:xfrm>
            <a:custGeom>
              <a:rect b="b" l="l" r="r" t="t"/>
              <a:pathLst>
                <a:path extrusionOk="0" h="5891" w="201">
                  <a:moveTo>
                    <a:pt x="0" y="1"/>
                  </a:moveTo>
                  <a:lnTo>
                    <a:pt x="0" y="5891"/>
                  </a:lnTo>
                  <a:lnTo>
                    <a:pt x="201" y="589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6411954" y="3904955"/>
              <a:ext cx="6973" cy="203343"/>
            </a:xfrm>
            <a:custGeom>
              <a:rect b="b" l="l" r="r" t="t"/>
              <a:pathLst>
                <a:path extrusionOk="0" h="5891" w="202">
                  <a:moveTo>
                    <a:pt x="1" y="1"/>
                  </a:moveTo>
                  <a:lnTo>
                    <a:pt x="1" y="5891"/>
                  </a:lnTo>
                  <a:lnTo>
                    <a:pt x="201" y="589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6347099" y="3926596"/>
              <a:ext cx="69242" cy="15602"/>
            </a:xfrm>
            <a:custGeom>
              <a:rect b="b" l="l" r="r" t="t"/>
              <a:pathLst>
                <a:path extrusionOk="0" h="452" w="2006">
                  <a:moveTo>
                    <a:pt x="1980" y="0"/>
                  </a:moveTo>
                  <a:lnTo>
                    <a:pt x="0" y="301"/>
                  </a:lnTo>
                  <a:lnTo>
                    <a:pt x="25" y="452"/>
                  </a:lnTo>
                  <a:lnTo>
                    <a:pt x="2005" y="15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6351413" y="3962044"/>
              <a:ext cx="60578" cy="6110"/>
            </a:xfrm>
            <a:custGeom>
              <a:rect b="b" l="l" r="r" t="t"/>
              <a:pathLst>
                <a:path extrusionOk="0" h="177" w="1755">
                  <a:moveTo>
                    <a:pt x="1" y="1"/>
                  </a:moveTo>
                  <a:lnTo>
                    <a:pt x="1" y="176"/>
                  </a:lnTo>
                  <a:lnTo>
                    <a:pt x="1755" y="176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6351413" y="3999253"/>
              <a:ext cx="60578" cy="6110"/>
            </a:xfrm>
            <a:custGeom>
              <a:rect b="b" l="l" r="r" t="t"/>
              <a:pathLst>
                <a:path extrusionOk="0" h="177" w="1755">
                  <a:moveTo>
                    <a:pt x="1" y="1"/>
                  </a:moveTo>
                  <a:lnTo>
                    <a:pt x="1" y="176"/>
                  </a:lnTo>
                  <a:lnTo>
                    <a:pt x="1755" y="176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6347099" y="4026072"/>
              <a:ext cx="66653" cy="16465"/>
            </a:xfrm>
            <a:custGeom>
              <a:rect b="b" l="l" r="r" t="t"/>
              <a:pathLst>
                <a:path extrusionOk="0" h="477" w="1931">
                  <a:moveTo>
                    <a:pt x="25" y="1"/>
                  </a:moveTo>
                  <a:lnTo>
                    <a:pt x="0" y="151"/>
                  </a:lnTo>
                  <a:lnTo>
                    <a:pt x="1905" y="477"/>
                  </a:lnTo>
                  <a:lnTo>
                    <a:pt x="1930" y="30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6348824" y="4069320"/>
              <a:ext cx="66653" cy="5247"/>
            </a:xfrm>
            <a:custGeom>
              <a:rect b="b" l="l" r="r" t="t"/>
              <a:pathLst>
                <a:path extrusionOk="0" h="152" w="1931">
                  <a:moveTo>
                    <a:pt x="0" y="1"/>
                  </a:moveTo>
                  <a:lnTo>
                    <a:pt x="0" y="151"/>
                  </a:lnTo>
                  <a:lnTo>
                    <a:pt x="1930" y="151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6616116" y="3749253"/>
              <a:ext cx="6110" cy="156606"/>
            </a:xfrm>
            <a:custGeom>
              <a:rect b="b" l="l" r="r" t="t"/>
              <a:pathLst>
                <a:path extrusionOk="0" h="4537" w="177">
                  <a:moveTo>
                    <a:pt x="1" y="1"/>
                  </a:moveTo>
                  <a:lnTo>
                    <a:pt x="1" y="4537"/>
                  </a:lnTo>
                  <a:lnTo>
                    <a:pt x="176" y="453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6682731" y="3749253"/>
              <a:ext cx="6973" cy="156606"/>
            </a:xfrm>
            <a:custGeom>
              <a:rect b="b" l="l" r="r" t="t"/>
              <a:pathLst>
                <a:path extrusionOk="0" h="4537" w="202">
                  <a:moveTo>
                    <a:pt x="1" y="1"/>
                  </a:moveTo>
                  <a:lnTo>
                    <a:pt x="1" y="4537"/>
                  </a:lnTo>
                  <a:lnTo>
                    <a:pt x="201" y="453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6621328" y="3759642"/>
              <a:ext cx="61441" cy="5212"/>
            </a:xfrm>
            <a:custGeom>
              <a:rect b="b" l="l" r="r" t="t"/>
              <a:pathLst>
                <a:path extrusionOk="0" h="151" w="1780">
                  <a:moveTo>
                    <a:pt x="0" y="0"/>
                  </a:moveTo>
                  <a:lnTo>
                    <a:pt x="0" y="151"/>
                  </a:lnTo>
                  <a:lnTo>
                    <a:pt x="1780" y="151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6621328" y="3796816"/>
              <a:ext cx="61441" cy="6110"/>
            </a:xfrm>
            <a:custGeom>
              <a:rect b="b" l="l" r="r" t="t"/>
              <a:pathLst>
                <a:path extrusionOk="0" h="177" w="1780">
                  <a:moveTo>
                    <a:pt x="0" y="1"/>
                  </a:moveTo>
                  <a:lnTo>
                    <a:pt x="0" y="176"/>
                  </a:lnTo>
                  <a:lnTo>
                    <a:pt x="1780" y="176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6617841" y="3823635"/>
              <a:ext cx="66653" cy="16499"/>
            </a:xfrm>
            <a:custGeom>
              <a:rect b="b" l="l" r="r" t="t"/>
              <a:pathLst>
                <a:path extrusionOk="0" h="478" w="1931">
                  <a:moveTo>
                    <a:pt x="26" y="1"/>
                  </a:moveTo>
                  <a:lnTo>
                    <a:pt x="1" y="151"/>
                  </a:lnTo>
                  <a:lnTo>
                    <a:pt x="1906" y="477"/>
                  </a:lnTo>
                  <a:lnTo>
                    <a:pt x="1931" y="30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6619602" y="3866918"/>
              <a:ext cx="66619" cy="5212"/>
            </a:xfrm>
            <a:custGeom>
              <a:rect b="b" l="l" r="r" t="t"/>
              <a:pathLst>
                <a:path extrusionOk="0" h="151" w="1930">
                  <a:moveTo>
                    <a:pt x="0" y="0"/>
                  </a:moveTo>
                  <a:lnTo>
                    <a:pt x="0" y="150"/>
                  </a:lnTo>
                  <a:lnTo>
                    <a:pt x="1930" y="150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6257116" y="3900640"/>
              <a:ext cx="519972" cy="14739"/>
            </a:xfrm>
            <a:custGeom>
              <a:rect b="b" l="l" r="r" t="t"/>
              <a:pathLst>
                <a:path extrusionOk="0" h="427" w="15064">
                  <a:moveTo>
                    <a:pt x="1" y="1"/>
                  </a:moveTo>
                  <a:lnTo>
                    <a:pt x="1" y="427"/>
                  </a:lnTo>
                  <a:lnTo>
                    <a:pt x="15063" y="427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6257116" y="4104803"/>
              <a:ext cx="519972" cy="15602"/>
            </a:xfrm>
            <a:custGeom>
              <a:rect b="b" l="l" r="r" t="t"/>
              <a:pathLst>
                <a:path extrusionOk="0" h="452" w="15064">
                  <a:moveTo>
                    <a:pt x="1" y="0"/>
                  </a:moveTo>
                  <a:lnTo>
                    <a:pt x="1" y="451"/>
                  </a:lnTo>
                  <a:lnTo>
                    <a:pt x="15063" y="451"/>
                  </a:lnTo>
                  <a:lnTo>
                    <a:pt x="15063" y="0"/>
                  </a:ln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6501937" y="3810657"/>
              <a:ext cx="31169" cy="77043"/>
            </a:xfrm>
            <a:custGeom>
              <a:rect b="b" l="l" r="r" t="t"/>
              <a:pathLst>
                <a:path extrusionOk="0" h="2232" w="903">
                  <a:moveTo>
                    <a:pt x="1" y="1"/>
                  </a:moveTo>
                  <a:lnTo>
                    <a:pt x="1" y="2232"/>
                  </a:lnTo>
                  <a:lnTo>
                    <a:pt x="903" y="2232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6655913" y="4003567"/>
              <a:ext cx="31169" cy="77043"/>
            </a:xfrm>
            <a:custGeom>
              <a:rect b="b" l="l" r="r" t="t"/>
              <a:pathLst>
                <a:path extrusionOk="0" h="2232" w="903">
                  <a:moveTo>
                    <a:pt x="1" y="1"/>
                  </a:moveTo>
                  <a:lnTo>
                    <a:pt x="1" y="2232"/>
                  </a:lnTo>
                  <a:lnTo>
                    <a:pt x="903" y="2232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6315068" y="3755293"/>
              <a:ext cx="28580" cy="28615"/>
            </a:xfrm>
            <a:custGeom>
              <a:rect b="b" l="l" r="r" t="t"/>
              <a:pathLst>
                <a:path extrusionOk="0" h="829" w="828">
                  <a:moveTo>
                    <a:pt x="402" y="1"/>
                  </a:moveTo>
                  <a:cubicBezTo>
                    <a:pt x="176" y="1"/>
                    <a:pt x="1" y="201"/>
                    <a:pt x="1" y="427"/>
                  </a:cubicBezTo>
                  <a:cubicBezTo>
                    <a:pt x="1" y="653"/>
                    <a:pt x="176" y="828"/>
                    <a:pt x="402" y="828"/>
                  </a:cubicBezTo>
                  <a:cubicBezTo>
                    <a:pt x="628" y="828"/>
                    <a:pt x="828" y="653"/>
                    <a:pt x="828" y="427"/>
                  </a:cubicBezTo>
                  <a:cubicBezTo>
                    <a:pt x="828" y="201"/>
                    <a:pt x="628" y="1"/>
                    <a:pt x="402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6357488" y="3755293"/>
              <a:ext cx="29443" cy="28615"/>
            </a:xfrm>
            <a:custGeom>
              <a:rect b="b" l="l" r="r" t="t"/>
              <a:pathLst>
                <a:path extrusionOk="0" h="829" w="853">
                  <a:moveTo>
                    <a:pt x="426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3"/>
                    <a:pt x="201" y="828"/>
                    <a:pt x="426" y="828"/>
                  </a:cubicBezTo>
                  <a:cubicBezTo>
                    <a:pt x="652" y="828"/>
                    <a:pt x="852" y="653"/>
                    <a:pt x="852" y="427"/>
                  </a:cubicBezTo>
                  <a:cubicBezTo>
                    <a:pt x="852" y="201"/>
                    <a:pt x="652" y="1"/>
                    <a:pt x="426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6274408" y="3755293"/>
              <a:ext cx="28615" cy="28615"/>
            </a:xfrm>
            <a:custGeom>
              <a:rect b="b" l="l" r="r" t="t"/>
              <a:pathLst>
                <a:path extrusionOk="0" h="829" w="829">
                  <a:moveTo>
                    <a:pt x="427" y="1"/>
                  </a:moveTo>
                  <a:cubicBezTo>
                    <a:pt x="201" y="1"/>
                    <a:pt x="1" y="201"/>
                    <a:pt x="1" y="427"/>
                  </a:cubicBezTo>
                  <a:cubicBezTo>
                    <a:pt x="1" y="653"/>
                    <a:pt x="201" y="828"/>
                    <a:pt x="427" y="828"/>
                  </a:cubicBezTo>
                  <a:cubicBezTo>
                    <a:pt x="653" y="828"/>
                    <a:pt x="828" y="653"/>
                    <a:pt x="828" y="427"/>
                  </a:cubicBezTo>
                  <a:cubicBezTo>
                    <a:pt x="828" y="201"/>
                    <a:pt x="653" y="1"/>
                    <a:pt x="42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6449162" y="4174870"/>
              <a:ext cx="605610" cy="345210"/>
            </a:xfrm>
            <a:custGeom>
              <a:rect b="b" l="l" r="r" t="t"/>
              <a:pathLst>
                <a:path extrusionOk="0" h="10001" w="17545">
                  <a:moveTo>
                    <a:pt x="13610" y="0"/>
                  </a:moveTo>
                  <a:lnTo>
                    <a:pt x="13610" y="176"/>
                  </a:lnTo>
                  <a:cubicBezTo>
                    <a:pt x="13785" y="226"/>
                    <a:pt x="13961" y="276"/>
                    <a:pt x="14136" y="326"/>
                  </a:cubicBezTo>
                  <a:cubicBezTo>
                    <a:pt x="15540" y="802"/>
                    <a:pt x="16442" y="1429"/>
                    <a:pt x="16918" y="2306"/>
                  </a:cubicBezTo>
                  <a:cubicBezTo>
                    <a:pt x="17269" y="2933"/>
                    <a:pt x="17394" y="3710"/>
                    <a:pt x="17319" y="4737"/>
                  </a:cubicBezTo>
                  <a:cubicBezTo>
                    <a:pt x="17269" y="5665"/>
                    <a:pt x="17093" y="6391"/>
                    <a:pt x="16743" y="6968"/>
                  </a:cubicBezTo>
                  <a:cubicBezTo>
                    <a:pt x="16166" y="7945"/>
                    <a:pt x="15063" y="8622"/>
                    <a:pt x="13760" y="8797"/>
                  </a:cubicBezTo>
                  <a:cubicBezTo>
                    <a:pt x="13540" y="8828"/>
                    <a:pt x="13315" y="8843"/>
                    <a:pt x="13085" y="8843"/>
                  </a:cubicBezTo>
                  <a:cubicBezTo>
                    <a:pt x="12187" y="8843"/>
                    <a:pt x="11213" y="8615"/>
                    <a:pt x="10176" y="8196"/>
                  </a:cubicBezTo>
                  <a:cubicBezTo>
                    <a:pt x="9800" y="8021"/>
                    <a:pt x="9399" y="7845"/>
                    <a:pt x="9023" y="7645"/>
                  </a:cubicBezTo>
                  <a:cubicBezTo>
                    <a:pt x="8597" y="7444"/>
                    <a:pt x="8171" y="7244"/>
                    <a:pt x="7720" y="7043"/>
                  </a:cubicBezTo>
                  <a:cubicBezTo>
                    <a:pt x="6948" y="6734"/>
                    <a:pt x="6250" y="6574"/>
                    <a:pt x="5603" y="6574"/>
                  </a:cubicBezTo>
                  <a:cubicBezTo>
                    <a:pt x="5411" y="6574"/>
                    <a:pt x="5222" y="6588"/>
                    <a:pt x="5038" y="6617"/>
                  </a:cubicBezTo>
                  <a:cubicBezTo>
                    <a:pt x="5013" y="6617"/>
                    <a:pt x="4963" y="6642"/>
                    <a:pt x="4938" y="6642"/>
                  </a:cubicBezTo>
                  <a:cubicBezTo>
                    <a:pt x="4763" y="6492"/>
                    <a:pt x="4587" y="6366"/>
                    <a:pt x="4387" y="6266"/>
                  </a:cubicBezTo>
                  <a:cubicBezTo>
                    <a:pt x="4083" y="6133"/>
                    <a:pt x="3736" y="6072"/>
                    <a:pt x="3335" y="6072"/>
                  </a:cubicBezTo>
                  <a:cubicBezTo>
                    <a:pt x="3207" y="6072"/>
                    <a:pt x="3073" y="6079"/>
                    <a:pt x="2933" y="6091"/>
                  </a:cubicBezTo>
                  <a:cubicBezTo>
                    <a:pt x="2557" y="6141"/>
                    <a:pt x="2206" y="6216"/>
                    <a:pt x="1880" y="6341"/>
                  </a:cubicBezTo>
                  <a:cubicBezTo>
                    <a:pt x="1179" y="6592"/>
                    <a:pt x="527" y="6993"/>
                    <a:pt x="1" y="7519"/>
                  </a:cubicBezTo>
                  <a:lnTo>
                    <a:pt x="126" y="7620"/>
                  </a:lnTo>
                  <a:cubicBezTo>
                    <a:pt x="602" y="7143"/>
                    <a:pt x="1204" y="6742"/>
                    <a:pt x="1880" y="6517"/>
                  </a:cubicBezTo>
                  <a:cubicBezTo>
                    <a:pt x="2206" y="6391"/>
                    <a:pt x="2582" y="6316"/>
                    <a:pt x="2933" y="6266"/>
                  </a:cubicBezTo>
                  <a:cubicBezTo>
                    <a:pt x="3098" y="6244"/>
                    <a:pt x="3255" y="6232"/>
                    <a:pt x="3403" y="6232"/>
                  </a:cubicBezTo>
                  <a:cubicBezTo>
                    <a:pt x="3748" y="6232"/>
                    <a:pt x="4048" y="6294"/>
                    <a:pt x="4311" y="6416"/>
                  </a:cubicBezTo>
                  <a:cubicBezTo>
                    <a:pt x="4462" y="6492"/>
                    <a:pt x="4612" y="6567"/>
                    <a:pt x="4738" y="6692"/>
                  </a:cubicBezTo>
                  <a:cubicBezTo>
                    <a:pt x="3885" y="6893"/>
                    <a:pt x="3159" y="7469"/>
                    <a:pt x="2883" y="8196"/>
                  </a:cubicBezTo>
                  <a:cubicBezTo>
                    <a:pt x="2657" y="8722"/>
                    <a:pt x="2657" y="9399"/>
                    <a:pt x="2908" y="10000"/>
                  </a:cubicBezTo>
                  <a:lnTo>
                    <a:pt x="3083" y="10000"/>
                  </a:lnTo>
                  <a:cubicBezTo>
                    <a:pt x="3058" y="9975"/>
                    <a:pt x="3058" y="9950"/>
                    <a:pt x="3058" y="9925"/>
                  </a:cubicBezTo>
                  <a:cubicBezTo>
                    <a:pt x="2833" y="9374"/>
                    <a:pt x="2808" y="8747"/>
                    <a:pt x="3033" y="8246"/>
                  </a:cubicBezTo>
                  <a:cubicBezTo>
                    <a:pt x="3309" y="7544"/>
                    <a:pt x="4011" y="6993"/>
                    <a:pt x="4888" y="6818"/>
                  </a:cubicBezTo>
                  <a:cubicBezTo>
                    <a:pt x="5139" y="7093"/>
                    <a:pt x="5339" y="7444"/>
                    <a:pt x="5439" y="7820"/>
                  </a:cubicBezTo>
                  <a:cubicBezTo>
                    <a:pt x="5565" y="8396"/>
                    <a:pt x="5489" y="9048"/>
                    <a:pt x="5214" y="9650"/>
                  </a:cubicBezTo>
                  <a:cubicBezTo>
                    <a:pt x="5164" y="9775"/>
                    <a:pt x="5113" y="9900"/>
                    <a:pt x="5038" y="10000"/>
                  </a:cubicBezTo>
                  <a:lnTo>
                    <a:pt x="5239" y="10000"/>
                  </a:lnTo>
                  <a:cubicBezTo>
                    <a:pt x="5289" y="9900"/>
                    <a:pt x="5339" y="9825"/>
                    <a:pt x="5364" y="9725"/>
                  </a:cubicBezTo>
                  <a:cubicBezTo>
                    <a:pt x="5665" y="9073"/>
                    <a:pt x="5740" y="8396"/>
                    <a:pt x="5590" y="7795"/>
                  </a:cubicBezTo>
                  <a:cubicBezTo>
                    <a:pt x="5489" y="7394"/>
                    <a:pt x="5314" y="7068"/>
                    <a:pt x="5063" y="6767"/>
                  </a:cubicBezTo>
                  <a:cubicBezTo>
                    <a:pt x="5220" y="6747"/>
                    <a:pt x="5379" y="6737"/>
                    <a:pt x="5541" y="6737"/>
                  </a:cubicBezTo>
                  <a:cubicBezTo>
                    <a:pt x="6182" y="6737"/>
                    <a:pt x="6870" y="6893"/>
                    <a:pt x="7670" y="7193"/>
                  </a:cubicBezTo>
                  <a:cubicBezTo>
                    <a:pt x="8096" y="7394"/>
                    <a:pt x="8547" y="7594"/>
                    <a:pt x="8973" y="7795"/>
                  </a:cubicBezTo>
                  <a:cubicBezTo>
                    <a:pt x="9349" y="7995"/>
                    <a:pt x="9725" y="8171"/>
                    <a:pt x="10126" y="8346"/>
                  </a:cubicBezTo>
                  <a:cubicBezTo>
                    <a:pt x="11181" y="8792"/>
                    <a:pt x="12202" y="9009"/>
                    <a:pt x="13138" y="9009"/>
                  </a:cubicBezTo>
                  <a:cubicBezTo>
                    <a:pt x="13359" y="9009"/>
                    <a:pt x="13575" y="8997"/>
                    <a:pt x="13785" y="8973"/>
                  </a:cubicBezTo>
                  <a:cubicBezTo>
                    <a:pt x="15139" y="8797"/>
                    <a:pt x="16291" y="8071"/>
                    <a:pt x="16893" y="7043"/>
                  </a:cubicBezTo>
                  <a:cubicBezTo>
                    <a:pt x="17244" y="6442"/>
                    <a:pt x="17419" y="5715"/>
                    <a:pt x="17494" y="4737"/>
                  </a:cubicBezTo>
                  <a:cubicBezTo>
                    <a:pt x="17545" y="3685"/>
                    <a:pt x="17419" y="2883"/>
                    <a:pt x="17068" y="2231"/>
                  </a:cubicBezTo>
                  <a:cubicBezTo>
                    <a:pt x="16567" y="1329"/>
                    <a:pt x="15640" y="652"/>
                    <a:pt x="14186" y="176"/>
                  </a:cubicBezTo>
                  <a:cubicBezTo>
                    <a:pt x="13986" y="126"/>
                    <a:pt x="13810" y="51"/>
                    <a:pt x="13610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6046051" y="4347002"/>
              <a:ext cx="468057" cy="124608"/>
            </a:xfrm>
            <a:custGeom>
              <a:rect b="b" l="l" r="r" t="t"/>
              <a:pathLst>
                <a:path extrusionOk="0" h="3610" w="13560">
                  <a:moveTo>
                    <a:pt x="0" y="1"/>
                  </a:moveTo>
                  <a:lnTo>
                    <a:pt x="0" y="3610"/>
                  </a:lnTo>
                  <a:lnTo>
                    <a:pt x="13559" y="3610"/>
                  </a:lnTo>
                  <a:lnTo>
                    <a:pt x="13559" y="1"/>
                  </a:lnTo>
                  <a:close/>
                </a:path>
              </a:pathLst>
            </a:custGeom>
            <a:solidFill>
              <a:srgbClr val="7D13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6078047" y="4366918"/>
              <a:ext cx="51086" cy="25129"/>
            </a:xfrm>
            <a:custGeom>
              <a:rect b="b" l="l" r="r" t="t"/>
              <a:pathLst>
                <a:path extrusionOk="0" h="728" w="1480">
                  <a:moveTo>
                    <a:pt x="753" y="0"/>
                  </a:moveTo>
                  <a:cubicBezTo>
                    <a:pt x="327" y="0"/>
                    <a:pt x="1" y="176"/>
                    <a:pt x="1" y="376"/>
                  </a:cubicBezTo>
                  <a:cubicBezTo>
                    <a:pt x="1" y="577"/>
                    <a:pt x="327" y="727"/>
                    <a:pt x="753" y="727"/>
                  </a:cubicBezTo>
                  <a:cubicBezTo>
                    <a:pt x="1154" y="727"/>
                    <a:pt x="1479" y="577"/>
                    <a:pt x="1479" y="376"/>
                  </a:cubicBezTo>
                  <a:cubicBezTo>
                    <a:pt x="1479" y="17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6267505" y="4373821"/>
              <a:ext cx="72694" cy="24266"/>
            </a:xfrm>
            <a:custGeom>
              <a:rect b="b" l="l" r="r" t="t"/>
              <a:pathLst>
                <a:path extrusionOk="0" h="703" w="2106">
                  <a:moveTo>
                    <a:pt x="1053" y="1"/>
                  </a:moveTo>
                  <a:cubicBezTo>
                    <a:pt x="477" y="1"/>
                    <a:pt x="0" y="151"/>
                    <a:pt x="0" y="352"/>
                  </a:cubicBezTo>
                  <a:cubicBezTo>
                    <a:pt x="0" y="552"/>
                    <a:pt x="477" y="703"/>
                    <a:pt x="1053" y="703"/>
                  </a:cubicBezTo>
                  <a:cubicBezTo>
                    <a:pt x="1630" y="703"/>
                    <a:pt x="2106" y="552"/>
                    <a:pt x="2106" y="352"/>
                  </a:cubicBezTo>
                  <a:cubicBezTo>
                    <a:pt x="2106" y="151"/>
                    <a:pt x="1630" y="1"/>
                    <a:pt x="10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6175796" y="4375547"/>
              <a:ext cx="72728" cy="24266"/>
            </a:xfrm>
            <a:custGeom>
              <a:rect b="b" l="l" r="r" t="t"/>
              <a:pathLst>
                <a:path extrusionOk="0" h="703" w="2107">
                  <a:moveTo>
                    <a:pt x="1053" y="1"/>
                  </a:moveTo>
                  <a:cubicBezTo>
                    <a:pt x="477" y="1"/>
                    <a:pt x="1" y="151"/>
                    <a:pt x="1" y="352"/>
                  </a:cubicBezTo>
                  <a:cubicBezTo>
                    <a:pt x="1" y="527"/>
                    <a:pt x="477" y="703"/>
                    <a:pt x="1053" y="703"/>
                  </a:cubicBezTo>
                  <a:cubicBezTo>
                    <a:pt x="1630" y="703"/>
                    <a:pt x="2106" y="527"/>
                    <a:pt x="2106" y="352"/>
                  </a:cubicBezTo>
                  <a:cubicBezTo>
                    <a:pt x="2106" y="151"/>
                    <a:pt x="1630" y="1"/>
                    <a:pt x="10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6416303" y="4361706"/>
              <a:ext cx="35484" cy="71002"/>
            </a:xfrm>
            <a:custGeom>
              <a:rect b="b" l="l" r="r" t="t"/>
              <a:pathLst>
                <a:path extrusionOk="0" h="2057" w="1028">
                  <a:moveTo>
                    <a:pt x="502" y="1"/>
                  </a:moveTo>
                  <a:lnTo>
                    <a:pt x="0" y="1981"/>
                  </a:lnTo>
                  <a:lnTo>
                    <a:pt x="1028" y="2056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6403325" y="4314143"/>
              <a:ext cx="62304" cy="62339"/>
            </a:xfrm>
            <a:custGeom>
              <a:rect b="b" l="l" r="r" t="t"/>
              <a:pathLst>
                <a:path extrusionOk="0" h="1806" w="1805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cubicBezTo>
                    <a:pt x="0" y="1379"/>
                    <a:pt x="401" y="1805"/>
                    <a:pt x="903" y="1805"/>
                  </a:cubicBezTo>
                  <a:cubicBezTo>
                    <a:pt x="1379" y="1805"/>
                    <a:pt x="1805" y="1379"/>
                    <a:pt x="1805" y="903"/>
                  </a:cubicBezTo>
                  <a:cubicBezTo>
                    <a:pt x="1805" y="402"/>
                    <a:pt x="1379" y="1"/>
                    <a:pt x="903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6326320" y="3543365"/>
              <a:ext cx="45908" cy="45874"/>
            </a:xfrm>
            <a:custGeom>
              <a:rect b="b" l="l" r="r" t="t"/>
              <a:pathLst>
                <a:path extrusionOk="0" h="1329" w="1330">
                  <a:moveTo>
                    <a:pt x="652" y="1"/>
                  </a:moveTo>
                  <a:cubicBezTo>
                    <a:pt x="302" y="1"/>
                    <a:pt x="1" y="276"/>
                    <a:pt x="1" y="652"/>
                  </a:cubicBezTo>
                  <a:cubicBezTo>
                    <a:pt x="1" y="1028"/>
                    <a:pt x="302" y="1329"/>
                    <a:pt x="652" y="1329"/>
                  </a:cubicBezTo>
                  <a:cubicBezTo>
                    <a:pt x="1028" y="1329"/>
                    <a:pt x="1329" y="1028"/>
                    <a:pt x="1329" y="652"/>
                  </a:cubicBezTo>
                  <a:cubicBezTo>
                    <a:pt x="1329" y="276"/>
                    <a:pt x="1028" y="1"/>
                    <a:pt x="652" y="1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6800396" y="3589202"/>
              <a:ext cx="45874" cy="45908"/>
            </a:xfrm>
            <a:custGeom>
              <a:rect b="b" l="l" r="r" t="t"/>
              <a:pathLst>
                <a:path extrusionOk="0" h="1330" w="1329">
                  <a:moveTo>
                    <a:pt x="652" y="1"/>
                  </a:moveTo>
                  <a:cubicBezTo>
                    <a:pt x="301" y="1"/>
                    <a:pt x="0" y="302"/>
                    <a:pt x="0" y="653"/>
                  </a:cubicBezTo>
                  <a:cubicBezTo>
                    <a:pt x="0" y="1028"/>
                    <a:pt x="301" y="1329"/>
                    <a:pt x="652" y="1329"/>
                  </a:cubicBezTo>
                  <a:cubicBezTo>
                    <a:pt x="1028" y="1329"/>
                    <a:pt x="1328" y="1028"/>
                    <a:pt x="1328" y="653"/>
                  </a:cubicBezTo>
                  <a:cubicBezTo>
                    <a:pt x="1328" y="302"/>
                    <a:pt x="1028" y="1"/>
                    <a:pt x="652" y="1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6963898" y="4120370"/>
              <a:ext cx="45874" cy="45874"/>
            </a:xfrm>
            <a:custGeom>
              <a:rect b="b" l="l" r="r" t="t"/>
              <a:pathLst>
                <a:path extrusionOk="0" h="1329" w="1329">
                  <a:moveTo>
                    <a:pt x="652" y="0"/>
                  </a:moveTo>
                  <a:cubicBezTo>
                    <a:pt x="301" y="0"/>
                    <a:pt x="0" y="301"/>
                    <a:pt x="0" y="652"/>
                  </a:cubicBezTo>
                  <a:cubicBezTo>
                    <a:pt x="0" y="1028"/>
                    <a:pt x="301" y="1329"/>
                    <a:pt x="652" y="1329"/>
                  </a:cubicBezTo>
                  <a:cubicBezTo>
                    <a:pt x="1028" y="1329"/>
                    <a:pt x="1328" y="1028"/>
                    <a:pt x="1328" y="652"/>
                  </a:cubicBezTo>
                  <a:cubicBezTo>
                    <a:pt x="1328" y="301"/>
                    <a:pt x="1028" y="0"/>
                    <a:pt x="652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6024409" y="4226783"/>
              <a:ext cx="45908" cy="45874"/>
            </a:xfrm>
            <a:custGeom>
              <a:rect b="b" l="l" r="r" t="t"/>
              <a:pathLst>
                <a:path extrusionOk="0" h="1329" w="1330">
                  <a:moveTo>
                    <a:pt x="678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29"/>
                    <a:pt x="678" y="1329"/>
                  </a:cubicBezTo>
                  <a:cubicBezTo>
                    <a:pt x="1028" y="1329"/>
                    <a:pt x="1329" y="1028"/>
                    <a:pt x="1329" y="652"/>
                  </a:cubicBezTo>
                  <a:cubicBezTo>
                    <a:pt x="1329" y="301"/>
                    <a:pt x="1028" y="0"/>
                    <a:pt x="67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6763188" y="4327121"/>
              <a:ext cx="166133" cy="166996"/>
            </a:xfrm>
            <a:custGeom>
              <a:rect b="b" l="l" r="r" t="t"/>
              <a:pathLst>
                <a:path extrusionOk="0" h="4838" w="4813">
                  <a:moveTo>
                    <a:pt x="2406" y="0"/>
                  </a:moveTo>
                  <a:cubicBezTo>
                    <a:pt x="1078" y="0"/>
                    <a:pt x="0" y="1078"/>
                    <a:pt x="0" y="2407"/>
                  </a:cubicBezTo>
                  <a:cubicBezTo>
                    <a:pt x="0" y="3735"/>
                    <a:pt x="1078" y="4838"/>
                    <a:pt x="2406" y="4838"/>
                  </a:cubicBezTo>
                  <a:cubicBezTo>
                    <a:pt x="3735" y="4838"/>
                    <a:pt x="4813" y="3735"/>
                    <a:pt x="4813" y="2407"/>
                  </a:cubicBezTo>
                  <a:cubicBezTo>
                    <a:pt x="4813" y="1078"/>
                    <a:pt x="3735" y="0"/>
                    <a:pt x="2406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965594" y="3968119"/>
              <a:ext cx="79632" cy="166133"/>
            </a:xfrm>
            <a:custGeom>
              <a:rect b="b" l="l" r="r" t="t"/>
              <a:pathLst>
                <a:path extrusionOk="0" h="4813" w="2307">
                  <a:moveTo>
                    <a:pt x="51" y="0"/>
                  </a:moveTo>
                  <a:cubicBezTo>
                    <a:pt x="26" y="376"/>
                    <a:pt x="26" y="752"/>
                    <a:pt x="1" y="1128"/>
                  </a:cubicBezTo>
                  <a:cubicBezTo>
                    <a:pt x="1" y="1153"/>
                    <a:pt x="1" y="1203"/>
                    <a:pt x="1" y="1228"/>
                  </a:cubicBezTo>
                  <a:lnTo>
                    <a:pt x="1" y="4812"/>
                  </a:lnTo>
                  <a:cubicBezTo>
                    <a:pt x="1279" y="4762"/>
                    <a:pt x="2306" y="3710"/>
                    <a:pt x="2306" y="2406"/>
                  </a:cubicBezTo>
                  <a:cubicBezTo>
                    <a:pt x="2306" y="1128"/>
                    <a:pt x="1304" y="101"/>
                    <a:pt x="51" y="0"/>
                  </a:cubicBezTo>
                  <a:close/>
                </a:path>
              </a:pathLst>
            </a:custGeom>
            <a:solidFill>
              <a:srgbClr val="EB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6613527" y="3471571"/>
              <a:ext cx="160092" cy="105589"/>
            </a:xfrm>
            <a:custGeom>
              <a:rect b="b" l="l" r="r" t="t"/>
              <a:pathLst>
                <a:path extrusionOk="0" h="3059" w="4638">
                  <a:moveTo>
                    <a:pt x="76" y="0"/>
                  </a:moveTo>
                  <a:cubicBezTo>
                    <a:pt x="26" y="226"/>
                    <a:pt x="1" y="426"/>
                    <a:pt x="1" y="652"/>
                  </a:cubicBezTo>
                  <a:cubicBezTo>
                    <a:pt x="1" y="1980"/>
                    <a:pt x="1078" y="3058"/>
                    <a:pt x="2407" y="3058"/>
                  </a:cubicBezTo>
                  <a:cubicBezTo>
                    <a:pt x="3409" y="3058"/>
                    <a:pt x="4261" y="2482"/>
                    <a:pt x="4637" y="1604"/>
                  </a:cubicBezTo>
                  <a:cubicBezTo>
                    <a:pt x="4487" y="1529"/>
                    <a:pt x="4336" y="1454"/>
                    <a:pt x="4186" y="1379"/>
                  </a:cubicBezTo>
                  <a:cubicBezTo>
                    <a:pt x="4036" y="1304"/>
                    <a:pt x="3885" y="1254"/>
                    <a:pt x="3735" y="1178"/>
                  </a:cubicBezTo>
                  <a:cubicBezTo>
                    <a:pt x="3710" y="1153"/>
                    <a:pt x="3685" y="1153"/>
                    <a:pt x="3660" y="1128"/>
                  </a:cubicBezTo>
                  <a:cubicBezTo>
                    <a:pt x="3610" y="1103"/>
                    <a:pt x="3585" y="1103"/>
                    <a:pt x="3534" y="1078"/>
                  </a:cubicBezTo>
                  <a:cubicBezTo>
                    <a:pt x="3058" y="878"/>
                    <a:pt x="2582" y="677"/>
                    <a:pt x="2081" y="527"/>
                  </a:cubicBezTo>
                  <a:cubicBezTo>
                    <a:pt x="2031" y="502"/>
                    <a:pt x="1981" y="502"/>
                    <a:pt x="1930" y="477"/>
                  </a:cubicBezTo>
                  <a:cubicBezTo>
                    <a:pt x="1780" y="426"/>
                    <a:pt x="1630" y="376"/>
                    <a:pt x="1479" y="351"/>
                  </a:cubicBezTo>
                  <a:cubicBezTo>
                    <a:pt x="1379" y="301"/>
                    <a:pt x="1254" y="276"/>
                    <a:pt x="1128" y="251"/>
                  </a:cubicBezTo>
                  <a:cubicBezTo>
                    <a:pt x="803" y="151"/>
                    <a:pt x="477" y="76"/>
                    <a:pt x="126" y="25"/>
                  </a:cubicBez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6958686" y="3806550"/>
              <a:ext cx="71831" cy="27510"/>
            </a:xfrm>
            <a:custGeom>
              <a:rect b="b" l="l" r="r" t="t"/>
              <a:pathLst>
                <a:path extrusionOk="0" h="797" w="2081">
                  <a:moveTo>
                    <a:pt x="900" y="1"/>
                  </a:moveTo>
                  <a:cubicBezTo>
                    <a:pt x="878" y="1"/>
                    <a:pt x="853" y="7"/>
                    <a:pt x="828" y="20"/>
                  </a:cubicBezTo>
                  <a:lnTo>
                    <a:pt x="51" y="596"/>
                  </a:lnTo>
                  <a:cubicBezTo>
                    <a:pt x="1" y="621"/>
                    <a:pt x="1" y="696"/>
                    <a:pt x="26" y="721"/>
                  </a:cubicBezTo>
                  <a:cubicBezTo>
                    <a:pt x="40" y="751"/>
                    <a:pt x="72" y="763"/>
                    <a:pt x="106" y="763"/>
                  </a:cubicBezTo>
                  <a:cubicBezTo>
                    <a:pt x="130" y="763"/>
                    <a:pt x="155" y="757"/>
                    <a:pt x="176" y="747"/>
                  </a:cubicBezTo>
                  <a:lnTo>
                    <a:pt x="878" y="220"/>
                  </a:lnTo>
                  <a:lnTo>
                    <a:pt x="1529" y="772"/>
                  </a:lnTo>
                  <a:cubicBezTo>
                    <a:pt x="1529" y="797"/>
                    <a:pt x="1555" y="797"/>
                    <a:pt x="1580" y="797"/>
                  </a:cubicBezTo>
                  <a:cubicBezTo>
                    <a:pt x="1605" y="797"/>
                    <a:pt x="1605" y="797"/>
                    <a:pt x="1630" y="772"/>
                  </a:cubicBezTo>
                  <a:lnTo>
                    <a:pt x="2081" y="521"/>
                  </a:lnTo>
                  <a:cubicBezTo>
                    <a:pt x="2056" y="446"/>
                    <a:pt x="2031" y="396"/>
                    <a:pt x="2006" y="320"/>
                  </a:cubicBezTo>
                  <a:lnTo>
                    <a:pt x="1580" y="571"/>
                  </a:lnTo>
                  <a:lnTo>
                    <a:pt x="953" y="20"/>
                  </a:lnTo>
                  <a:cubicBezTo>
                    <a:pt x="941" y="7"/>
                    <a:pt x="922" y="1"/>
                    <a:pt x="900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981161" y="3867332"/>
              <a:ext cx="91748" cy="27303"/>
            </a:xfrm>
            <a:custGeom>
              <a:rect b="b" l="l" r="r" t="t"/>
              <a:pathLst>
                <a:path extrusionOk="0" h="791" w="2658">
                  <a:moveTo>
                    <a:pt x="273" y="1"/>
                  </a:moveTo>
                  <a:cubicBezTo>
                    <a:pt x="251" y="1"/>
                    <a:pt x="226" y="13"/>
                    <a:pt x="201" y="38"/>
                  </a:cubicBezTo>
                  <a:lnTo>
                    <a:pt x="76" y="113"/>
                  </a:lnTo>
                  <a:cubicBezTo>
                    <a:pt x="51" y="214"/>
                    <a:pt x="26" y="314"/>
                    <a:pt x="1" y="414"/>
                  </a:cubicBezTo>
                  <a:lnTo>
                    <a:pt x="276" y="239"/>
                  </a:lnTo>
                  <a:lnTo>
                    <a:pt x="903" y="765"/>
                  </a:lnTo>
                  <a:cubicBezTo>
                    <a:pt x="928" y="790"/>
                    <a:pt x="928" y="790"/>
                    <a:pt x="953" y="790"/>
                  </a:cubicBezTo>
                  <a:lnTo>
                    <a:pt x="1003" y="790"/>
                  </a:lnTo>
                  <a:lnTo>
                    <a:pt x="1830" y="289"/>
                  </a:lnTo>
                  <a:lnTo>
                    <a:pt x="2482" y="740"/>
                  </a:lnTo>
                  <a:cubicBezTo>
                    <a:pt x="2501" y="759"/>
                    <a:pt x="2520" y="767"/>
                    <a:pt x="2538" y="767"/>
                  </a:cubicBezTo>
                  <a:cubicBezTo>
                    <a:pt x="2567" y="767"/>
                    <a:pt x="2592" y="746"/>
                    <a:pt x="2607" y="715"/>
                  </a:cubicBezTo>
                  <a:cubicBezTo>
                    <a:pt x="2657" y="690"/>
                    <a:pt x="2632" y="615"/>
                    <a:pt x="2582" y="590"/>
                  </a:cubicBezTo>
                  <a:lnTo>
                    <a:pt x="1880" y="88"/>
                  </a:lnTo>
                  <a:cubicBezTo>
                    <a:pt x="1868" y="76"/>
                    <a:pt x="1849" y="70"/>
                    <a:pt x="1830" y="70"/>
                  </a:cubicBezTo>
                  <a:cubicBezTo>
                    <a:pt x="1811" y="70"/>
                    <a:pt x="1793" y="76"/>
                    <a:pt x="1780" y="88"/>
                  </a:cubicBezTo>
                  <a:lnTo>
                    <a:pt x="978" y="590"/>
                  </a:lnTo>
                  <a:lnTo>
                    <a:pt x="327" y="38"/>
                  </a:lnTo>
                  <a:cubicBezTo>
                    <a:pt x="314" y="13"/>
                    <a:pt x="295" y="1"/>
                    <a:pt x="273" y="1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6693121" y="4346381"/>
              <a:ext cx="112493" cy="27476"/>
            </a:xfrm>
            <a:custGeom>
              <a:rect b="b" l="l" r="r" t="t"/>
              <a:pathLst>
                <a:path extrusionOk="0" h="796" w="3259">
                  <a:moveTo>
                    <a:pt x="890" y="0"/>
                  </a:moveTo>
                  <a:cubicBezTo>
                    <a:pt x="865" y="0"/>
                    <a:pt x="840" y="6"/>
                    <a:pt x="827" y="19"/>
                  </a:cubicBezTo>
                  <a:lnTo>
                    <a:pt x="51" y="595"/>
                  </a:lnTo>
                  <a:cubicBezTo>
                    <a:pt x="0" y="620"/>
                    <a:pt x="0" y="696"/>
                    <a:pt x="25" y="721"/>
                  </a:cubicBezTo>
                  <a:cubicBezTo>
                    <a:pt x="41" y="752"/>
                    <a:pt x="76" y="773"/>
                    <a:pt x="112" y="773"/>
                  </a:cubicBezTo>
                  <a:cubicBezTo>
                    <a:pt x="134" y="773"/>
                    <a:pt x="157" y="765"/>
                    <a:pt x="176" y="746"/>
                  </a:cubicBezTo>
                  <a:lnTo>
                    <a:pt x="878" y="219"/>
                  </a:lnTo>
                  <a:lnTo>
                    <a:pt x="1504" y="771"/>
                  </a:lnTo>
                  <a:cubicBezTo>
                    <a:pt x="1529" y="796"/>
                    <a:pt x="1554" y="796"/>
                    <a:pt x="1579" y="796"/>
                  </a:cubicBezTo>
                  <a:lnTo>
                    <a:pt x="1629" y="796"/>
                  </a:lnTo>
                  <a:lnTo>
                    <a:pt x="2431" y="295"/>
                  </a:lnTo>
                  <a:lnTo>
                    <a:pt x="3108" y="746"/>
                  </a:lnTo>
                  <a:cubicBezTo>
                    <a:pt x="3119" y="756"/>
                    <a:pt x="3138" y="762"/>
                    <a:pt x="3158" y="762"/>
                  </a:cubicBezTo>
                  <a:cubicBezTo>
                    <a:pt x="3187" y="762"/>
                    <a:pt x="3219" y="750"/>
                    <a:pt x="3233" y="721"/>
                  </a:cubicBezTo>
                  <a:cubicBezTo>
                    <a:pt x="3259" y="671"/>
                    <a:pt x="3259" y="620"/>
                    <a:pt x="3208" y="595"/>
                  </a:cubicBezTo>
                  <a:lnTo>
                    <a:pt x="2507" y="94"/>
                  </a:lnTo>
                  <a:cubicBezTo>
                    <a:pt x="2482" y="82"/>
                    <a:pt x="2463" y="75"/>
                    <a:pt x="2444" y="75"/>
                  </a:cubicBezTo>
                  <a:cubicBezTo>
                    <a:pt x="2425" y="75"/>
                    <a:pt x="2406" y="82"/>
                    <a:pt x="2381" y="94"/>
                  </a:cubicBezTo>
                  <a:lnTo>
                    <a:pt x="1579" y="570"/>
                  </a:lnTo>
                  <a:lnTo>
                    <a:pt x="953" y="19"/>
                  </a:lnTo>
                  <a:cubicBezTo>
                    <a:pt x="940" y="6"/>
                    <a:pt x="915" y="0"/>
                    <a:pt x="890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6366980" y="3594759"/>
              <a:ext cx="162681" cy="139830"/>
            </a:xfrm>
            <a:custGeom>
              <a:rect b="b" l="l" r="r" t="t"/>
              <a:pathLst>
                <a:path extrusionOk="0" h="4051" w="4713">
                  <a:moveTo>
                    <a:pt x="2203" y="0"/>
                  </a:moveTo>
                  <a:cubicBezTo>
                    <a:pt x="1401" y="0"/>
                    <a:pt x="640" y="441"/>
                    <a:pt x="251" y="1218"/>
                  </a:cubicBezTo>
                  <a:cubicBezTo>
                    <a:pt x="76" y="1569"/>
                    <a:pt x="1" y="1945"/>
                    <a:pt x="1" y="2321"/>
                  </a:cubicBezTo>
                  <a:cubicBezTo>
                    <a:pt x="363" y="2084"/>
                    <a:pt x="780" y="1963"/>
                    <a:pt x="1204" y="1963"/>
                  </a:cubicBezTo>
                  <a:cubicBezTo>
                    <a:pt x="1542" y="1963"/>
                    <a:pt x="1884" y="2040"/>
                    <a:pt x="2206" y="2196"/>
                  </a:cubicBezTo>
                  <a:cubicBezTo>
                    <a:pt x="2933" y="2572"/>
                    <a:pt x="3384" y="3274"/>
                    <a:pt x="3409" y="4050"/>
                  </a:cubicBezTo>
                  <a:cubicBezTo>
                    <a:pt x="3735" y="3850"/>
                    <a:pt x="3986" y="3549"/>
                    <a:pt x="4186" y="3198"/>
                  </a:cubicBezTo>
                  <a:cubicBezTo>
                    <a:pt x="4713" y="2096"/>
                    <a:pt x="4286" y="792"/>
                    <a:pt x="3209" y="241"/>
                  </a:cubicBezTo>
                  <a:cubicBezTo>
                    <a:pt x="2883" y="78"/>
                    <a:pt x="2540" y="0"/>
                    <a:pt x="2203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6872189" y="3956867"/>
              <a:ext cx="154017" cy="151842"/>
            </a:xfrm>
            <a:custGeom>
              <a:rect b="b" l="l" r="r" t="t"/>
              <a:pathLst>
                <a:path extrusionOk="0" h="4399" w="4462">
                  <a:moveTo>
                    <a:pt x="2056" y="1"/>
                  </a:moveTo>
                  <a:cubicBezTo>
                    <a:pt x="2406" y="677"/>
                    <a:pt x="2406" y="1504"/>
                    <a:pt x="1955" y="2206"/>
                  </a:cubicBezTo>
                  <a:cubicBezTo>
                    <a:pt x="1543" y="2860"/>
                    <a:pt x="804" y="3210"/>
                    <a:pt x="76" y="3210"/>
                  </a:cubicBezTo>
                  <a:cubicBezTo>
                    <a:pt x="51" y="3210"/>
                    <a:pt x="25" y="3209"/>
                    <a:pt x="0" y="3209"/>
                  </a:cubicBezTo>
                  <a:lnTo>
                    <a:pt x="0" y="3209"/>
                  </a:lnTo>
                  <a:cubicBezTo>
                    <a:pt x="176" y="3534"/>
                    <a:pt x="426" y="3835"/>
                    <a:pt x="777" y="4036"/>
                  </a:cubicBezTo>
                  <a:cubicBezTo>
                    <a:pt x="1150" y="4281"/>
                    <a:pt x="1566" y="4398"/>
                    <a:pt x="1976" y="4398"/>
                  </a:cubicBezTo>
                  <a:cubicBezTo>
                    <a:pt x="2695" y="4398"/>
                    <a:pt x="3395" y="4039"/>
                    <a:pt x="3810" y="3384"/>
                  </a:cubicBezTo>
                  <a:cubicBezTo>
                    <a:pt x="4462" y="2357"/>
                    <a:pt x="4186" y="1003"/>
                    <a:pt x="3158" y="351"/>
                  </a:cubicBezTo>
                  <a:cubicBezTo>
                    <a:pt x="2807" y="126"/>
                    <a:pt x="2431" y="1"/>
                    <a:pt x="2056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995865" y="3987138"/>
              <a:ext cx="161818" cy="145008"/>
            </a:xfrm>
            <a:custGeom>
              <a:rect b="b" l="l" r="r" t="t"/>
              <a:pathLst>
                <a:path extrusionOk="0" h="4201" w="4688">
                  <a:moveTo>
                    <a:pt x="1605" y="1"/>
                  </a:moveTo>
                  <a:lnTo>
                    <a:pt x="1605" y="1"/>
                  </a:lnTo>
                  <a:cubicBezTo>
                    <a:pt x="1279" y="151"/>
                    <a:pt x="953" y="377"/>
                    <a:pt x="728" y="703"/>
                  </a:cubicBezTo>
                  <a:cubicBezTo>
                    <a:pt x="1" y="1705"/>
                    <a:pt x="226" y="3058"/>
                    <a:pt x="1229" y="3785"/>
                  </a:cubicBezTo>
                  <a:cubicBezTo>
                    <a:pt x="1618" y="4064"/>
                    <a:pt x="2070" y="4201"/>
                    <a:pt x="2517" y="4201"/>
                  </a:cubicBezTo>
                  <a:cubicBezTo>
                    <a:pt x="3196" y="4201"/>
                    <a:pt x="3864" y="3888"/>
                    <a:pt x="4287" y="3284"/>
                  </a:cubicBezTo>
                  <a:cubicBezTo>
                    <a:pt x="4537" y="2958"/>
                    <a:pt x="4662" y="2607"/>
                    <a:pt x="4688" y="2231"/>
                  </a:cubicBezTo>
                  <a:lnTo>
                    <a:pt x="4688" y="2231"/>
                  </a:lnTo>
                  <a:cubicBezTo>
                    <a:pt x="4410" y="2355"/>
                    <a:pt x="4102" y="2419"/>
                    <a:pt x="3791" y="2419"/>
                  </a:cubicBezTo>
                  <a:cubicBezTo>
                    <a:pt x="3345" y="2419"/>
                    <a:pt x="2891" y="2287"/>
                    <a:pt x="2507" y="2006"/>
                  </a:cubicBezTo>
                  <a:cubicBezTo>
                    <a:pt x="1855" y="1530"/>
                    <a:pt x="1530" y="753"/>
                    <a:pt x="1605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6"/>
          <p:cNvSpPr txBox="1"/>
          <p:nvPr>
            <p:ph type="title"/>
          </p:nvPr>
        </p:nvSpPr>
        <p:spPr>
          <a:xfrm>
            <a:off x="-242900" y="2812075"/>
            <a:ext cx="61758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на Системата</a:t>
            </a:r>
            <a:endParaRPr/>
          </a:p>
        </p:txBody>
      </p:sp>
      <p:sp>
        <p:nvSpPr>
          <p:cNvPr id="992" name="Google Shape;992;p36"/>
          <p:cNvSpPr txBox="1"/>
          <p:nvPr>
            <p:ph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993" name="Google Shape;993;p36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994" name="Google Shape;994;p36"/>
            <p:cNvSpPr/>
            <p:nvPr/>
          </p:nvSpPr>
          <p:spPr>
            <a:xfrm>
              <a:off x="5882000" y="1279625"/>
              <a:ext cx="2387179" cy="2584287"/>
            </a:xfrm>
            <a:custGeom>
              <a:rect b="b" l="l" r="r" t="t"/>
              <a:pathLst>
                <a:path extrusionOk="0" h="33184" w="30653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60000" dist="66675">
                <a:schemeClr val="accent5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5979577" y="1357656"/>
              <a:ext cx="2205647" cy="2428143"/>
            </a:xfrm>
            <a:custGeom>
              <a:rect b="b" l="l" r="r" t="t"/>
              <a:pathLst>
                <a:path extrusionOk="0" h="31179" w="28322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7213123" y="3125965"/>
              <a:ext cx="972067" cy="659778"/>
            </a:xfrm>
            <a:custGeom>
              <a:rect b="b" l="l" r="r" t="t"/>
              <a:pathLst>
                <a:path extrusionOk="0" h="8472" w="12482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7279473" y="2218409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7917739" y="3613930"/>
              <a:ext cx="115259" cy="113234"/>
            </a:xfrm>
            <a:custGeom>
              <a:rect b="b" l="l" r="r" t="t"/>
              <a:pathLst>
                <a:path extrusionOk="0" h="1454" w="148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6859880" y="3613930"/>
              <a:ext cx="113234" cy="113234"/>
            </a:xfrm>
            <a:custGeom>
              <a:rect b="b" l="l" r="r" t="t"/>
              <a:pathLst>
                <a:path extrusionOk="0" h="1454" w="1454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6032299" y="2144194"/>
              <a:ext cx="113312" cy="113312"/>
            </a:xfrm>
            <a:custGeom>
              <a:rect b="b" l="l" r="r" t="t"/>
              <a:pathLst>
                <a:path extrusionOk="0" h="1455" w="1455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7279473" y="1474780"/>
              <a:ext cx="113312" cy="113234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7457106" y="1470886"/>
              <a:ext cx="724183" cy="913503"/>
            </a:xfrm>
            <a:custGeom>
              <a:rect b="b" l="l" r="r" t="t"/>
              <a:pathLst>
                <a:path extrusionOk="0" h="11730" w="9299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7408278" y="1940473"/>
              <a:ext cx="68454" cy="120632"/>
            </a:xfrm>
            <a:custGeom>
              <a:rect b="b" l="l" r="r" t="t"/>
              <a:pathLst>
                <a:path extrusionOk="0" h="1549" w="879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7578124" y="1885883"/>
              <a:ext cx="68376" cy="120554"/>
            </a:xfrm>
            <a:custGeom>
              <a:rect b="b" l="l" r="r" t="t"/>
              <a:pathLst>
                <a:path extrusionOk="0" h="1548" w="878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7474706" y="1721878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7738158" y="1833395"/>
              <a:ext cx="60589" cy="122346"/>
            </a:xfrm>
            <a:custGeom>
              <a:rect b="b" l="l" r="r" t="t"/>
              <a:pathLst>
                <a:path extrusionOk="0" h="1571" w="778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7763546" y="2174955"/>
              <a:ext cx="62536" cy="122346"/>
            </a:xfrm>
            <a:custGeom>
              <a:rect b="b" l="l" r="r" t="t"/>
              <a:pathLst>
                <a:path extrusionOk="0" h="1571" w="803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7484440" y="1595798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7644474" y="2089059"/>
              <a:ext cx="128887" cy="41587"/>
            </a:xfrm>
            <a:custGeom>
              <a:rect b="b" l="l" r="r" t="t"/>
              <a:pathLst>
                <a:path extrusionOk="0" h="534" w="1655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7609352" y="1727485"/>
              <a:ext cx="101552" cy="95556"/>
            </a:xfrm>
            <a:custGeom>
              <a:rect b="b" l="l" r="r" t="t"/>
              <a:pathLst>
                <a:path extrusionOk="0" h="1227" w="1304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7492228" y="2102297"/>
              <a:ext cx="103499" cy="95711"/>
            </a:xfrm>
            <a:custGeom>
              <a:rect b="b" l="l" r="r" t="t"/>
              <a:pathLst>
                <a:path extrusionOk="0" h="1229" w="1329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7820161" y="2005654"/>
              <a:ext cx="91818" cy="95711"/>
            </a:xfrm>
            <a:custGeom>
              <a:rect b="b" l="l" r="r" t="t"/>
              <a:pathLst>
                <a:path extrusionOk="0" h="1229" w="1179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7306807" y="1749212"/>
              <a:ext cx="101552" cy="95478"/>
            </a:xfrm>
            <a:custGeom>
              <a:rect b="b" l="l" r="r" t="t"/>
              <a:pathLst>
                <a:path extrusionOk="0" h="1226" w="1304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5979577" y="3086949"/>
              <a:ext cx="570063" cy="698795"/>
            </a:xfrm>
            <a:custGeom>
              <a:rect b="b" l="l" r="r" t="t"/>
              <a:pathLst>
                <a:path extrusionOk="0" h="8973" w="732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5979577" y="3621717"/>
              <a:ext cx="23519" cy="37148"/>
            </a:xfrm>
            <a:custGeom>
              <a:rect b="b" l="l" r="r" t="t"/>
              <a:pathLst>
                <a:path extrusionOk="0" h="477" w="302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6040087" y="3447044"/>
              <a:ext cx="99683" cy="97658"/>
            </a:xfrm>
            <a:custGeom>
              <a:rect b="b" l="l" r="r" t="t"/>
              <a:pathLst>
                <a:path extrusionOk="0" h="1254" w="128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6204092" y="3325013"/>
              <a:ext cx="23441" cy="128965"/>
            </a:xfrm>
            <a:custGeom>
              <a:rect b="b" l="l" r="r" t="t"/>
              <a:pathLst>
                <a:path extrusionOk="0" h="1656" w="301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6356338" y="3633009"/>
              <a:ext cx="25388" cy="129277"/>
            </a:xfrm>
            <a:custGeom>
              <a:rect b="b" l="l" r="r" t="t"/>
              <a:pathLst>
                <a:path extrusionOk="0" h="1660" w="326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6176758" y="3589944"/>
              <a:ext cx="128887" cy="42132"/>
            </a:xfrm>
            <a:custGeom>
              <a:rect b="b" l="l" r="r" t="t"/>
              <a:pathLst>
                <a:path extrusionOk="0" h="541" w="1655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6006912" y="3289191"/>
              <a:ext cx="124993" cy="60121"/>
            </a:xfrm>
            <a:custGeom>
              <a:rect b="b" l="l" r="r" t="t"/>
              <a:pathLst>
                <a:path extrusionOk="0" h="772" w="1605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6042033" y="3679734"/>
              <a:ext cx="124993" cy="61601"/>
            </a:xfrm>
            <a:custGeom>
              <a:rect b="b" l="l" r="r" t="t"/>
              <a:pathLst>
                <a:path extrusionOk="0" h="791" w="1605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6307510" y="3467992"/>
              <a:ext cx="119153" cy="60978"/>
            </a:xfrm>
            <a:custGeom>
              <a:rect b="b" l="l" r="r" t="t"/>
              <a:pathLst>
                <a:path extrusionOk="0" h="783" w="153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6643231" y="1416218"/>
              <a:ext cx="1333185" cy="999402"/>
            </a:xfrm>
            <a:custGeom>
              <a:rect b="b" l="l" r="r" t="t"/>
              <a:pathLst>
                <a:path extrusionOk="0" h="12833" w="17119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7507881" y="2239825"/>
              <a:ext cx="240096" cy="64560"/>
            </a:xfrm>
            <a:custGeom>
              <a:rect b="b" l="l" r="r" t="t"/>
              <a:pathLst>
                <a:path extrusionOk="0" h="829" w="3083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7435613" y="1961889"/>
              <a:ext cx="175770" cy="326852"/>
            </a:xfrm>
            <a:custGeom>
              <a:rect b="b" l="l" r="r" t="t"/>
              <a:pathLst>
                <a:path extrusionOk="0" h="4197" w="2257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7638634" y="1966639"/>
              <a:ext cx="121100" cy="337755"/>
            </a:xfrm>
            <a:custGeom>
              <a:rect b="b" l="l" r="r" t="t"/>
              <a:pathLst>
                <a:path extrusionOk="0" h="4337" w="1555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6094755" y="2302280"/>
              <a:ext cx="2008539" cy="1315662"/>
            </a:xfrm>
            <a:custGeom>
              <a:rect b="b" l="l" r="r" t="t"/>
              <a:pathLst>
                <a:path extrusionOk="0" h="16894" w="25791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6180652" y="2358896"/>
              <a:ext cx="1836741" cy="1161465"/>
            </a:xfrm>
            <a:custGeom>
              <a:rect b="b" l="l" r="r" t="t"/>
              <a:pathLst>
                <a:path extrusionOk="0" h="14914" w="23585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6278229" y="2427192"/>
              <a:ext cx="1313638" cy="940916"/>
            </a:xfrm>
            <a:custGeom>
              <a:rect b="b" l="l" r="r" t="t"/>
              <a:pathLst>
                <a:path extrusionOk="0" h="12082" w="16868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6340685" y="2739549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7012127" y="2969825"/>
              <a:ext cx="497793" cy="167904"/>
            </a:xfrm>
            <a:custGeom>
              <a:rect b="b" l="l" r="r" t="t"/>
              <a:pathLst>
                <a:path extrusionOk="0" h="2156" w="6392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6586616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6752490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6879349" y="2917104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7025755" y="2917104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7191629" y="2917104"/>
              <a:ext cx="109418" cy="128887"/>
            </a:xfrm>
            <a:custGeom>
              <a:rect b="b" l="l" r="r" t="t"/>
              <a:pathLst>
                <a:path extrusionOk="0" h="1655" w="1405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6586616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6733021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6879349" y="2749283"/>
              <a:ext cx="128965" cy="128887"/>
            </a:xfrm>
            <a:custGeom>
              <a:rect b="b" l="l" r="r" t="t"/>
              <a:pathLst>
                <a:path extrusionOk="0" h="1655" w="1656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7025755" y="2749283"/>
              <a:ext cx="128887" cy="128887"/>
            </a:xfrm>
            <a:custGeom>
              <a:rect b="b" l="l" r="r" t="t"/>
              <a:pathLst>
                <a:path extrusionOk="0" h="1655" w="1655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7174107" y="2749283"/>
              <a:ext cx="126940" cy="128887"/>
            </a:xfrm>
            <a:custGeom>
              <a:rect b="b" l="l" r="r" t="t"/>
              <a:pathLst>
                <a:path extrusionOk="0" h="1655" w="163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7665968" y="2452579"/>
              <a:ext cx="279191" cy="648097"/>
            </a:xfrm>
            <a:custGeom>
              <a:rect b="b" l="l" r="r" t="t"/>
              <a:pathLst>
                <a:path extrusionOk="0" h="8322" w="3585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7701090" y="2511141"/>
              <a:ext cx="218680" cy="218680"/>
            </a:xfrm>
            <a:custGeom>
              <a:rect b="b" l="l" r="r" t="t"/>
              <a:pathLst>
                <a:path extrusionOk="0" h="2808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701090" y="2827314"/>
              <a:ext cx="218680" cy="216733"/>
            </a:xfrm>
            <a:custGeom>
              <a:rect b="b" l="l" r="r" t="t"/>
              <a:pathLst>
                <a:path extrusionOk="0" h="2783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7691355" y="2499460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7691355" y="2815633"/>
              <a:ext cx="216655" cy="218680"/>
            </a:xfrm>
            <a:custGeom>
              <a:rect b="b" l="l" r="r" t="t"/>
              <a:pathLst>
                <a:path extrusionOk="0" h="2808" w="2782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7669862" y="3227436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7669862" y="3274317"/>
              <a:ext cx="263537" cy="3972"/>
            </a:xfrm>
            <a:custGeom>
              <a:rect b="b" l="l" r="r" t="t"/>
              <a:pathLst>
                <a:path extrusionOk="0" h="51" w="3384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7669862" y="3319173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7669862" y="3366054"/>
              <a:ext cx="263537" cy="5919"/>
            </a:xfrm>
            <a:custGeom>
              <a:rect b="b" l="l" r="r" t="t"/>
              <a:pathLst>
                <a:path extrusionOk="0" h="76" w="3384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632113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6567069" y="3422669"/>
              <a:ext cx="144541" cy="42988"/>
            </a:xfrm>
            <a:custGeom>
              <a:rect b="b" l="l" r="r" t="t"/>
              <a:pathLst>
                <a:path extrusionOk="0" h="552" w="1856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7172160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7418091" y="3422669"/>
              <a:ext cx="144463" cy="42988"/>
            </a:xfrm>
            <a:custGeom>
              <a:rect b="b" l="l" r="r" t="t"/>
              <a:pathLst>
                <a:path extrusionOk="0" h="552" w="1855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6362179" y="3584649"/>
              <a:ext cx="150381" cy="158169"/>
            </a:xfrm>
            <a:custGeom>
              <a:rect b="b" l="l" r="r" t="t"/>
              <a:pathLst>
                <a:path extrusionOk="0" h="2031" w="1931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7664021" y="3584649"/>
              <a:ext cx="150304" cy="158169"/>
            </a:xfrm>
            <a:custGeom>
              <a:rect b="b" l="l" r="r" t="t"/>
              <a:pathLst>
                <a:path extrusionOk="0" h="2031" w="193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6143583" y="1579522"/>
              <a:ext cx="1163334" cy="664529"/>
            </a:xfrm>
            <a:custGeom>
              <a:rect b="b" l="l" r="r" t="t"/>
              <a:pathLst>
                <a:path extrusionOk="0" h="8533" w="14938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6204092" y="1613320"/>
              <a:ext cx="1063807" cy="591480"/>
            </a:xfrm>
            <a:custGeom>
              <a:rect b="b" l="l" r="r" t="t"/>
              <a:pathLst>
                <a:path extrusionOk="0" h="7595" w="1366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6358285" y="1806061"/>
              <a:ext cx="103499" cy="100150"/>
            </a:xfrm>
            <a:custGeom>
              <a:rect b="b" l="l" r="r" t="t"/>
              <a:pathLst>
                <a:path extrusionOk="0" h="1286" w="1329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6379701" y="1991948"/>
              <a:ext cx="103577" cy="100228"/>
            </a:xfrm>
            <a:custGeom>
              <a:rect b="b" l="l" r="r" t="t"/>
              <a:pathLst>
                <a:path extrusionOk="0" h="1287" w="133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6463651" y="1888375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6274336" y="1908077"/>
              <a:ext cx="103499" cy="101708"/>
            </a:xfrm>
            <a:custGeom>
              <a:rect b="b" l="l" r="r" t="t"/>
              <a:pathLst>
                <a:path extrusionOk="0" h="1306" w="1329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6668618" y="1778493"/>
              <a:ext cx="121100" cy="63470"/>
            </a:xfrm>
            <a:custGeom>
              <a:rect b="b" l="l" r="r" t="t"/>
              <a:pathLst>
                <a:path extrusionOk="0" h="815" w="1555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6680300" y="1888297"/>
              <a:ext cx="121100" cy="63003"/>
            </a:xfrm>
            <a:custGeom>
              <a:rect b="b" l="l" r="r" t="t"/>
              <a:pathLst>
                <a:path extrusionOk="0" h="809" w="1555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6674459" y="2034079"/>
              <a:ext cx="66430" cy="60355"/>
            </a:xfrm>
            <a:custGeom>
              <a:rect b="b" l="l" r="r" t="t"/>
              <a:pathLst>
                <a:path extrusionOk="0" h="775" w="853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6793530" y="2022398"/>
              <a:ext cx="68376" cy="60277"/>
            </a:xfrm>
            <a:custGeom>
              <a:rect b="b" l="l" r="r" t="t"/>
              <a:pathLst>
                <a:path extrusionOk="0" h="774" w="878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6908630" y="1809254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7035489" y="1715570"/>
              <a:ext cx="111365" cy="101942"/>
            </a:xfrm>
            <a:custGeom>
              <a:rect b="b" l="l" r="r" t="t"/>
              <a:pathLst>
                <a:path extrusionOk="0" h="1309" w="143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6965246" y="1939383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7092104" y="1845699"/>
              <a:ext cx="111365" cy="100773"/>
            </a:xfrm>
            <a:custGeom>
              <a:rect b="b" l="l" r="r" t="t"/>
              <a:pathLst>
                <a:path extrusionOk="0" h="1294" w="143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6299723" y="1660045"/>
              <a:ext cx="152328" cy="58798"/>
            </a:xfrm>
            <a:custGeom>
              <a:rect b="b" l="l" r="r" t="t"/>
              <a:pathLst>
                <a:path extrusionOk="0" h="755" w="1956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6904736" y="1577653"/>
              <a:ext cx="154275" cy="57240"/>
            </a:xfrm>
            <a:custGeom>
              <a:rect b="b" l="l" r="r" t="t"/>
              <a:pathLst>
                <a:path extrusionOk="0" h="735" w="1981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36"/>
          <p:cNvSpPr/>
          <p:nvPr/>
        </p:nvSpPr>
        <p:spPr>
          <a:xfrm rot="-767447">
            <a:off x="5127167" y="1322995"/>
            <a:ext cx="480310" cy="1406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