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19" autoAdjust="0"/>
  </p:normalViewPr>
  <p:slideViewPr>
    <p:cSldViewPr snapToGrid="0">
      <p:cViewPr>
        <p:scale>
          <a:sx n="69" d="100"/>
          <a:sy n="69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913-5C0C-45B4-B963-80017E76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6C4DB-2BE0-45DD-90B8-D4B9F1FD7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33" y="571244"/>
            <a:ext cx="4798526" cy="19817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72F8C-E810-482E-BF55-6B9B64DD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2" y="2493820"/>
            <a:ext cx="4062407" cy="2035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806C7-5C08-4EFC-AE5D-17850855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255"/>
            <a:ext cx="4455621" cy="1969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E39E6-1FDF-4A77-B39C-45B44958E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623847"/>
            <a:ext cx="4455621" cy="2073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CF4E3-CB1B-4223-A7EA-17A2EA746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8" y="4619831"/>
            <a:ext cx="5890991" cy="17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FD4-732F-4850-981F-B5BBD202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8C26B-1FE2-4686-BB10-03D9A6A07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98" y="2535634"/>
            <a:ext cx="3969504" cy="1363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B0DB2-DCB5-41B4-BDFD-58F91768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8" y="983024"/>
            <a:ext cx="3764457" cy="155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453EB-B424-4BDE-97BA-A434A9C7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376" y="2796540"/>
            <a:ext cx="4237649" cy="118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66CCE-BC6A-49AD-9C13-63EB6E148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376" y="788378"/>
            <a:ext cx="4212449" cy="202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2A49F9-6098-4767-905F-74BFC5DE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42" y="4442446"/>
            <a:ext cx="5000596" cy="163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FB447-748F-4721-90F3-90636FF05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2838" y="4415647"/>
            <a:ext cx="4602187" cy="16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AAB4-936B-438E-BF0E-EBD60BB4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5C58B-7418-45A5-AE8C-82D72A1F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7" y="2014194"/>
            <a:ext cx="3936762" cy="11000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CF524-627B-4AB7-B305-52DF1CC7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7" y="576920"/>
            <a:ext cx="3692922" cy="1427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E8DBE-81D5-40D9-9D9D-EB5734AB7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84" y="2476348"/>
            <a:ext cx="4989123" cy="1535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AC144-B9E6-4355-89AB-D6E2BB94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184" y="576918"/>
            <a:ext cx="4989123" cy="1811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E25DF7-7FCE-4654-8806-6CC27D629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7" y="3696951"/>
            <a:ext cx="3817851" cy="1115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D3996F-9385-4A2D-8B71-8845EC2D0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7" y="4827645"/>
            <a:ext cx="3759424" cy="1415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E6EBCD-4DC2-4EEB-AE1A-CBC71DF8A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545" y="4420319"/>
            <a:ext cx="3581324" cy="1708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E8B2B8-F552-45CC-AF78-0A854C8BF9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0869" y="4531087"/>
            <a:ext cx="2925620" cy="13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EB0-7C0D-42F7-A63F-FAC2C313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1C885-8D3F-4956-AA3E-B705BD4AC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119" y="318973"/>
            <a:ext cx="4568580" cy="2753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5B414-A7D4-46D8-8595-15A0DA08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5" y="318973"/>
            <a:ext cx="5415529" cy="3070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59DAF-A65E-47E5-BBEE-51C58A94A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443" y="318973"/>
            <a:ext cx="3104226" cy="177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E5198E-A3D1-4961-B064-7880941D0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300" y="3426487"/>
            <a:ext cx="4528217" cy="2834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ED8F97-50AB-449E-ADA5-E8DC8436D4AC}"/>
              </a:ext>
            </a:extLst>
          </p:cNvPr>
          <p:cNvSpPr txBox="1"/>
          <p:nvPr/>
        </p:nvSpPr>
        <p:spPr>
          <a:xfrm>
            <a:off x="6312131" y="3103717"/>
            <a:ext cx="723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 seen with previous stats the distribution looks normal with a bell shape</a:t>
            </a:r>
          </a:p>
        </p:txBody>
      </p:sp>
    </p:spTree>
    <p:extLst>
      <p:ext uri="{BB962C8B-B14F-4D97-AF65-F5344CB8AC3E}">
        <p14:creationId xmlns:p14="http://schemas.microsoft.com/office/powerpoint/2010/main" val="274650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EDED-79E4-421C-A793-E5682BC8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7F255-609E-4E24-AB38-213B8753D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05" y="2800829"/>
            <a:ext cx="2998102" cy="2599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AACEA-CA68-4296-801E-F6A499C1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17" y="357005"/>
            <a:ext cx="2818281" cy="2443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53065-FD63-4E93-92BC-C7D28A30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598" y="357005"/>
            <a:ext cx="2818281" cy="2286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092A6-FA16-4856-B5AF-4814EF1EF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223" y="3747712"/>
            <a:ext cx="3332656" cy="2889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34224-7534-45D9-A453-674C86E23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573" y="3747712"/>
            <a:ext cx="3437650" cy="2788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EAB548-4E11-4D19-9BA8-B0BA302F4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33" y="357005"/>
            <a:ext cx="2998103" cy="2432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BDE7A2-8BF0-4D27-87C8-E82AC366CB9E}"/>
              </a:ext>
            </a:extLst>
          </p:cNvPr>
          <p:cNvSpPr txBox="1"/>
          <p:nvPr/>
        </p:nvSpPr>
        <p:spPr>
          <a:xfrm>
            <a:off x="3918065" y="2929038"/>
            <a:ext cx="764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distributions are almost normal they however do not take the conventional bell shape but due to their negative kurtosis have an almost flat top and end </a:t>
            </a:r>
          </a:p>
        </p:txBody>
      </p:sp>
    </p:spTree>
    <p:extLst>
      <p:ext uri="{BB962C8B-B14F-4D97-AF65-F5344CB8AC3E}">
        <p14:creationId xmlns:p14="http://schemas.microsoft.com/office/powerpoint/2010/main" val="206196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07C02-98F8-4EC8-9C19-208BD5C6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1B9D40-7912-435C-91E5-C1DA14249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144" y="235005"/>
            <a:ext cx="2909116" cy="25225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87853-9E1E-41BA-99C4-8B990D5A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8" y="255506"/>
            <a:ext cx="3084086" cy="2502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DED2-5443-4AEB-A8A0-C75FABCE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4" y="3513512"/>
            <a:ext cx="2815133" cy="2441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8DF2F-6C86-470E-AF4E-05324ABD6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677" y="3580014"/>
            <a:ext cx="3008906" cy="2441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803587-B3C6-4A38-B52C-AA1644B92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421" y="2991122"/>
            <a:ext cx="3299035" cy="2860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EE4035-5F22-447A-8E57-CECB9AB71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136" y="384222"/>
            <a:ext cx="3215606" cy="26087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60A516-48A2-4E4F-A9AA-61FD40A6EE31}"/>
              </a:ext>
            </a:extLst>
          </p:cNvPr>
          <p:cNvSpPr txBox="1"/>
          <p:nvPr/>
        </p:nvSpPr>
        <p:spPr>
          <a:xfrm>
            <a:off x="393469" y="2991122"/>
            <a:ext cx="578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distribution on Netflix shows a spike around the median and shorter tails thus reduced outliers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94AE7-28A0-416E-8E24-BB388FE060AE}"/>
              </a:ext>
            </a:extLst>
          </p:cNvPr>
          <p:cNvSpPr txBox="1"/>
          <p:nvPr/>
        </p:nvSpPr>
        <p:spPr>
          <a:xfrm>
            <a:off x="504305" y="6015332"/>
            <a:ext cx="6522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displays an even distribution where almost all values have equal number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AE78-5E00-4C69-BF55-A20475B8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61A23-C3B8-4811-926A-179BB1A1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07" y="433418"/>
            <a:ext cx="4040825" cy="40062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B0D2B-9DA2-48F3-9BA1-AA4CFC91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89" y="349503"/>
            <a:ext cx="3906753" cy="38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{0A07A1D1-0EC2-448B-A97F-31D33B2DA5B5}tf78438558_win32</Template>
  <TotalTime>45</TotalTime>
  <Words>69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BLVISE PAPA</dc:creator>
  <cp:lastModifiedBy>BLVISE PAPA</cp:lastModifiedBy>
  <cp:revision>1</cp:revision>
  <dcterms:created xsi:type="dcterms:W3CDTF">2021-07-14T19:09:30Z</dcterms:created>
  <dcterms:modified xsi:type="dcterms:W3CDTF">2021-07-14T19:55:17Z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