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29" d="100"/>
          <a:sy n="129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59AC8-E00B-FC43-9FD0-D32E72AA8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B4498A-61CF-6B49-98C6-62570AB44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B904A-0DF3-6144-AA25-D8FA1B92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78C95-6787-4C41-B5FB-8FD3EAB1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326E1-B164-7146-890E-0001E20F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25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C75E6-399A-B542-BF3F-0FC8D13C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962C7-BD2B-BC48-BAD1-08F6275E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8C634-B049-2B45-AD21-51C697F4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55CC7-6B48-494D-81F1-0E807CB8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5A5A-D112-654F-8420-7020C23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904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8793AB-3FD1-BF4F-A925-E85236167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1A81F-0532-8244-854F-45A082EC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A41A5-F1A9-C448-84C4-D1C632C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4D129-94EC-4544-9D89-DC08959E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8DF4E-5366-4449-9F95-F41FD8B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9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6798-88B9-384C-B2F7-20DE4B7B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D94B1-38C8-3749-99C1-146F51D0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0F150-D441-1441-B9A8-651F2140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BEB6C-7ECF-B84D-838A-4D0732B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292F4-26A9-8149-9D29-EFA4E3A0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8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51DA-7125-874A-A12F-43FD7F8C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E9196-C5CB-3E48-BF4F-7B6B6932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26ACC-B0AF-024A-973F-736D597C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F1702-89A4-764A-A2DA-EEF76DE9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EAFF9-CE7E-3343-B5BE-AE1B0B3E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7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E9D92-F84D-6B44-9858-642C8693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09ED-56C7-F543-95F8-DE324879D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D384-D118-1E4C-B9F0-77BF8AD6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81540-0B2F-FD42-A21D-7FE60346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A0C61-1DE0-6549-BF11-10A76CEF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34F7D-42E7-724E-A657-A4EAC8EA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989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F5154-9B03-1444-8924-F636F6C6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6FB70-AD67-3C45-9947-38696B02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91675-BA39-F94F-A7AC-02625C62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7A1F55-6A2E-CC4C-B46F-E2BEE4635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494796-4E19-7843-9EF9-171E98EF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17FC4C-2FF0-0342-89F8-CCC6D3EE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6C2C85-8662-784C-B033-F4891DE3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2D55B-A5FE-7D46-B8A0-7FD07AA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089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47BF0-4B51-2743-95DC-76CD1C1A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25B96-00A5-9249-A7B5-F9C92692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8ACB2-2375-614C-9241-5A16332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C4342C-9F97-9F4A-8A54-1968B4DD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3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8F86-300C-AE48-996D-B7A7D85A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E82EBA-3C20-D549-BF47-10110C4F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419C7-6C73-074E-83DF-4B232AB1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7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BB10-FD49-1043-8916-231F61EB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6190C-000E-CA4E-928B-260DC0CB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2C487-61F1-144C-B329-DA7A21C4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74C0-D924-C44A-97C4-15939233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E7B71-F9DA-EC4F-86B5-13EEF635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BFB15-E327-B749-8E49-AE621D6E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7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191B3-DA19-144C-9A48-5D9319C1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F8EA42-6422-B640-847D-100D5163A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D16FF-BAA3-BC49-B059-A0462D98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15CCD-7213-BD40-AC3A-4444EDBB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4755E-8934-4D42-A9B0-00D9EFEE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4270C-BD86-7549-A344-CBB94A7A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44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F0A919-39F8-3D47-8003-5EEC3837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6BB74-B023-8B4F-927A-570B353B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C8B38-1974-0543-92BE-E3546ED6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7CEF-6F97-FA45-B662-07172CBD2BB3}" type="datetimeFigureOut">
              <a:rPr kumimoji="1" lang="ko-KR" altLang="en-US" smtClean="0"/>
              <a:t>2019. 2. 16.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CF01A-A7E9-5A4B-B4C7-DB435ED3A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EF8DB-B819-694D-AAFE-68A23DE0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49A-AFA2-C543-8B3F-B7934C1E7E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335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s-raspberrypi.com/measuring-rotation-and-acceleration-raspberry-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AA43A8-435D-374A-BE1D-73122CA4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54" y="932840"/>
            <a:ext cx="4935897" cy="4709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F0071A-D009-0F4D-B667-9CC6626D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5" y="2549243"/>
            <a:ext cx="5663887" cy="17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AE0EC-D409-8448-9913-EEB53C5FCF8F}"/>
              </a:ext>
            </a:extLst>
          </p:cNvPr>
          <p:cNvSpPr txBox="1"/>
          <p:nvPr/>
        </p:nvSpPr>
        <p:spPr>
          <a:xfrm>
            <a:off x="119270" y="159026"/>
            <a:ext cx="70984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라즈베리</a:t>
            </a:r>
            <a:r>
              <a:rPr lang="ko-KR" altLang="en-US" dirty="0"/>
              <a:t> 터미널에 </a:t>
            </a:r>
            <a:r>
              <a:rPr lang="en" altLang="ko-KR" dirty="0" err="1"/>
              <a:t>sudo</a:t>
            </a:r>
            <a:r>
              <a:rPr lang="en" altLang="ko-KR" dirty="0"/>
              <a:t> </a:t>
            </a:r>
            <a:r>
              <a:rPr lang="en" altLang="ko-KR" dirty="0" err="1"/>
              <a:t>raspi</a:t>
            </a:r>
            <a:r>
              <a:rPr lang="en" altLang="ko-KR" dirty="0"/>
              <a:t>-config</a:t>
            </a:r>
            <a:r>
              <a:rPr lang="ko-KR" altLang="en-US" dirty="0"/>
              <a:t> 입력해서 </a:t>
            </a:r>
            <a:r>
              <a:rPr lang="ko-KR" altLang="en-US" dirty="0" err="1"/>
              <a:t>설정창</a:t>
            </a:r>
            <a:r>
              <a:rPr lang="ko-KR" altLang="en-US" dirty="0"/>
              <a:t> 들어가기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Advanced Option</a:t>
            </a:r>
            <a:r>
              <a:rPr lang="ko-KR" altLang="en-US" dirty="0"/>
              <a:t>에서 </a:t>
            </a:r>
            <a:r>
              <a:rPr lang="en-US" altLang="ko-KR" dirty="0"/>
              <a:t>I2C</a:t>
            </a:r>
            <a:r>
              <a:rPr lang="ko-KR" altLang="en-US" dirty="0"/>
              <a:t> </a:t>
            </a:r>
            <a:r>
              <a:rPr lang="en-US" altLang="ko-KR" dirty="0"/>
              <a:t>enable </a:t>
            </a:r>
            <a:r>
              <a:rPr lang="ko-KR" altLang="en-US" dirty="0"/>
              <a:t>로 바꿔주고 </a:t>
            </a:r>
            <a:r>
              <a:rPr lang="en-US" altLang="ko-KR" dirty="0"/>
              <a:t>yes</a:t>
            </a:r>
            <a:r>
              <a:rPr lang="ko-KR" altLang="en-US" dirty="0"/>
              <a:t> 해서 나오기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" altLang="ko-KR" dirty="0" err="1"/>
              <a:t>sudo</a:t>
            </a:r>
            <a:r>
              <a:rPr lang="en" altLang="ko-KR" dirty="0"/>
              <a:t> vi /</a:t>
            </a:r>
            <a:r>
              <a:rPr lang="en" altLang="ko-KR" dirty="0" err="1"/>
              <a:t>etc</a:t>
            </a:r>
            <a:r>
              <a:rPr lang="en" altLang="ko-KR" dirty="0"/>
              <a:t>/modules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아래에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" altLang="ko-KR" dirty="0"/>
              <a:t>i2c-bcm2708</a:t>
            </a:r>
            <a:br>
              <a:rPr lang="en" altLang="ko-KR" dirty="0"/>
            </a:br>
            <a:r>
              <a:rPr lang="en" altLang="ko-KR" dirty="0"/>
              <a:t>i2c-dev</a:t>
            </a:r>
            <a:r>
              <a:rPr lang="ko-KR" altLang="en-US" dirty="0"/>
              <a:t> 두줄 추가 후 재부팅</a:t>
            </a:r>
            <a:br>
              <a:rPr lang="en" altLang="ko-KR" dirty="0"/>
            </a:br>
            <a:endParaRPr lang="en-US" altLang="ko-KR" dirty="0"/>
          </a:p>
          <a:p>
            <a:r>
              <a:rPr lang="en-US" altLang="ko-KR" dirty="0"/>
              <a:t>- </a:t>
            </a:r>
            <a:r>
              <a:rPr lang="en" altLang="ko-KR" b="1" dirty="0" err="1">
                <a:effectLst/>
              </a:rPr>
              <a:t>sudo</a:t>
            </a:r>
            <a:r>
              <a:rPr lang="en" altLang="ko-KR" b="1" dirty="0">
                <a:effectLst/>
              </a:rPr>
              <a:t> apt-get install python-</a:t>
            </a:r>
            <a:r>
              <a:rPr lang="en" altLang="ko-KR" b="1" dirty="0" err="1">
                <a:effectLst/>
              </a:rPr>
              <a:t>smbus</a:t>
            </a:r>
            <a:endParaRPr lang="en" altLang="ko-KR" b="1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sudo</a:t>
            </a:r>
            <a:r>
              <a:rPr lang="en-US" altLang="ko-KR" b="1" dirty="0"/>
              <a:t> apt-get install i2c-tools</a:t>
            </a:r>
            <a:endParaRPr lang="en" altLang="ko-KR" b="1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" altLang="ko-KR" dirty="0"/>
              <a:t>pip install mpu6050-raspberrypi</a:t>
            </a:r>
            <a:br>
              <a:rPr lang="en" altLang="ko-KR" dirty="0"/>
            </a:br>
            <a:endParaRPr lang="en" altLang="ko-KR" dirty="0"/>
          </a:p>
          <a:p>
            <a:pPr marL="285750" indent="-285750">
              <a:buFontTx/>
              <a:buChar char="-"/>
            </a:pPr>
            <a:r>
              <a:rPr lang="en" altLang="ko-KR" dirty="0" err="1"/>
              <a:t>sudo</a:t>
            </a:r>
            <a:r>
              <a:rPr lang="en" altLang="ko-KR" dirty="0"/>
              <a:t> i2cdetect -y 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로  테스트하기</a:t>
            </a:r>
            <a:br>
              <a:rPr lang="en" altLang="ko-KR" dirty="0"/>
            </a:br>
            <a:endParaRPr lang="en-US" altLang="ko-KR" dirty="0"/>
          </a:p>
          <a:p>
            <a:r>
              <a:rPr lang="en" altLang="ko-KR" dirty="0"/>
              <a:t> 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15F121-D9B9-974A-90D0-6FB5EEC6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32" y="3590673"/>
            <a:ext cx="5581489" cy="2714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57F73-E66C-8F46-A63B-430E931F3205}"/>
              </a:ext>
            </a:extLst>
          </p:cNvPr>
          <p:cNvSpPr txBox="1"/>
          <p:nvPr/>
        </p:nvSpPr>
        <p:spPr>
          <a:xfrm>
            <a:off x="629457" y="571751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얘 나오면 성공</a:t>
            </a:r>
            <a:r>
              <a:rPr kumimoji="1" lang="en-US" altLang="ko-KR" dirty="0"/>
              <a:t>-&gt;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7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EA90A-4DB6-8E49-8F1C-20608C901107}"/>
              </a:ext>
            </a:extLst>
          </p:cNvPr>
          <p:cNvSpPr txBox="1"/>
          <p:nvPr/>
        </p:nvSpPr>
        <p:spPr>
          <a:xfrm>
            <a:off x="228600" y="208722"/>
            <a:ext cx="249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/>
              <a:t>sudo</a:t>
            </a:r>
            <a:r>
              <a:rPr lang="en" altLang="ko-KR" dirty="0"/>
              <a:t> python3 </a:t>
            </a:r>
            <a:r>
              <a:rPr lang="en" altLang="ko-KR" dirty="0" err="1"/>
              <a:t>gyro.py</a:t>
            </a:r>
            <a:br>
              <a:rPr lang="en" altLang="ko-KR" dirty="0"/>
            </a:b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2CD41-DF93-B046-AA59-381B167E0D1D}"/>
              </a:ext>
            </a:extLst>
          </p:cNvPr>
          <p:cNvSpPr txBox="1"/>
          <p:nvPr/>
        </p:nvSpPr>
        <p:spPr>
          <a:xfrm>
            <a:off x="228600" y="855053"/>
            <a:ext cx="527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Python </a:t>
            </a:r>
            <a:r>
              <a:rPr kumimoji="1" lang="ko-KR" altLang="en-US" dirty="0"/>
              <a:t>버전 확인하고 진행하기</a:t>
            </a:r>
            <a:endParaRPr kumimoji="1" lang="en-US" altLang="ko-KR" dirty="0"/>
          </a:p>
          <a:p>
            <a:r>
              <a:rPr kumimoji="1" lang="ko-KR" altLang="en-US" dirty="0"/>
              <a:t>디렉토리 확인 후 실행하기</a:t>
            </a:r>
            <a:endParaRPr kumimoji="1" lang="en-US" altLang="ko-KR" dirty="0"/>
          </a:p>
          <a:p>
            <a:r>
              <a:rPr kumimoji="1" lang="ko-KR" altLang="en-US" dirty="0"/>
              <a:t>만약 </a:t>
            </a:r>
            <a:r>
              <a:rPr kumimoji="1" lang="ko-KR" altLang="en-US" dirty="0" err="1"/>
              <a:t>에러나면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nano</a:t>
            </a:r>
            <a:r>
              <a:rPr kumimoji="1" lang="ko-KR" altLang="en-US" dirty="0"/>
              <a:t>로 직접 만들어서 </a:t>
            </a:r>
            <a:r>
              <a:rPr kumimoji="1" lang="ko-KR" altLang="en-US" dirty="0" err="1"/>
              <a:t>실행해보기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4A8A4-8DB2-D148-8BBC-FAC4D3BDE71E}"/>
              </a:ext>
            </a:extLst>
          </p:cNvPr>
          <p:cNvSpPr txBox="1"/>
          <p:nvPr/>
        </p:nvSpPr>
        <p:spPr>
          <a:xfrm>
            <a:off x="228600" y="2186608"/>
            <a:ext cx="8964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mpu6050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interfacing</a:t>
            </a:r>
          </a:p>
          <a:p>
            <a:r>
              <a:rPr kumimoji="1" lang="en" altLang="ko-KR" dirty="0">
                <a:hlinkClick r:id="rId2"/>
              </a:rPr>
              <a:t>https://tutorials-raspberrypi.com/measuring-rotation-and-acceleration-raspberry-pi/</a:t>
            </a:r>
            <a:endParaRPr kumimoji="1" lang="en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6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59</Words>
  <Application>Microsoft Macintosh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현민</dc:creator>
  <cp:lastModifiedBy>차 현민</cp:lastModifiedBy>
  <cp:revision>4</cp:revision>
  <dcterms:created xsi:type="dcterms:W3CDTF">2019-02-15T15:06:41Z</dcterms:created>
  <dcterms:modified xsi:type="dcterms:W3CDTF">2019-02-15T15:41:17Z</dcterms:modified>
</cp:coreProperties>
</file>