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93"/>
  </p:normalViewPr>
  <p:slideViewPr>
    <p:cSldViewPr snapToGrid="0" snapToObjects="1">
      <p:cViewPr varScale="1">
        <p:scale>
          <a:sx n="129" d="100"/>
          <a:sy n="129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3CEF3-8263-F340-A231-83DFD78B1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911E2C-A16A-1447-BA31-0C4CF5278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634AF-539A-7949-8153-8DB961A9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825D-2E41-B94C-A505-4C0671DDB3F5}" type="datetimeFigureOut">
              <a:rPr kumimoji="1" lang="ko-KR" altLang="en-US" smtClean="0"/>
              <a:t>2019. 2. 15.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C4329-0A5A-6941-B1CC-8EDBD22D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6A231-0930-2E43-A117-A75E2F11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8012-8F43-CF45-B9CA-F517EAB4C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706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37876-FF47-1F43-B06C-C8A62894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509F64-451D-2C4E-8B72-D4C2D0BBF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8BA1D-59A9-0F44-9ADB-FF2190E8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825D-2E41-B94C-A505-4C0671DDB3F5}" type="datetimeFigureOut">
              <a:rPr kumimoji="1" lang="ko-KR" altLang="en-US" smtClean="0"/>
              <a:t>2019. 2. 15.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FA995-5E02-A04A-9E01-89FC937F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3079E-FBB2-1F4E-81BD-4EDD4FBE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8012-8F43-CF45-B9CA-F517EAB4C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657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CC7396-B873-DA4F-AC2F-F31458779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8FC76B-8130-064E-AE12-91AF753E1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DB8386-7728-AB44-BE26-1B9041F3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825D-2E41-B94C-A505-4C0671DDB3F5}" type="datetimeFigureOut">
              <a:rPr kumimoji="1" lang="ko-KR" altLang="en-US" smtClean="0"/>
              <a:t>2019. 2. 15.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A25FC-31F6-7247-A9B2-948376F8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6BAF6-EC90-CD41-AD7D-4EF0E66C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8012-8F43-CF45-B9CA-F517EAB4C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533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EE011-400E-9842-8E82-74EF1339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47C11-8CE4-BF41-88E0-74C18D3A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CD867-DCB3-8848-8AE9-55F87A74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825D-2E41-B94C-A505-4C0671DDB3F5}" type="datetimeFigureOut">
              <a:rPr kumimoji="1" lang="ko-KR" altLang="en-US" smtClean="0"/>
              <a:t>2019. 2. 15.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66892-53A1-584C-B419-B79204A8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A6D7C-F1C5-5E42-AC78-8218E44B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8012-8F43-CF45-B9CA-F517EAB4C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405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DDF5F-8CA6-EE4A-A278-C595E26E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DD7D56-8EC1-6B40-A2A2-980EA4243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1EACF-4B26-9D4D-9250-9FA0860A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825D-2E41-B94C-A505-4C0671DDB3F5}" type="datetimeFigureOut">
              <a:rPr kumimoji="1" lang="ko-KR" altLang="en-US" smtClean="0"/>
              <a:t>2019. 2. 15.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08647-1D6A-9A47-A10D-FF89C5D6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053890-EBDE-9B4A-95D2-9B0C686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8012-8F43-CF45-B9CA-F517EAB4C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283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3A6F-4F18-5943-9DD3-489501D6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2A484-9564-5048-8112-405FC3B55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5CE1D-4472-744B-914B-B69C70E0F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D1B8A-1209-D44D-9AFB-37B3454C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825D-2E41-B94C-A505-4C0671DDB3F5}" type="datetimeFigureOut">
              <a:rPr kumimoji="1" lang="ko-KR" altLang="en-US" smtClean="0"/>
              <a:t>2019. 2. 15.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9C1DE1-5E67-A046-B327-866454A0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D3A29E-BC50-CB43-8A40-17FECE3D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8012-8F43-CF45-B9CA-F517EAB4C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60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07A72-B197-384C-99BF-A0991241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19BFA1-D839-A849-81ED-EF1448E1D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48193E-7052-1540-9473-BC152739A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1FBCEA-E46F-B446-BFCD-8060DABEE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34EBA7-FB24-3A41-868A-83055047A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5779EE-03F4-974B-A4B8-C0CD389D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825D-2E41-B94C-A505-4C0671DDB3F5}" type="datetimeFigureOut">
              <a:rPr kumimoji="1" lang="ko-KR" altLang="en-US" smtClean="0"/>
              <a:t>2019. 2. 15.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D46D9F-CDA7-DE48-88FF-FAFE6F2F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CBC0D0-9BE6-2349-8940-36B4ACB9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8012-8F43-CF45-B9CA-F517EAB4C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391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988F2-7FCD-8044-AD2C-442EECD4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E75A9E-B82D-DD4B-BC4F-728803F5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825D-2E41-B94C-A505-4C0671DDB3F5}" type="datetimeFigureOut">
              <a:rPr kumimoji="1" lang="ko-KR" altLang="en-US" smtClean="0"/>
              <a:t>2019. 2. 15.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9C3958-0597-0746-A39C-EA035D3D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E811F5-801A-1647-8396-FEA3F3DF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8012-8F43-CF45-B9CA-F517EAB4C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289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BC4AF3-8723-B149-B4DA-09520D89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825D-2E41-B94C-A505-4C0671DDB3F5}" type="datetimeFigureOut">
              <a:rPr kumimoji="1" lang="ko-KR" altLang="en-US" smtClean="0"/>
              <a:t>2019. 2. 15.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D9D095-1DE9-CC4A-A017-31F93BB5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150B1E-2090-BC45-9764-E2958A37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8012-8F43-CF45-B9CA-F517EAB4C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818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E94E8-D7E9-E249-A10B-F18A6EE5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0CC20-D6E1-154A-9D10-389DF2A1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57630E-D629-CA43-97B2-13A6C70F7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8B689C-ECC6-CB4B-BA1E-D9BF8269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825D-2E41-B94C-A505-4C0671DDB3F5}" type="datetimeFigureOut">
              <a:rPr kumimoji="1" lang="ko-KR" altLang="en-US" smtClean="0"/>
              <a:t>2019. 2. 15.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E3DEC4-75D5-214B-A640-E75D71D5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7F3EB9-8DB7-B942-8364-5C7DD47B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8012-8F43-CF45-B9CA-F517EAB4C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065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74C82-7C19-3843-80E3-258692B1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9D9DE2-7162-674B-A586-1F012C02B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6B5BEB-5D22-9A4F-9987-00EB1AD13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30CDB6-FE70-8F47-B6BD-0597439E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825D-2E41-B94C-A505-4C0671DDB3F5}" type="datetimeFigureOut">
              <a:rPr kumimoji="1" lang="ko-KR" altLang="en-US" smtClean="0"/>
              <a:t>2019. 2. 15.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F2286-153C-A842-9DD1-400B2885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871FF9-A2E9-4846-B15F-E1E21C74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8012-8F43-CF45-B9CA-F517EAB4C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566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639964-1089-2343-8C6B-F1E22E42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80B938-23BA-7B4E-B010-ADCAD67CD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E3442-974A-FA47-A7F5-6F4033678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825D-2E41-B94C-A505-4C0671DDB3F5}" type="datetimeFigureOut">
              <a:rPr kumimoji="1" lang="ko-KR" altLang="en-US" smtClean="0"/>
              <a:t>2019. 2. 15.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DDADC-059D-804F-B8FF-991B70F85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91A1A-84F5-4841-A4A2-3640785DB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58012-8F43-CF45-B9CA-F517EAB4CF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066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no/pyFirmata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loveey0928/22135025063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7C7B6-6E91-734A-907B-391A81F19F24}"/>
              </a:ext>
            </a:extLst>
          </p:cNvPr>
          <p:cNvSpPr txBox="1"/>
          <p:nvPr/>
        </p:nvSpPr>
        <p:spPr>
          <a:xfrm>
            <a:off x="69574" y="139149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1.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라즈베리에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아두이노</a:t>
            </a:r>
            <a:r>
              <a:rPr kumimoji="1" lang="ko-KR" altLang="en-US" b="1" dirty="0"/>
              <a:t> 환경 만들기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89C87-1ACA-A242-8FA8-298F0AB2EFE7}"/>
              </a:ext>
            </a:extLst>
          </p:cNvPr>
          <p:cNvSpPr txBox="1"/>
          <p:nvPr/>
        </p:nvSpPr>
        <p:spPr>
          <a:xfrm>
            <a:off x="69574" y="566532"/>
            <a:ext cx="562686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-</a:t>
            </a:r>
            <a:r>
              <a:rPr kumimoji="1" lang="ko-KR" altLang="en-US" sz="1600" dirty="0" err="1"/>
              <a:t>라즈베리파이</a:t>
            </a:r>
            <a:r>
              <a:rPr kumimoji="1" lang="ko-KR" altLang="en-US" sz="1600" dirty="0"/>
              <a:t> 업데이트 하기 위해 </a:t>
            </a:r>
            <a:r>
              <a:rPr lang="ko-KR" altLang="en-US" sz="1600" dirty="0"/>
              <a:t>터미널 창에 </a:t>
            </a:r>
            <a:r>
              <a:rPr lang="ko-KR" altLang="en-US" sz="1600" dirty="0" err="1"/>
              <a:t>입력해주기</a:t>
            </a:r>
            <a:endParaRPr lang="en-US" altLang="ko-KR" sz="1600" dirty="0"/>
          </a:p>
          <a:p>
            <a:endParaRPr lang="en" altLang="ko-KR" sz="1600" dirty="0"/>
          </a:p>
          <a:p>
            <a:r>
              <a:rPr lang="en" altLang="ko-KR" sz="1600" dirty="0"/>
              <a:t>~ $ </a:t>
            </a:r>
            <a:r>
              <a:rPr lang="en" altLang="ko-KR" sz="1600" dirty="0" err="1"/>
              <a:t>sudo</a:t>
            </a:r>
            <a:r>
              <a:rPr lang="en" altLang="ko-KR" sz="1600" dirty="0"/>
              <a:t> apt-get update</a:t>
            </a:r>
          </a:p>
          <a:p>
            <a:r>
              <a:rPr lang="en" altLang="ko-KR" sz="1600" dirty="0"/>
              <a:t>~ $ </a:t>
            </a:r>
            <a:r>
              <a:rPr lang="en" altLang="ko-KR" sz="1600" dirty="0" err="1"/>
              <a:t>sudo</a:t>
            </a:r>
            <a:r>
              <a:rPr lang="en" altLang="ko-KR" sz="1600" dirty="0"/>
              <a:t> apt-get upgrade</a:t>
            </a:r>
          </a:p>
          <a:p>
            <a:endParaRPr lang="en" altLang="ko-KR" sz="1600" dirty="0"/>
          </a:p>
          <a:p>
            <a:r>
              <a:rPr lang="en-US" altLang="ko-KR" sz="1600" dirty="0"/>
              <a:t>-</a:t>
            </a:r>
            <a:r>
              <a:rPr lang="ko-KR" altLang="en-US" sz="1600" dirty="0" err="1"/>
              <a:t>아두이노</a:t>
            </a:r>
            <a:r>
              <a:rPr lang="ko-KR" altLang="en-US" sz="1600" dirty="0"/>
              <a:t> </a:t>
            </a:r>
            <a:r>
              <a:rPr lang="en" altLang="ko-KR" sz="1600" dirty="0"/>
              <a:t>ide</a:t>
            </a:r>
            <a:r>
              <a:rPr lang="ko-KR" altLang="en-US" sz="1600" dirty="0"/>
              <a:t> 설치하기</a:t>
            </a:r>
            <a:endParaRPr lang="en-US" altLang="ko-KR" sz="1600" dirty="0"/>
          </a:p>
          <a:p>
            <a:r>
              <a:rPr lang="ko-KR" altLang="en-US" sz="1600" dirty="0" err="1"/>
              <a:t>터미널창에</a:t>
            </a:r>
            <a:r>
              <a:rPr lang="ko-KR" altLang="en-US" sz="1600" dirty="0"/>
              <a:t> 입력</a:t>
            </a:r>
            <a:endParaRPr lang="en-US" altLang="ko-KR" sz="1600" dirty="0"/>
          </a:p>
          <a:p>
            <a:r>
              <a:rPr lang="en-US" altLang="ko-KR" sz="1600" dirty="0"/>
              <a:t>~ 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dirty="0" err="1"/>
              <a:t>arduino</a:t>
            </a:r>
            <a:endParaRPr lang="en-US" altLang="ko-KR" sz="1600" dirty="0"/>
          </a:p>
          <a:p>
            <a:br>
              <a:rPr lang="ko-KR" altLang="en-US" sz="1600" dirty="0"/>
            </a:br>
            <a:endParaRPr lang="en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E1AA7-DD58-D243-867F-F26964AC4C08}"/>
              </a:ext>
            </a:extLst>
          </p:cNvPr>
          <p:cNvSpPr txBox="1"/>
          <p:nvPr/>
        </p:nvSpPr>
        <p:spPr>
          <a:xfrm>
            <a:off x="40259" y="2914278"/>
            <a:ext cx="525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2.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라즈베리와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아두이노</a:t>
            </a:r>
            <a:r>
              <a:rPr kumimoji="1" lang="ko-KR" altLang="en-US" b="1" dirty="0"/>
              <a:t> 시리얼 통신환경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5B3ACE-83F8-AA48-9B33-358879C00E47}"/>
              </a:ext>
            </a:extLst>
          </p:cNvPr>
          <p:cNvSpPr txBox="1"/>
          <p:nvPr/>
        </p:nvSpPr>
        <p:spPr>
          <a:xfrm>
            <a:off x="69574" y="3379307"/>
            <a:ext cx="69662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1600" dirty="0" err="1"/>
              <a:t>라즈베리랑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아두이노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usb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연결해주기</a:t>
            </a:r>
            <a:endParaRPr kumimoji="1" lang="en-US" altLang="ko-KR" sz="1600" dirty="0"/>
          </a:p>
          <a:p>
            <a:pPr marL="285750" indent="-285750">
              <a:buFontTx/>
              <a:buChar char="-"/>
            </a:pPr>
            <a:r>
              <a:rPr kumimoji="1" lang="ko-KR" altLang="en-US" sz="1600" dirty="0"/>
              <a:t>시리얼 통신에 권한 얻기 위해</a:t>
            </a:r>
            <a:endParaRPr kumimoji="1"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</a:t>
            </a:r>
            <a:r>
              <a:rPr lang="en" altLang="ko-KR" dirty="0"/>
              <a:t>udo </a:t>
            </a:r>
            <a:r>
              <a:rPr lang="en" altLang="ko-KR" dirty="0" err="1"/>
              <a:t>usermod</a:t>
            </a:r>
            <a:r>
              <a:rPr lang="en" altLang="ko-KR" dirty="0"/>
              <a:t> -a -G </a:t>
            </a:r>
            <a:r>
              <a:rPr lang="en" altLang="ko-KR" dirty="0" err="1"/>
              <a:t>tty</a:t>
            </a:r>
            <a:r>
              <a:rPr lang="en" altLang="ko-KR" dirty="0"/>
              <a:t> pi</a:t>
            </a:r>
            <a:br>
              <a:rPr lang="en" altLang="ko-KR" sz="1600" dirty="0"/>
            </a:br>
            <a:r>
              <a:rPr lang="en" altLang="ko-KR" dirty="0" err="1"/>
              <a:t>sudo</a:t>
            </a:r>
            <a:r>
              <a:rPr lang="en" altLang="ko-KR" dirty="0"/>
              <a:t> </a:t>
            </a:r>
            <a:r>
              <a:rPr lang="en" altLang="ko-KR" dirty="0" err="1"/>
              <a:t>usermod</a:t>
            </a:r>
            <a:r>
              <a:rPr lang="en" altLang="ko-KR" dirty="0"/>
              <a:t> -a -G </a:t>
            </a:r>
            <a:r>
              <a:rPr lang="en" altLang="ko-KR" dirty="0" err="1"/>
              <a:t>dialout</a:t>
            </a:r>
            <a:r>
              <a:rPr lang="en" altLang="ko-KR" dirty="0"/>
              <a:t> pi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600" dirty="0" err="1"/>
              <a:t>아두이노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ide(sketch)</a:t>
            </a:r>
            <a:r>
              <a:rPr kumimoji="1" lang="ko-KR" altLang="en-US" sz="1600" dirty="0"/>
              <a:t> 열어서 </a:t>
            </a:r>
            <a:r>
              <a:rPr kumimoji="1" lang="en-US" altLang="ko-KR" sz="1600" dirty="0"/>
              <a:t>tool -&gt; serial port -&gt; /dev/ttyACM0 </a:t>
            </a:r>
            <a:r>
              <a:rPr kumimoji="1" lang="ko-KR" altLang="en-US" sz="1600" dirty="0"/>
              <a:t>선택</a:t>
            </a:r>
            <a:endParaRPr kumimoji="1" lang="en-US" altLang="ko-KR" sz="1600" dirty="0"/>
          </a:p>
          <a:p>
            <a:pPr marL="285750" indent="-285750">
              <a:buFontTx/>
              <a:buChar char="-"/>
            </a:pPr>
            <a:r>
              <a:rPr kumimoji="1" lang="en-US" altLang="ko-KR" sz="1600" dirty="0"/>
              <a:t>Tool -&gt; board -&gt; </a:t>
            </a:r>
            <a:r>
              <a:rPr kumimoji="1" lang="ko-KR" altLang="en-US" sz="1600" dirty="0" err="1"/>
              <a:t>아두이노</a:t>
            </a:r>
            <a:r>
              <a:rPr kumimoji="1" lang="ko-KR" altLang="en-US" sz="1600" dirty="0"/>
              <a:t> 선택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A49A6-A19F-8D48-931B-844331A55E2F}"/>
              </a:ext>
            </a:extLst>
          </p:cNvPr>
          <p:cNvSpPr txBox="1"/>
          <p:nvPr/>
        </p:nvSpPr>
        <p:spPr>
          <a:xfrm>
            <a:off x="54075" y="5193653"/>
            <a:ext cx="704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3.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파이썬으로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아두이노</a:t>
            </a:r>
            <a:r>
              <a:rPr kumimoji="1" lang="ko-KR" altLang="en-US" b="1" dirty="0"/>
              <a:t> 제어하기위한 </a:t>
            </a:r>
            <a:r>
              <a:rPr lang="en" altLang="ko-KR" b="1" dirty="0" err="1"/>
              <a:t>PyFirmata</a:t>
            </a:r>
            <a:r>
              <a:rPr lang="ko-KR" altLang="en-US" b="1" dirty="0"/>
              <a:t> 라이브러리 설치</a:t>
            </a:r>
            <a:endParaRPr kumimoji="1"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99483B-D1F1-8B4E-9B81-4A218A0FA353}"/>
              </a:ext>
            </a:extLst>
          </p:cNvPr>
          <p:cNvSpPr txBox="1"/>
          <p:nvPr/>
        </p:nvSpPr>
        <p:spPr>
          <a:xfrm>
            <a:off x="159025" y="5805505"/>
            <a:ext cx="63553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 err="1"/>
              <a:t>라즈베리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터미널창에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dirty="0"/>
              <a:t>$</a:t>
            </a: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pyserial</a:t>
            </a:r>
            <a:r>
              <a:rPr lang="ko-KR" altLang="en-US" dirty="0"/>
              <a:t> </a:t>
            </a:r>
            <a:r>
              <a:rPr lang="ko-KR" altLang="en-US" sz="1600" dirty="0"/>
              <a:t>입력해 </a:t>
            </a:r>
            <a:r>
              <a:rPr lang="en-US" altLang="ko-KR" sz="1600" dirty="0" err="1"/>
              <a:t>pyserial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 설치</a:t>
            </a:r>
            <a:endParaRPr lang="en-US" altLang="ko-KR" sz="1600" dirty="0"/>
          </a:p>
          <a:p>
            <a:br>
              <a:rPr lang="ko-KR" altLang="en-US" sz="1600" dirty="0"/>
            </a:br>
            <a:endParaRPr kumimoji="1"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D9623-5D98-FE49-B6FF-B84CAB76B29D}"/>
              </a:ext>
            </a:extLst>
          </p:cNvPr>
          <p:cNvSpPr txBox="1"/>
          <p:nvPr/>
        </p:nvSpPr>
        <p:spPr>
          <a:xfrm>
            <a:off x="7394713" y="1580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409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F4597-3320-F841-9117-354883A7B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669" y="195607"/>
            <a:ext cx="4886740" cy="174252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1600" dirty="0" err="1"/>
              <a:t>터미널창에</a:t>
            </a:r>
            <a:r>
              <a:rPr lang="ko-KR" altLang="en-US" sz="1600" dirty="0"/>
              <a:t> 순서대로 입력</a:t>
            </a:r>
            <a:endParaRPr lang="en" altLang="ko-KR" sz="1600" dirty="0"/>
          </a:p>
          <a:p>
            <a:pPr marL="0" indent="0">
              <a:buNone/>
            </a:pPr>
            <a:r>
              <a:rPr lang="en" altLang="ko-KR" sz="1600" dirty="0"/>
              <a:t>~ $ </a:t>
            </a:r>
            <a:r>
              <a:rPr lang="en" altLang="ko-KR" sz="1600" dirty="0" err="1"/>
              <a:t>sudo</a:t>
            </a:r>
            <a:r>
              <a:rPr lang="en" altLang="ko-KR" sz="1600" dirty="0"/>
              <a:t> apt-get install git</a:t>
            </a:r>
          </a:p>
          <a:p>
            <a:pPr marL="0" indent="0">
              <a:buNone/>
            </a:pPr>
            <a:r>
              <a:rPr lang="en" altLang="ko-KR" sz="1600" dirty="0"/>
              <a:t>~ $ git clone </a:t>
            </a:r>
            <a:r>
              <a:rPr lang="en" altLang="ko-KR" sz="1600" dirty="0">
                <a:hlinkClick r:id="rId2"/>
              </a:rPr>
              <a:t>https://github.com/tino/pyFirmata.git</a:t>
            </a:r>
            <a:endParaRPr lang="en" altLang="ko-KR" sz="1600" dirty="0"/>
          </a:p>
          <a:p>
            <a:pPr marL="0" indent="0">
              <a:buNone/>
            </a:pPr>
            <a:r>
              <a:rPr lang="en" altLang="ko-KR" sz="1600" dirty="0"/>
              <a:t>~ $ cd </a:t>
            </a:r>
            <a:r>
              <a:rPr lang="en" altLang="ko-KR" sz="1600" dirty="0" err="1"/>
              <a:t>pyFirmata</a:t>
            </a:r>
            <a:endParaRPr lang="en" altLang="ko-KR" sz="1600" dirty="0"/>
          </a:p>
          <a:p>
            <a:pPr marL="0" indent="0">
              <a:buNone/>
            </a:pPr>
            <a:r>
              <a:rPr lang="en" altLang="ko-KR" sz="1600" dirty="0"/>
              <a:t>~ $ </a:t>
            </a:r>
            <a:r>
              <a:rPr lang="en" altLang="ko-KR" sz="1600" dirty="0" err="1"/>
              <a:t>sudo</a:t>
            </a:r>
            <a:r>
              <a:rPr lang="en" altLang="ko-KR" sz="1600" dirty="0"/>
              <a:t> python </a:t>
            </a:r>
            <a:r>
              <a:rPr lang="en" altLang="ko-KR" sz="1600" dirty="0" err="1"/>
              <a:t>setup.py</a:t>
            </a:r>
            <a:r>
              <a:rPr lang="en" altLang="ko-KR" sz="1600" dirty="0"/>
              <a:t> install</a:t>
            </a:r>
          </a:p>
          <a:p>
            <a:endParaRPr kumimoji="1"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7AB5F-A249-164E-8085-7D645FE25CE2}"/>
              </a:ext>
            </a:extLst>
          </p:cNvPr>
          <p:cNvSpPr txBox="1"/>
          <p:nvPr/>
        </p:nvSpPr>
        <p:spPr>
          <a:xfrm>
            <a:off x="271669" y="2107096"/>
            <a:ext cx="749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시리얼 통신을 사용해 </a:t>
            </a:r>
            <a:r>
              <a:rPr kumimoji="1" lang="ko-KR" altLang="en-US" b="1" dirty="0" err="1"/>
              <a:t>아두이노</a:t>
            </a:r>
            <a:r>
              <a:rPr kumimoji="1" lang="ko-KR" altLang="en-US" b="1" dirty="0"/>
              <a:t> 내장 </a:t>
            </a:r>
            <a:r>
              <a:rPr kumimoji="1" lang="en-US" altLang="ko-KR" b="1" dirty="0"/>
              <a:t>13</a:t>
            </a:r>
            <a:r>
              <a:rPr kumimoji="1" lang="ko-KR" altLang="en-US" b="1" dirty="0"/>
              <a:t>번 </a:t>
            </a:r>
            <a:r>
              <a:rPr kumimoji="1" lang="en-US" altLang="ko-KR" b="1" dirty="0"/>
              <a:t>led</a:t>
            </a:r>
            <a:r>
              <a:rPr kumimoji="1" lang="ko-KR" altLang="en-US" b="1" dirty="0"/>
              <a:t> 깜빡이게 하는 </a:t>
            </a:r>
            <a:r>
              <a:rPr kumimoji="1" lang="ko-KR" altLang="en-US" b="1" dirty="0" err="1"/>
              <a:t>예제파일</a:t>
            </a:r>
            <a:endParaRPr kumimoji="1"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052D7-AE3B-C34E-9EC7-23A0236344E0}"/>
              </a:ext>
            </a:extLst>
          </p:cNvPr>
          <p:cNvSpPr txBox="1"/>
          <p:nvPr/>
        </p:nvSpPr>
        <p:spPr>
          <a:xfrm>
            <a:off x="271669" y="2645394"/>
            <a:ext cx="543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dirty="0"/>
              <a:t>https://</a:t>
            </a:r>
            <a:r>
              <a:rPr kumimoji="1" lang="en" altLang="ko-KR" dirty="0" err="1"/>
              <a:t>blog.naver.com</a:t>
            </a:r>
            <a:r>
              <a:rPr kumimoji="1" lang="en" altLang="ko-KR" dirty="0"/>
              <a:t>/</a:t>
            </a:r>
            <a:r>
              <a:rPr kumimoji="1" lang="en" altLang="ko-KR" dirty="0" err="1"/>
              <a:t>dododokim</a:t>
            </a:r>
            <a:r>
              <a:rPr kumimoji="1" lang="en" altLang="ko-KR" dirty="0"/>
              <a:t>/221418551577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5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D70D22-4424-EA4F-A3D8-55670C9BF578}"/>
              </a:ext>
            </a:extLst>
          </p:cNvPr>
          <p:cNvSpPr txBox="1"/>
          <p:nvPr/>
        </p:nvSpPr>
        <p:spPr>
          <a:xfrm>
            <a:off x="89453" y="89453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err="1"/>
              <a:t>아두이노</a:t>
            </a:r>
            <a:r>
              <a:rPr kumimoji="1" lang="en-US" altLang="ko-KR" b="1" dirty="0"/>
              <a:t>-</a:t>
            </a:r>
            <a:r>
              <a:rPr kumimoji="1" lang="ko-KR" altLang="en-US" b="1" dirty="0" err="1"/>
              <a:t>자이로</a:t>
            </a:r>
            <a:r>
              <a:rPr kumimoji="1" lang="ko-KR" altLang="en-US" b="1" dirty="0"/>
              <a:t> 연결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B19642-400D-B94E-94D3-F5A73715F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522" y="539548"/>
            <a:ext cx="6166955" cy="604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4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2C09E4-02E4-384A-9A80-C1764A173041}"/>
              </a:ext>
            </a:extLst>
          </p:cNvPr>
          <p:cNvSpPr txBox="1"/>
          <p:nvPr/>
        </p:nvSpPr>
        <p:spPr>
          <a:xfrm>
            <a:off x="129209" y="149087"/>
            <a:ext cx="80657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-</a:t>
            </a:r>
            <a:r>
              <a:rPr kumimoji="1" lang="ko-KR" altLang="en-US" sz="1600" dirty="0"/>
              <a:t>라이브러리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모듈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2</a:t>
            </a:r>
            <a:r>
              <a:rPr kumimoji="1" lang="ko-KR" altLang="en-US" sz="1600" dirty="0"/>
              <a:t>개를</a:t>
            </a:r>
            <a:endParaRPr kumimoji="1" lang="en-US" altLang="ko-KR" sz="1600" dirty="0"/>
          </a:p>
          <a:p>
            <a:r>
              <a:rPr lang="en-US" altLang="ko-KR" sz="1600" dirty="0"/>
              <a:t>C:\Program Files (x86)\Arduino\libraries</a:t>
            </a:r>
            <a:endParaRPr lang="ko-KR" altLang="en-US" sz="1600" dirty="0">
              <a:effectLst/>
            </a:endParaRPr>
          </a:p>
          <a:p>
            <a:r>
              <a:rPr kumimoji="1" lang="ko-KR" altLang="en-US" sz="1600" dirty="0"/>
              <a:t>위치에 넣어주고 </a:t>
            </a:r>
            <a:r>
              <a:rPr kumimoji="1" lang="en-US" altLang="ko-KR" sz="1600" dirty="0"/>
              <a:t>sketch</a:t>
            </a:r>
            <a:r>
              <a:rPr kumimoji="1" lang="ko-KR" altLang="en-US" sz="1600" dirty="0"/>
              <a:t> 에서 </a:t>
            </a:r>
            <a:r>
              <a:rPr lang="ko-KR" altLang="en-US" sz="1600" dirty="0"/>
              <a:t>파일 </a:t>
            </a:r>
            <a:r>
              <a:rPr lang="en-US" altLang="ko-KR" sz="1600" dirty="0"/>
              <a:t>-&gt; </a:t>
            </a:r>
            <a:r>
              <a:rPr lang="ko-KR" altLang="en-US" sz="1600" dirty="0"/>
              <a:t>예제 </a:t>
            </a:r>
            <a:r>
              <a:rPr lang="en-US" altLang="ko-KR" sz="1600" dirty="0"/>
              <a:t>-&gt; MPU5060 -&gt; MPU5060_DMP6 </a:t>
            </a:r>
            <a:r>
              <a:rPr lang="ko-KR" altLang="en-US" sz="1600" dirty="0"/>
              <a:t>을 실행</a:t>
            </a:r>
            <a:br>
              <a:rPr lang="ko-KR" altLang="en-US" sz="1600" dirty="0"/>
            </a:br>
            <a:r>
              <a:rPr kumimoji="1" lang="ko-KR" altLang="en-US" sz="1600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36A51-A274-9842-93E1-4C0CADDA4CE7}"/>
              </a:ext>
            </a:extLst>
          </p:cNvPr>
          <p:cNvSpPr txBox="1"/>
          <p:nvPr/>
        </p:nvSpPr>
        <p:spPr>
          <a:xfrm>
            <a:off x="129209" y="1226305"/>
            <a:ext cx="72042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</a:t>
            </a:r>
            <a:r>
              <a:rPr lang="ko-KR" altLang="en-US" sz="1600" dirty="0"/>
              <a:t>소스코드를 </a:t>
            </a:r>
            <a:r>
              <a:rPr lang="ko-KR" altLang="en-US" sz="1600" dirty="0" err="1"/>
              <a:t>아두이노우노</a:t>
            </a:r>
            <a:r>
              <a:rPr lang="en-US" altLang="ko-KR" sz="1600" dirty="0"/>
              <a:t>R3 </a:t>
            </a:r>
            <a:r>
              <a:rPr lang="ko-KR" altLang="en-US" sz="1600" dirty="0"/>
              <a:t>에 </a:t>
            </a:r>
            <a:r>
              <a:rPr lang="en-US" altLang="ko-KR" sz="1600" dirty="0"/>
              <a:t>`</a:t>
            </a:r>
            <a:r>
              <a:rPr lang="ko-KR" altLang="en-US" sz="1600" dirty="0" err="1"/>
              <a:t>업로더</a:t>
            </a:r>
            <a:r>
              <a:rPr lang="en-US" altLang="ko-KR" sz="1600" dirty="0"/>
              <a:t>`</a:t>
            </a:r>
            <a:r>
              <a:rPr lang="ko-KR" altLang="en-US" sz="1600" dirty="0"/>
              <a:t> 시켜줍니다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PC</a:t>
            </a:r>
            <a:r>
              <a:rPr lang="ko-KR" altLang="en-US" sz="1600" dirty="0"/>
              <a:t>모니터를 통해서 값을 </a:t>
            </a:r>
            <a:r>
              <a:rPr lang="ko-KR" altLang="en-US" sz="1600" dirty="0" err="1"/>
              <a:t>확인할수</a:t>
            </a:r>
            <a:r>
              <a:rPr lang="ko-KR" altLang="en-US" sz="1600" dirty="0"/>
              <a:t> 있도록 </a:t>
            </a:r>
            <a:r>
              <a:rPr lang="en-US" altLang="ko-KR" sz="1600" dirty="0"/>
              <a:t>`</a:t>
            </a:r>
            <a:r>
              <a:rPr lang="ko-KR" altLang="en-US" sz="1600" dirty="0"/>
              <a:t>시리얼모니터</a:t>
            </a:r>
            <a:r>
              <a:rPr lang="en-US" altLang="ko-KR" sz="1600" dirty="0"/>
              <a:t>` </a:t>
            </a:r>
            <a:r>
              <a:rPr lang="ko-KR" altLang="en-US" sz="1600" dirty="0"/>
              <a:t>버튼을 눌러줍니다</a:t>
            </a:r>
          </a:p>
          <a:p>
            <a:endParaRPr kumimoji="1"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A125B6-1E1A-CE49-BB09-C5F727A59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943" y="0"/>
            <a:ext cx="439491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DB1974-92E4-2E4B-AA33-F2E35E1A782C}"/>
              </a:ext>
            </a:extLst>
          </p:cNvPr>
          <p:cNvSpPr txBox="1"/>
          <p:nvPr/>
        </p:nvSpPr>
        <p:spPr>
          <a:xfrm>
            <a:off x="129209" y="2079001"/>
            <a:ext cx="2605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-</a:t>
            </a:r>
            <a:r>
              <a:rPr kumimoji="1" lang="ko-KR" altLang="en-US" sz="1600" dirty="0" err="1"/>
              <a:t>통신속도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115200</a:t>
            </a:r>
            <a:r>
              <a:rPr kumimoji="1" lang="ko-KR" altLang="en-US" sz="1600" dirty="0"/>
              <a:t> 로 변경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E3630-2469-4C42-A39F-F8645D66D367}"/>
              </a:ext>
            </a:extLst>
          </p:cNvPr>
          <p:cNvSpPr txBox="1"/>
          <p:nvPr/>
        </p:nvSpPr>
        <p:spPr>
          <a:xfrm>
            <a:off x="129209" y="2571443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-DMP </a:t>
            </a:r>
            <a:r>
              <a:rPr kumimoji="1" lang="ko-KR" altLang="en-US" sz="1600" dirty="0" err="1"/>
              <a:t>입력후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전송버튼</a:t>
            </a:r>
            <a:r>
              <a:rPr kumimoji="1" lang="ko-KR" altLang="en-US" sz="1600" dirty="0"/>
              <a:t> 누르기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99A3B-478B-C343-A706-03742DAC9493}"/>
              </a:ext>
            </a:extLst>
          </p:cNvPr>
          <p:cNvSpPr txBox="1"/>
          <p:nvPr/>
        </p:nvSpPr>
        <p:spPr>
          <a:xfrm>
            <a:off x="129209" y="3085585"/>
            <a:ext cx="2537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-</a:t>
            </a:r>
            <a:r>
              <a:rPr kumimoji="1" lang="ko-KR" altLang="en-US" sz="1600" dirty="0"/>
              <a:t> 값 </a:t>
            </a:r>
            <a:r>
              <a:rPr kumimoji="1" lang="ko-KR" altLang="en-US" sz="1600" dirty="0" err="1"/>
              <a:t>변화하는거</a:t>
            </a:r>
            <a:r>
              <a:rPr kumimoji="1" lang="ko-KR" altLang="en-US" sz="1600" dirty="0"/>
              <a:t> 확인하기</a:t>
            </a:r>
          </a:p>
        </p:txBody>
      </p:sp>
    </p:spTree>
    <p:extLst>
      <p:ext uri="{BB962C8B-B14F-4D97-AF65-F5344CB8AC3E}">
        <p14:creationId xmlns:p14="http://schemas.microsoft.com/office/powerpoint/2010/main" val="337872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63F659-1037-D64C-BAE2-32C998F4F573}"/>
              </a:ext>
            </a:extLst>
          </p:cNvPr>
          <p:cNvSpPr txBox="1"/>
          <p:nvPr/>
        </p:nvSpPr>
        <p:spPr>
          <a:xfrm>
            <a:off x="664920" y="99391"/>
            <a:ext cx="9322424" cy="6955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/>
              <a:t>GyX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GyY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GyZ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값의 범위 </a:t>
            </a:r>
            <a:r>
              <a:rPr lang="en-US" altLang="ko-KR" sz="1600" b="1" dirty="0"/>
              <a:t>: -32768 ~ +32767 (16</a:t>
            </a:r>
            <a:r>
              <a:rPr lang="ko-KR" altLang="en-US" sz="1600" b="1" dirty="0"/>
              <a:t>비트 </a:t>
            </a:r>
            <a:r>
              <a:rPr lang="ko-KR" altLang="en-US" sz="1600" b="1" dirty="0" err="1"/>
              <a:t>정수범위</a:t>
            </a:r>
            <a:r>
              <a:rPr lang="en-US" altLang="ko-KR" sz="1600" b="1" dirty="0"/>
              <a:t>)</a:t>
            </a:r>
            <a:endParaRPr lang="ko-KR" altLang="en-US" sz="1600" dirty="0"/>
          </a:p>
          <a:p>
            <a:r>
              <a:rPr lang="en-US" altLang="ko-KR" sz="1600" b="1" dirty="0"/>
              <a:t>FS_SEL </a:t>
            </a:r>
            <a:r>
              <a:rPr lang="ko-KR" altLang="en-US" sz="1600" b="1" dirty="0"/>
              <a:t>레지스터 설정 </a:t>
            </a:r>
            <a:r>
              <a:rPr lang="en-US" altLang="ko-KR" sz="1600" b="1" dirty="0"/>
              <a:t>: default = 0 </a:t>
            </a:r>
            <a:r>
              <a:rPr lang="ko-KR" altLang="en-US" sz="1600" b="1" dirty="0"/>
              <a:t>인 경우 </a:t>
            </a:r>
            <a:r>
              <a:rPr lang="en-US" altLang="ko-KR" sz="1600" b="1" dirty="0"/>
              <a:t>±250 </a:t>
            </a:r>
            <a:r>
              <a:rPr lang="en-US" altLang="ko-KR" sz="1600" b="1" dirty="0" err="1"/>
              <a:t>deg</a:t>
            </a:r>
            <a:r>
              <a:rPr lang="en-US" altLang="ko-KR" sz="1600" b="1" dirty="0"/>
              <a:t>/s, </a:t>
            </a:r>
            <a:r>
              <a:rPr lang="en-US" altLang="ko-KR" sz="1600" b="1" dirty="0" err="1"/>
              <a:t>deg</a:t>
            </a:r>
            <a:r>
              <a:rPr lang="en-US" altLang="ko-KR" sz="1600" b="1" dirty="0"/>
              <a:t>/s</a:t>
            </a:r>
            <a:r>
              <a:rPr lang="ko-KR" altLang="en-US" sz="1600" b="1" dirty="0"/>
              <a:t>당 </a:t>
            </a:r>
            <a:r>
              <a:rPr lang="ko-KR" altLang="en-US" sz="1600" b="1" dirty="0" err="1"/>
              <a:t>자이로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센서값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131/</a:t>
            </a:r>
            <a:r>
              <a:rPr lang="en-US" altLang="ko-KR" sz="1600" b="1" dirty="0" err="1"/>
              <a:t>deg</a:t>
            </a:r>
            <a:r>
              <a:rPr lang="en-US" altLang="ko-KR" sz="1600" b="1" dirty="0"/>
              <a:t>/s</a:t>
            </a:r>
            <a:endParaRPr lang="ko-KR" altLang="en-US" sz="1600" dirty="0"/>
          </a:p>
          <a:p>
            <a:br>
              <a:rPr lang="ko-KR" altLang="en-US" sz="1600" b="1" dirty="0"/>
            </a:br>
            <a:endParaRPr lang="ko-KR" altLang="en-US" sz="1600" dirty="0"/>
          </a:p>
          <a:p>
            <a:r>
              <a:rPr lang="ko-KR" altLang="en-US" sz="1600" dirty="0"/>
              <a:t>출력되는 </a:t>
            </a:r>
            <a:r>
              <a:rPr lang="ko-KR" altLang="en-US" sz="1600" dirty="0" err="1"/>
              <a:t>자이로센서값은</a:t>
            </a:r>
            <a:r>
              <a:rPr lang="ko-KR" altLang="en-US" sz="1600" dirty="0"/>
              <a:t> </a:t>
            </a:r>
            <a:r>
              <a:rPr lang="en-US" altLang="ko-KR" sz="1600" dirty="0"/>
              <a:t>-32768~32767</a:t>
            </a:r>
            <a:r>
              <a:rPr lang="ko-KR" altLang="en-US" sz="1600" dirty="0"/>
              <a:t>범위이고 각도로 </a:t>
            </a:r>
            <a:r>
              <a:rPr lang="en-US" altLang="ko-KR" sz="1600" dirty="0"/>
              <a:t>-250 </a:t>
            </a:r>
            <a:r>
              <a:rPr lang="ko-KR" altLang="en-US" sz="1600" dirty="0"/>
              <a:t>도</a:t>
            </a:r>
            <a:r>
              <a:rPr lang="en-US" altLang="ko-KR" sz="1600" dirty="0"/>
              <a:t>/s ~ 250 </a:t>
            </a:r>
            <a:r>
              <a:rPr lang="ko-KR" altLang="en-US" sz="1600" dirty="0"/>
              <a:t>도</a:t>
            </a:r>
            <a:r>
              <a:rPr lang="en-US" altLang="ko-KR" sz="1600" dirty="0"/>
              <a:t>/s</a:t>
            </a:r>
            <a:r>
              <a:rPr lang="ko-KR" altLang="en-US" sz="1600" dirty="0"/>
              <a:t>가 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GyZ</a:t>
            </a:r>
            <a:r>
              <a:rPr lang="ko-KR" altLang="en-US" sz="1600" dirty="0" err="1"/>
              <a:t>출력값이</a:t>
            </a:r>
            <a:r>
              <a:rPr lang="ko-KR" altLang="en-US" sz="1600" dirty="0"/>
              <a:t> </a:t>
            </a:r>
            <a:r>
              <a:rPr lang="en-US" altLang="ko-KR" sz="1600" dirty="0"/>
              <a:t>32767</a:t>
            </a:r>
            <a:r>
              <a:rPr lang="ko-KR" altLang="en-US" sz="1600" dirty="0"/>
              <a:t>인 경우 최대값인 </a:t>
            </a:r>
            <a:r>
              <a:rPr lang="en-US" altLang="ko-KR" sz="1600" dirty="0"/>
              <a:t>250</a:t>
            </a:r>
            <a:r>
              <a:rPr lang="ko-KR" altLang="en-US" sz="1600" dirty="0"/>
              <a:t>도</a:t>
            </a:r>
            <a:r>
              <a:rPr lang="en-US" altLang="ko-KR" sz="1600" dirty="0"/>
              <a:t>/s </a:t>
            </a:r>
            <a:r>
              <a:rPr lang="ko-KR" altLang="en-US" sz="1600" dirty="0"/>
              <a:t>회전한 </a:t>
            </a:r>
            <a:r>
              <a:rPr lang="ko-KR" altLang="en-US" sz="1600" dirty="0" err="1"/>
              <a:t>것이된다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그렇다면 </a:t>
            </a:r>
            <a:r>
              <a:rPr lang="en-US" altLang="ko-KR" sz="1600" dirty="0"/>
              <a:t>1</a:t>
            </a:r>
            <a:r>
              <a:rPr lang="ko-KR" altLang="en-US" sz="1600" dirty="0"/>
              <a:t>도</a:t>
            </a:r>
            <a:r>
              <a:rPr lang="en-US" altLang="ko-KR" sz="1600" dirty="0"/>
              <a:t>/s</a:t>
            </a:r>
            <a:r>
              <a:rPr lang="ko-KR" altLang="en-US" sz="1600" dirty="0"/>
              <a:t>당 </a:t>
            </a:r>
            <a:r>
              <a:rPr lang="ko-KR" altLang="en-US" sz="1600" dirty="0" err="1"/>
              <a:t>출력값은</a:t>
            </a:r>
            <a:r>
              <a:rPr lang="ko-KR" altLang="en-US" sz="1600" dirty="0"/>
              <a:t> 얼마씩 바뀌나</a:t>
            </a:r>
            <a:r>
              <a:rPr lang="en-US" altLang="ko-KR" sz="1600" dirty="0"/>
              <a:t>?</a:t>
            </a:r>
          </a:p>
          <a:p>
            <a:br>
              <a:rPr lang="en-US" altLang="ko-KR" sz="1600" dirty="0"/>
            </a:br>
            <a:endParaRPr lang="en-US" altLang="ko-KR" sz="1600" dirty="0"/>
          </a:p>
          <a:p>
            <a:r>
              <a:rPr lang="en-US" altLang="ko-KR" sz="1600" dirty="0"/>
              <a:t>32767 : 250</a:t>
            </a:r>
            <a:r>
              <a:rPr lang="ko-KR" altLang="en-US" sz="1600" dirty="0"/>
              <a:t>도</a:t>
            </a:r>
            <a:r>
              <a:rPr lang="en-US" altLang="ko-KR" sz="1600" dirty="0"/>
              <a:t>/s = x : 1</a:t>
            </a:r>
            <a:r>
              <a:rPr lang="ko-KR" altLang="en-US" sz="1600" dirty="0"/>
              <a:t>도</a:t>
            </a:r>
            <a:r>
              <a:rPr lang="en-US" altLang="ko-KR" sz="1600" dirty="0"/>
              <a:t>/s</a:t>
            </a:r>
          </a:p>
          <a:p>
            <a:r>
              <a:rPr lang="en-US" altLang="ko-KR" sz="1600" dirty="0"/>
              <a:t>x = 32767 / 250 = 131.068</a:t>
            </a:r>
          </a:p>
          <a:p>
            <a:r>
              <a:rPr lang="ko-KR" altLang="en-US" sz="1600" dirty="0"/>
              <a:t>즉 </a:t>
            </a:r>
            <a:r>
              <a:rPr lang="en-US" altLang="ko-KR" sz="1600" dirty="0"/>
              <a:t>1</a:t>
            </a:r>
            <a:r>
              <a:rPr lang="ko-KR" altLang="en-US" sz="1600" dirty="0"/>
              <a:t>도</a:t>
            </a:r>
            <a:r>
              <a:rPr lang="en-US" altLang="ko-KR" sz="1600" dirty="0"/>
              <a:t>/s </a:t>
            </a:r>
            <a:r>
              <a:rPr lang="ko-KR" altLang="en-US" sz="1600" dirty="0"/>
              <a:t>씩 회전하는 경우  </a:t>
            </a:r>
            <a:r>
              <a:rPr lang="en-US" altLang="ko-KR" sz="1600" dirty="0" err="1"/>
              <a:t>GyZ</a:t>
            </a:r>
            <a:r>
              <a:rPr lang="ko-KR" altLang="en-US" sz="1600" dirty="0"/>
              <a:t>는 약</a:t>
            </a:r>
            <a:r>
              <a:rPr lang="en-US" altLang="ko-KR" sz="1600" dirty="0"/>
              <a:t>131</a:t>
            </a:r>
            <a:r>
              <a:rPr lang="ko-KR" altLang="en-US" sz="1600" dirty="0"/>
              <a:t>씩 증가할 것이다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GyZ</a:t>
            </a:r>
            <a:r>
              <a:rPr lang="en-US" altLang="ko-KR" sz="1600" dirty="0"/>
              <a:t> = 16512</a:t>
            </a:r>
            <a:r>
              <a:rPr lang="ko-KR" altLang="en-US" sz="1600" dirty="0"/>
              <a:t>라면</a:t>
            </a:r>
            <a:r>
              <a:rPr lang="en-US" altLang="ko-KR" sz="1600" dirty="0"/>
              <a:t>, 16512/131 = 126</a:t>
            </a:r>
            <a:r>
              <a:rPr lang="ko-KR" altLang="en-US" sz="1600" dirty="0"/>
              <a:t>도</a:t>
            </a:r>
            <a:r>
              <a:rPr lang="en-US" altLang="ko-KR" sz="1600" dirty="0"/>
              <a:t>/s</a:t>
            </a:r>
            <a:r>
              <a:rPr lang="ko-KR" altLang="en-US" sz="1600" dirty="0"/>
              <a:t>의 각속도가 된다</a:t>
            </a:r>
            <a:r>
              <a:rPr lang="en-US" altLang="ko-KR" sz="1600" dirty="0"/>
              <a:t>.</a:t>
            </a:r>
          </a:p>
          <a:p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1600" dirty="0"/>
              <a:t>만약 </a:t>
            </a:r>
            <a:r>
              <a:rPr lang="en-US" altLang="ko-KR" sz="1600" dirty="0" err="1"/>
              <a:t>GyZ</a:t>
            </a:r>
            <a:r>
              <a:rPr lang="ko-KR" altLang="en-US" sz="1600" dirty="0"/>
              <a:t>값이 </a:t>
            </a:r>
            <a:r>
              <a:rPr lang="en-US" altLang="ko-KR" sz="1600" dirty="0"/>
              <a:t>1800</a:t>
            </a:r>
            <a:r>
              <a:rPr lang="ko-KR" altLang="en-US" sz="1600" dirty="0"/>
              <a:t>에서 </a:t>
            </a:r>
            <a:r>
              <a:rPr lang="en-US" altLang="ko-KR" sz="1600" dirty="0"/>
              <a:t>3600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증가했다면 </a:t>
            </a:r>
            <a:r>
              <a:rPr lang="ko-KR" altLang="en-US" sz="1600" dirty="0" err="1"/>
              <a:t>그차이</a:t>
            </a:r>
            <a:r>
              <a:rPr lang="ko-KR" altLang="en-US" sz="1600" dirty="0"/>
              <a:t> </a:t>
            </a:r>
            <a:r>
              <a:rPr lang="en-US" altLang="ko-KR" sz="1600" dirty="0"/>
              <a:t>3600 - 1800 = 1800</a:t>
            </a:r>
            <a:r>
              <a:rPr lang="ko-KR" altLang="en-US" sz="1600" dirty="0"/>
              <a:t>은</a:t>
            </a:r>
          </a:p>
          <a:p>
            <a:r>
              <a:rPr lang="en-US" altLang="ko-KR" sz="1600" dirty="0"/>
              <a:t>1800 / 131 = 13.74</a:t>
            </a:r>
            <a:r>
              <a:rPr lang="ko-KR" altLang="en-US" sz="1600" dirty="0"/>
              <a:t>도</a:t>
            </a:r>
            <a:r>
              <a:rPr lang="en-US" altLang="ko-KR" sz="1600" dirty="0"/>
              <a:t>/s </a:t>
            </a:r>
            <a:r>
              <a:rPr lang="ko-KR" altLang="en-US" sz="1600" dirty="0"/>
              <a:t>값이 된다</a:t>
            </a:r>
            <a:r>
              <a:rPr lang="en-US" altLang="ko-KR" sz="1600" dirty="0"/>
              <a:t>.</a:t>
            </a:r>
          </a:p>
          <a:p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1600" dirty="0"/>
              <a:t>각속도 </a:t>
            </a:r>
            <a:r>
              <a:rPr lang="en-US" altLang="ko-KR" sz="1600" dirty="0"/>
              <a:t>1</a:t>
            </a:r>
            <a:r>
              <a:rPr lang="ko-KR" altLang="en-US" sz="1600" dirty="0"/>
              <a:t>도</a:t>
            </a:r>
            <a:r>
              <a:rPr lang="en-US" altLang="ko-KR" sz="1600" dirty="0"/>
              <a:t>/s</a:t>
            </a:r>
            <a:r>
              <a:rPr lang="ko-KR" altLang="en-US" sz="1600" dirty="0"/>
              <a:t>씩 </a:t>
            </a:r>
            <a:r>
              <a:rPr lang="ko-KR" altLang="en-US" sz="1600" dirty="0" err="1"/>
              <a:t>커질때마다</a:t>
            </a:r>
            <a:r>
              <a:rPr lang="ko-KR" altLang="en-US" sz="1600" dirty="0"/>
              <a:t> </a:t>
            </a:r>
            <a:r>
              <a:rPr lang="en-US" altLang="ko-KR" sz="1600" dirty="0" err="1"/>
              <a:t>GyZ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출력값은</a:t>
            </a:r>
            <a:r>
              <a:rPr lang="ko-KR" altLang="en-US" sz="1600" dirty="0"/>
              <a:t> </a:t>
            </a:r>
            <a:r>
              <a:rPr lang="en-US" altLang="ko-KR" sz="1600" dirty="0"/>
              <a:t>131</a:t>
            </a:r>
            <a:r>
              <a:rPr lang="ko-KR" altLang="en-US" sz="1600" dirty="0"/>
              <a:t>씩 커지고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GyZ</a:t>
            </a:r>
            <a:r>
              <a:rPr lang="ko-KR" altLang="en-US" sz="1600" dirty="0"/>
              <a:t>값과 </a:t>
            </a:r>
            <a:r>
              <a:rPr lang="ko-KR" altLang="en-US" sz="1600" dirty="0" err="1"/>
              <a:t>각속도값이</a:t>
            </a:r>
            <a:r>
              <a:rPr lang="ko-KR" altLang="en-US" sz="1600" dirty="0"/>
              <a:t> 일대일로 대응된다</a:t>
            </a:r>
            <a:r>
              <a:rPr lang="en-US" altLang="ko-KR" sz="1600" dirty="0"/>
              <a:t>.</a:t>
            </a:r>
          </a:p>
          <a:p>
            <a:br>
              <a:rPr lang="en-US" altLang="ko-KR" sz="1600" dirty="0"/>
            </a:br>
            <a:endParaRPr lang="en-US" altLang="ko-KR" sz="1600" dirty="0"/>
          </a:p>
          <a:p>
            <a:r>
              <a:rPr lang="en-US" altLang="ko-KR" sz="1600" dirty="0"/>
              <a:t>&lt;</a:t>
            </a:r>
            <a:r>
              <a:rPr lang="ko-KR" altLang="en-US" sz="1600" dirty="0"/>
              <a:t>예제</a:t>
            </a:r>
            <a:r>
              <a:rPr lang="en-US" altLang="ko-KR" sz="1600" dirty="0"/>
              <a:t>&gt; </a:t>
            </a:r>
            <a:r>
              <a:rPr lang="ko-KR" altLang="en-US" sz="1600" dirty="0" err="1"/>
              <a:t>드론이</a:t>
            </a:r>
            <a:r>
              <a:rPr lang="ko-KR" altLang="en-US" sz="1600" dirty="0"/>
              <a:t> 시계의 초침과 같은 속도와 방향으로 수평회전하는 경우의 </a:t>
            </a:r>
            <a:r>
              <a:rPr lang="en-US" altLang="ko-KR" sz="1600" dirty="0" err="1"/>
              <a:t>GyZ</a:t>
            </a:r>
            <a:r>
              <a:rPr lang="ko-KR" altLang="en-US" sz="1600" dirty="0"/>
              <a:t>값은</a:t>
            </a:r>
            <a:r>
              <a:rPr lang="en-US" altLang="ko-KR" sz="1600" dirty="0"/>
              <a:t>?</a:t>
            </a:r>
          </a:p>
          <a:p>
            <a:r>
              <a:rPr lang="ko-KR" altLang="en-US" sz="1600" dirty="0"/>
              <a:t>시계 초침의 경우 </a:t>
            </a:r>
            <a:r>
              <a:rPr lang="en-US" altLang="ko-KR" sz="1600" dirty="0"/>
              <a:t>360</a:t>
            </a:r>
            <a:r>
              <a:rPr lang="ko-KR" altLang="en-US" sz="1600" dirty="0"/>
              <a:t>도</a:t>
            </a:r>
            <a:r>
              <a:rPr lang="en-US" altLang="ko-KR" sz="1600" dirty="0"/>
              <a:t>/60s = 6</a:t>
            </a:r>
            <a:r>
              <a:rPr lang="ko-KR" altLang="en-US" sz="1600" dirty="0"/>
              <a:t>도</a:t>
            </a:r>
            <a:r>
              <a:rPr lang="en-US" altLang="ko-KR" sz="1600" dirty="0"/>
              <a:t>/s</a:t>
            </a:r>
            <a:r>
              <a:rPr lang="ko-KR" altLang="en-US" sz="1600" dirty="0"/>
              <a:t>의 각속도</a:t>
            </a:r>
          </a:p>
          <a:p>
            <a:r>
              <a:rPr lang="en-US" altLang="ko-KR" sz="1600" dirty="0"/>
              <a:t>6</a:t>
            </a:r>
            <a:r>
              <a:rPr lang="ko-KR" altLang="en-US" sz="1600" dirty="0"/>
              <a:t>도</a:t>
            </a:r>
            <a:r>
              <a:rPr lang="en-US" altLang="ko-KR" sz="1600" dirty="0"/>
              <a:t>/s x 131 = 786</a:t>
            </a:r>
            <a:r>
              <a:rPr lang="ko-KR" altLang="en-US" sz="1600" dirty="0"/>
              <a:t>이며 시계방향으로 회전하는 경우 </a:t>
            </a:r>
            <a:r>
              <a:rPr lang="ko-KR" altLang="en-US" sz="1600" dirty="0" err="1"/>
              <a:t>음수값을</a:t>
            </a:r>
            <a:r>
              <a:rPr lang="ko-KR" altLang="en-US" sz="1600" dirty="0"/>
              <a:t> 가짐</a:t>
            </a:r>
          </a:p>
          <a:p>
            <a:r>
              <a:rPr lang="ko-KR" altLang="en-US" sz="1600" dirty="0"/>
              <a:t>답은 </a:t>
            </a:r>
            <a:r>
              <a:rPr lang="en-US" altLang="ko-KR" sz="1600" dirty="0"/>
              <a:t>-786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8553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C3C9F8-7FB9-814A-AD3F-B46A77F331D0}"/>
              </a:ext>
            </a:extLst>
          </p:cNvPr>
          <p:cNvSpPr txBox="1"/>
          <p:nvPr/>
        </p:nvSpPr>
        <p:spPr>
          <a:xfrm>
            <a:off x="258417" y="506896"/>
            <a:ext cx="1269366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이제 </a:t>
            </a:r>
            <a:r>
              <a:rPr kumimoji="1" lang="ko-KR" altLang="en-US" dirty="0" err="1"/>
              <a:t>해야하는것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자이로센서값을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라즈베리파이로</a:t>
            </a:r>
            <a:r>
              <a:rPr kumimoji="1" lang="ko-KR" altLang="en-US" dirty="0"/>
              <a:t> 받아오기</a:t>
            </a:r>
            <a:endParaRPr kumimoji="1" lang="en" altLang="ko-KR" dirty="0"/>
          </a:p>
          <a:p>
            <a:r>
              <a:rPr kumimoji="1" lang="en" altLang="ko-KR" dirty="0">
                <a:hlinkClick r:id="rId2"/>
              </a:rPr>
              <a:t>https://blog.naver.com/loveey0928/221350250633</a:t>
            </a:r>
            <a:r>
              <a:rPr kumimoji="1" lang="ko-KR" altLang="en-US" dirty="0"/>
              <a:t> 참고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lang="ko-KR" altLang="en-US" dirty="0"/>
              <a:t>보통 </a:t>
            </a:r>
            <a:r>
              <a:rPr lang="ko-KR" altLang="en-US" b="1" dirty="0"/>
              <a:t>가속도 센서와 </a:t>
            </a:r>
            <a:r>
              <a:rPr lang="ko-KR" altLang="en-US" b="1" dirty="0" err="1"/>
              <a:t>자이로</a:t>
            </a:r>
            <a:r>
              <a:rPr lang="ko-KR" altLang="en-US" b="1" dirty="0"/>
              <a:t> 센서에 </a:t>
            </a:r>
            <a:r>
              <a:rPr lang="en-US" altLang="ko-KR" b="1" dirty="0"/>
              <a:t>5V</a:t>
            </a:r>
            <a:r>
              <a:rPr lang="ko-KR" altLang="en-US" b="1" dirty="0"/>
              <a:t>와 </a:t>
            </a:r>
            <a:r>
              <a:rPr lang="en-US" altLang="ko-KR" b="1" dirty="0"/>
              <a:t>Ground</a:t>
            </a:r>
            <a:r>
              <a:rPr lang="ko-KR" altLang="en-US" b="1" dirty="0" err="1"/>
              <a:t>를</a:t>
            </a:r>
            <a:r>
              <a:rPr lang="ko-KR" altLang="en-US" b="1" dirty="0"/>
              <a:t> 물려주면 가속도</a:t>
            </a:r>
            <a:r>
              <a:rPr lang="en-US" altLang="ko-KR" b="1" dirty="0"/>
              <a:t>, </a:t>
            </a:r>
            <a:r>
              <a:rPr lang="ko-KR" altLang="en-US" b="1" dirty="0" err="1"/>
              <a:t>자이로센서는</a:t>
            </a:r>
            <a:r>
              <a:rPr lang="ko-KR" altLang="en-US" b="1" dirty="0"/>
              <a:t> </a:t>
            </a:r>
            <a:r>
              <a:rPr lang="en-US" altLang="ko-KR" b="1" dirty="0"/>
              <a:t>TX</a:t>
            </a:r>
            <a:r>
              <a:rPr lang="ko-KR" altLang="en-US" b="1" dirty="0"/>
              <a:t>핀으로 데이터를 내보냅니다</a:t>
            </a:r>
            <a:r>
              <a:rPr lang="en-US" altLang="ko-KR" dirty="0"/>
              <a:t>. 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그러면 우리는 그 </a:t>
            </a:r>
            <a:r>
              <a:rPr lang="en-US" altLang="ko-KR" b="1" dirty="0"/>
              <a:t>TX</a:t>
            </a:r>
            <a:r>
              <a:rPr lang="ko-KR" altLang="en-US" b="1" dirty="0"/>
              <a:t>핀과 </a:t>
            </a:r>
            <a:r>
              <a:rPr lang="ko-KR" altLang="en-US" b="1" dirty="0" err="1"/>
              <a:t>라즈베리파이의</a:t>
            </a:r>
            <a:r>
              <a:rPr lang="ko-KR" altLang="en-US" b="1" dirty="0"/>
              <a:t> </a:t>
            </a:r>
            <a:r>
              <a:rPr lang="en-US" altLang="ko-KR" b="1" dirty="0"/>
              <a:t>RX</a:t>
            </a:r>
            <a:r>
              <a:rPr lang="ko-KR" altLang="en-US" b="1" dirty="0"/>
              <a:t>핀을 연결</a:t>
            </a:r>
            <a:r>
              <a:rPr lang="ko-KR" altLang="en-US" dirty="0"/>
              <a:t>시킨 후</a:t>
            </a:r>
            <a:r>
              <a:rPr lang="en-US" altLang="ko-KR" dirty="0"/>
              <a:t>, </a:t>
            </a:r>
          </a:p>
          <a:p>
            <a:r>
              <a:rPr lang="ko-KR" altLang="en-US" b="1" dirty="0" err="1"/>
              <a:t>라즈베리파이에서</a:t>
            </a:r>
            <a:r>
              <a:rPr lang="ko-KR" altLang="en-US" b="1" dirty="0"/>
              <a:t> 데이터 값을 받아서 저장할 준비만 하면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그렇게 하면 데이터 값을 받아올 수 있는 것입니다</a:t>
            </a:r>
            <a:r>
              <a:rPr lang="en-US" altLang="ko-KR" dirty="0"/>
              <a:t>. 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이제 아래에서는 그 방법에 대해서 설명하겠습니다</a:t>
            </a:r>
            <a:r>
              <a:rPr lang="en-US" altLang="ko-KR" dirty="0"/>
              <a:t>.</a:t>
            </a:r>
          </a:p>
          <a:p>
            <a:r>
              <a:rPr lang="ko-KR" altLang="en-US" b="1" dirty="0" err="1"/>
              <a:t>라즈베리파이</a:t>
            </a:r>
            <a:r>
              <a:rPr lang="en-US" altLang="ko-KR" b="1" dirty="0"/>
              <a:t>3 B </a:t>
            </a:r>
            <a:r>
              <a:rPr lang="ko-KR" altLang="en-US" b="1" dirty="0"/>
              <a:t>시리얼과 </a:t>
            </a:r>
            <a:r>
              <a:rPr lang="en-US" altLang="ko-KR" b="1" dirty="0"/>
              <a:t>EBIMU</a:t>
            </a:r>
            <a:r>
              <a:rPr lang="ko-KR" altLang="en-US" b="1" dirty="0"/>
              <a:t>센서를 </a:t>
            </a:r>
            <a:r>
              <a:rPr lang="en-US" altLang="ko-KR" b="1" dirty="0"/>
              <a:t>Serial </a:t>
            </a:r>
            <a:r>
              <a:rPr lang="ko-KR" altLang="en-US" b="1" dirty="0"/>
              <a:t>연결</a:t>
            </a:r>
            <a:r>
              <a:rPr lang="ko-KR" altLang="en-US" dirty="0"/>
              <a:t>하여 데이터를 받아오려면 먼저 설정 해주어야 하는 것이 있습니다</a:t>
            </a:r>
            <a:r>
              <a:rPr lang="en-US" altLang="ko-KR" dirty="0"/>
              <a:t>. </a:t>
            </a:r>
          </a:p>
          <a:p>
            <a:br>
              <a:rPr lang="ko-KR" altLang="en-US" dirty="0"/>
            </a:br>
            <a:endParaRPr kumimoji="1" lang="en" altLang="ko-KR" dirty="0"/>
          </a:p>
        </p:txBody>
      </p:sp>
    </p:spTree>
    <p:extLst>
      <p:ext uri="{BB962C8B-B14F-4D97-AF65-F5344CB8AC3E}">
        <p14:creationId xmlns:p14="http://schemas.microsoft.com/office/powerpoint/2010/main" val="148471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235</Words>
  <Application>Microsoft Macintosh PowerPoint</Application>
  <PresentationFormat>와이드스크린</PresentationFormat>
  <Paragraphs>66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차 현민</dc:creator>
  <cp:lastModifiedBy>차 현민</cp:lastModifiedBy>
  <cp:revision>7</cp:revision>
  <dcterms:created xsi:type="dcterms:W3CDTF">2019-02-15T13:49:05Z</dcterms:created>
  <dcterms:modified xsi:type="dcterms:W3CDTF">2019-02-15T14:53:10Z</dcterms:modified>
</cp:coreProperties>
</file>