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League Spartan" charset="1" panose="00000800000000000000"/>
      <p:regular r:id="rId25"/>
    </p:embeddedFont>
    <p:embeddedFont>
      <p:font typeface="Open Sans" charset="1" panose="020B0606030504020204"/>
      <p:regular r:id="rId26"/>
    </p:embeddedFont>
    <p:embeddedFont>
      <p:font typeface="Arimo" charset="1" panose="020B0604020202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https://news24online.com/business/pioneering-digital-transformation-in-plm-balachandar-ramalingams-visionary-approach-to-innovation-and-efficiency/405300/" TargetMode="External" Type="http://schemas.openxmlformats.org/officeDocument/2006/relationships/hyperlink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4496" y="3327620"/>
            <a:ext cx="13179008" cy="330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91"/>
              </a:lnSpc>
            </a:pPr>
            <a:r>
              <a:rPr lang="en-US" sz="12067" spc="44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PLM</a:t>
            </a:r>
          </a:p>
          <a:p>
            <a:pPr algn="ctr" marL="0" indent="0" lvl="0">
              <a:lnSpc>
                <a:spcPts val="12791"/>
              </a:lnSpc>
            </a:pPr>
            <a:r>
              <a:rPr lang="en-US" sz="12067" spc="44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28667" y="8233057"/>
            <a:ext cx="5098304" cy="164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17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Gabriel EL HACHEM</a:t>
            </a:r>
          </a:p>
          <a:p>
            <a:pPr algn="r">
              <a:lnSpc>
                <a:spcPts val="4417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Loévan LE QUERNEC</a:t>
            </a:r>
          </a:p>
          <a:p>
            <a:pPr algn="r">
              <a:lnSpc>
                <a:spcPts val="4417"/>
              </a:lnSpc>
            </a:pPr>
            <a:r>
              <a:rPr lang="en-US" sz="31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Jade FALCK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2215" y="2230798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70" y="0"/>
                </a:lnTo>
                <a:lnTo>
                  <a:pt x="8743570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1985" y="747816"/>
            <a:ext cx="16044031" cy="94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800" spc="251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04743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29787" y="9080409"/>
            <a:ext cx="3416562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VITAMINES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4459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CAFEINE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876185"/>
            <a:ext cx="11301259" cy="4534630"/>
          </a:xfrm>
          <a:custGeom>
            <a:avLst/>
            <a:gdLst/>
            <a:ahLst/>
            <a:cxnLst/>
            <a:rect r="r" b="b" t="t" l="l"/>
            <a:pathLst>
              <a:path h="4534630" w="11301259">
                <a:moveTo>
                  <a:pt x="0" y="0"/>
                </a:moveTo>
                <a:lnTo>
                  <a:pt x="11301258" y="0"/>
                </a:lnTo>
                <a:lnTo>
                  <a:pt x="11301258" y="4534630"/>
                </a:lnTo>
                <a:lnTo>
                  <a:pt x="0" y="453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1985" y="747816"/>
            <a:ext cx="16044031" cy="94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800" spc="251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04743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29787" y="9080409"/>
            <a:ext cx="3416562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VITAMINES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4459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CAFEINE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2068" y="2286731"/>
            <a:ext cx="9443863" cy="5713537"/>
          </a:xfrm>
          <a:custGeom>
            <a:avLst/>
            <a:gdLst/>
            <a:ahLst/>
            <a:cxnLst/>
            <a:rect r="r" b="b" t="t" l="l"/>
            <a:pathLst>
              <a:path h="5713537" w="9443863">
                <a:moveTo>
                  <a:pt x="0" y="0"/>
                </a:moveTo>
                <a:lnTo>
                  <a:pt x="9443864" y="0"/>
                </a:lnTo>
                <a:lnTo>
                  <a:pt x="9443864" y="5713538"/>
                </a:lnTo>
                <a:lnTo>
                  <a:pt x="0" y="57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1985" y="747816"/>
            <a:ext cx="16044031" cy="94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800" spc="251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SUPPLIERS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04743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29787" y="9080409"/>
            <a:ext cx="3416562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VITAMINES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4459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CAFEINE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925628"/>
            <a:ext cx="11301259" cy="4435744"/>
          </a:xfrm>
          <a:custGeom>
            <a:avLst/>
            <a:gdLst/>
            <a:ahLst/>
            <a:cxnLst/>
            <a:rect r="r" b="b" t="t" l="l"/>
            <a:pathLst>
              <a:path h="4435744" w="11301259">
                <a:moveTo>
                  <a:pt x="0" y="0"/>
                </a:moveTo>
                <a:lnTo>
                  <a:pt x="11301258" y="0"/>
                </a:lnTo>
                <a:lnTo>
                  <a:pt x="11301258" y="4435744"/>
                </a:lnTo>
                <a:lnTo>
                  <a:pt x="0" y="4435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1985" y="747816"/>
            <a:ext cx="16044031" cy="94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800" spc="251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MANUFACTURE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04743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29787" y="9080409"/>
            <a:ext cx="3416562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VITAMINES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4459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CAFEINE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384742"/>
            <a:ext cx="11301259" cy="3517517"/>
          </a:xfrm>
          <a:custGeom>
            <a:avLst/>
            <a:gdLst/>
            <a:ahLst/>
            <a:cxnLst/>
            <a:rect r="r" b="b" t="t" l="l"/>
            <a:pathLst>
              <a:path h="3517517" w="11301259">
                <a:moveTo>
                  <a:pt x="0" y="0"/>
                </a:moveTo>
                <a:lnTo>
                  <a:pt x="11301258" y="0"/>
                </a:lnTo>
                <a:lnTo>
                  <a:pt x="11301258" y="3517516"/>
                </a:lnTo>
                <a:lnTo>
                  <a:pt x="0" y="3517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1985" y="747816"/>
            <a:ext cx="16044031" cy="94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800" spc="251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MANUFACTURE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04743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29787" y="9080409"/>
            <a:ext cx="3416562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VITAMINES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4459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CAFEINE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229349"/>
            <a:ext cx="11301259" cy="3828301"/>
          </a:xfrm>
          <a:custGeom>
            <a:avLst/>
            <a:gdLst/>
            <a:ahLst/>
            <a:cxnLst/>
            <a:rect r="r" b="b" t="t" l="l"/>
            <a:pathLst>
              <a:path h="3828301" w="11301259">
                <a:moveTo>
                  <a:pt x="0" y="0"/>
                </a:moveTo>
                <a:lnTo>
                  <a:pt x="11301258" y="0"/>
                </a:lnTo>
                <a:lnTo>
                  <a:pt x="11301258" y="3828302"/>
                </a:lnTo>
                <a:lnTo>
                  <a:pt x="0" y="3828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1985" y="747816"/>
            <a:ext cx="16044031" cy="94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800" spc="251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FEEDBACKS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04743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29787" y="9080409"/>
            <a:ext cx="3416562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VITAMINES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4459" y="9080409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CAFEINE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8814" y="4633341"/>
            <a:ext cx="15490371" cy="112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6"/>
              </a:lnSpc>
            </a:pPr>
            <a:r>
              <a:rPr lang="en-US" sz="8100" spc="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5. DEMO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8814" y="4633341"/>
            <a:ext cx="15490371" cy="112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6"/>
              </a:lnSpc>
            </a:pPr>
            <a:r>
              <a:rPr lang="en-US" sz="8100" spc="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6. ARTICLE PRESENTATION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21966" y="1028700"/>
            <a:ext cx="10193629" cy="1853387"/>
          </a:xfrm>
          <a:custGeom>
            <a:avLst/>
            <a:gdLst/>
            <a:ahLst/>
            <a:cxnLst/>
            <a:rect r="r" b="b" t="t" l="l"/>
            <a:pathLst>
              <a:path h="1853387" w="10193629">
                <a:moveTo>
                  <a:pt x="0" y="0"/>
                </a:moveTo>
                <a:lnTo>
                  <a:pt x="10193629" y="0"/>
                </a:lnTo>
                <a:lnTo>
                  <a:pt x="10193629" y="1853387"/>
                </a:lnTo>
                <a:lnTo>
                  <a:pt x="0" y="1853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5280" y="1028700"/>
            <a:ext cx="10193629" cy="1853387"/>
          </a:xfrm>
          <a:custGeom>
            <a:avLst/>
            <a:gdLst/>
            <a:ahLst/>
            <a:cxnLst/>
            <a:rect r="r" b="b" t="t" l="l"/>
            <a:pathLst>
              <a:path h="1853387" w="10193629">
                <a:moveTo>
                  <a:pt x="0" y="0"/>
                </a:moveTo>
                <a:lnTo>
                  <a:pt x="10193629" y="0"/>
                </a:lnTo>
                <a:lnTo>
                  <a:pt x="10193629" y="1853387"/>
                </a:lnTo>
                <a:lnTo>
                  <a:pt x="0" y="1853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00086" y="2650655"/>
            <a:ext cx="11301259" cy="1568050"/>
          </a:xfrm>
          <a:custGeom>
            <a:avLst/>
            <a:gdLst/>
            <a:ahLst/>
            <a:cxnLst/>
            <a:rect r="r" b="b" t="t" l="l"/>
            <a:pathLst>
              <a:path h="1568050" w="11301259">
                <a:moveTo>
                  <a:pt x="0" y="0"/>
                </a:moveTo>
                <a:lnTo>
                  <a:pt x="11301259" y="0"/>
                </a:lnTo>
                <a:lnTo>
                  <a:pt x="11301259" y="1568049"/>
                </a:lnTo>
                <a:lnTo>
                  <a:pt x="0" y="15680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23722" y="4653643"/>
            <a:ext cx="8053987" cy="4882040"/>
          </a:xfrm>
          <a:custGeom>
            <a:avLst/>
            <a:gdLst/>
            <a:ahLst/>
            <a:cxnLst/>
            <a:rect r="r" b="b" t="t" l="l"/>
            <a:pathLst>
              <a:path h="4882040" w="8053987">
                <a:moveTo>
                  <a:pt x="0" y="0"/>
                </a:moveTo>
                <a:lnTo>
                  <a:pt x="8053987" y="0"/>
                </a:lnTo>
                <a:lnTo>
                  <a:pt x="8053987" y="4882040"/>
                </a:lnTo>
                <a:lnTo>
                  <a:pt x="0" y="48820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34825" y="4260396"/>
            <a:ext cx="1169585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news24online.com/business/pioneering-digital-transformation-in-plm-balachandar-ramalingams-visionary-approach-to-innovation-and-efficiency/405300/"/>
              </a:rPr>
              <a:t>Article link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592706"/>
            <a:ext cx="16044031" cy="94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800" spc="251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ARTICLE ON PLM INNOVATION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15356398" y="6172200"/>
            <a:ext cx="2916364" cy="4114800"/>
          </a:xfrm>
          <a:custGeom>
            <a:avLst/>
            <a:gdLst/>
            <a:ahLst/>
            <a:cxnLst/>
            <a:rect r="r" b="b" t="t" l="l"/>
            <a:pathLst>
              <a:path h="4114800" w="2916364">
                <a:moveTo>
                  <a:pt x="0" y="0"/>
                </a:moveTo>
                <a:lnTo>
                  <a:pt x="2916365" y="0"/>
                </a:lnTo>
                <a:lnTo>
                  <a:pt x="29163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1059" y="0"/>
            <a:ext cx="2916364" cy="4114800"/>
          </a:xfrm>
          <a:custGeom>
            <a:avLst/>
            <a:gdLst/>
            <a:ahLst/>
            <a:cxnLst/>
            <a:rect r="r" b="b" t="t" l="l"/>
            <a:pathLst>
              <a:path h="4114800" w="2916364">
                <a:moveTo>
                  <a:pt x="0" y="0"/>
                </a:moveTo>
                <a:lnTo>
                  <a:pt x="2916365" y="0"/>
                </a:lnTo>
                <a:lnTo>
                  <a:pt x="29163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8814" y="4633341"/>
            <a:ext cx="15490371" cy="112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6"/>
              </a:lnSpc>
            </a:pPr>
            <a:r>
              <a:rPr lang="en-US" sz="8100" spc="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THANKS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01199" y="473548"/>
            <a:ext cx="9228065" cy="9228065"/>
          </a:xfrm>
          <a:custGeom>
            <a:avLst/>
            <a:gdLst/>
            <a:ahLst/>
            <a:cxnLst/>
            <a:rect r="r" b="b" t="t" l="l"/>
            <a:pathLst>
              <a:path h="9228065" w="9228065">
                <a:moveTo>
                  <a:pt x="0" y="0"/>
                </a:moveTo>
                <a:lnTo>
                  <a:pt x="9228066" y="0"/>
                </a:lnTo>
                <a:lnTo>
                  <a:pt x="9228066" y="9228065"/>
                </a:lnTo>
                <a:lnTo>
                  <a:pt x="0" y="922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932557"/>
            <a:ext cx="8110853" cy="221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48790" indent="-874395" lvl="1">
              <a:lnSpc>
                <a:spcPts val="8586"/>
              </a:lnSpc>
              <a:buAutoNum type="arabicPeriod" startAt="1"/>
            </a:pPr>
            <a:r>
              <a:rPr lang="en-US" sz="8100" spc="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415513"/>
            <a:ext cx="6919862" cy="116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"/>
              </a:lnSpc>
              <a:spcBef>
                <a:spcPct val="0"/>
              </a:spcBef>
            </a:pPr>
            <a:r>
              <a:rPr lang="en-US" sz="2900" spc="10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Company specializing in the production of innovative and eco-friendly energy drinks.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269834"/>
            <a:ext cx="4903388" cy="1826512"/>
          </a:xfrm>
          <a:custGeom>
            <a:avLst/>
            <a:gdLst/>
            <a:ahLst/>
            <a:cxnLst/>
            <a:rect r="r" b="b" t="t" l="l"/>
            <a:pathLst>
              <a:path h="1826512" w="4903388">
                <a:moveTo>
                  <a:pt x="0" y="0"/>
                </a:moveTo>
                <a:lnTo>
                  <a:pt x="4903388" y="0"/>
                </a:lnTo>
                <a:lnTo>
                  <a:pt x="4903388" y="1826512"/>
                </a:lnTo>
                <a:lnTo>
                  <a:pt x="0" y="1826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31529" y="6269834"/>
            <a:ext cx="4903388" cy="1826512"/>
          </a:xfrm>
          <a:custGeom>
            <a:avLst/>
            <a:gdLst/>
            <a:ahLst/>
            <a:cxnLst/>
            <a:rect r="r" b="b" t="t" l="l"/>
            <a:pathLst>
              <a:path h="1826512" w="4903388">
                <a:moveTo>
                  <a:pt x="0" y="0"/>
                </a:moveTo>
                <a:lnTo>
                  <a:pt x="4903388" y="0"/>
                </a:lnTo>
                <a:lnTo>
                  <a:pt x="4903388" y="1826512"/>
                </a:lnTo>
                <a:lnTo>
                  <a:pt x="0" y="182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356398" y="6172200"/>
            <a:ext cx="2916364" cy="4114800"/>
          </a:xfrm>
          <a:custGeom>
            <a:avLst/>
            <a:gdLst/>
            <a:ahLst/>
            <a:cxnLst/>
            <a:rect r="r" b="b" t="t" l="l"/>
            <a:pathLst>
              <a:path h="4114800" w="2916364">
                <a:moveTo>
                  <a:pt x="0" y="0"/>
                </a:moveTo>
                <a:lnTo>
                  <a:pt x="2916365" y="0"/>
                </a:lnTo>
                <a:lnTo>
                  <a:pt x="29163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11192" y="6269834"/>
            <a:ext cx="4903388" cy="1826512"/>
          </a:xfrm>
          <a:custGeom>
            <a:avLst/>
            <a:gdLst/>
            <a:ahLst/>
            <a:cxnLst/>
            <a:rect r="r" b="b" t="t" l="l"/>
            <a:pathLst>
              <a:path h="1826512" w="4903388">
                <a:moveTo>
                  <a:pt x="0" y="0"/>
                </a:moveTo>
                <a:lnTo>
                  <a:pt x="4903388" y="0"/>
                </a:lnTo>
                <a:lnTo>
                  <a:pt x="4903388" y="1826512"/>
                </a:lnTo>
                <a:lnTo>
                  <a:pt x="0" y="182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2916364" cy="4114800"/>
          </a:xfrm>
          <a:custGeom>
            <a:avLst/>
            <a:gdLst/>
            <a:ahLst/>
            <a:cxnLst/>
            <a:rect r="r" b="b" t="t" l="l"/>
            <a:pathLst>
              <a:path h="4114800" w="2916364">
                <a:moveTo>
                  <a:pt x="0" y="0"/>
                </a:moveTo>
                <a:lnTo>
                  <a:pt x="2916364" y="0"/>
                </a:lnTo>
                <a:lnTo>
                  <a:pt x="29163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56406"/>
            <a:ext cx="16044031" cy="94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800" spc="251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VISION &amp; MISSIONS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41438" y="7005198"/>
            <a:ext cx="1946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358513"/>
            <a:ext cx="16230600" cy="784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"/>
              </a:lnSpc>
              <a:spcBef>
                <a:spcPct val="0"/>
              </a:spcBef>
            </a:pPr>
            <a:r>
              <a:rPr lang="en-US" sz="2900" spc="107">
                <a:solidFill>
                  <a:srgbClr val="601A8A"/>
                </a:solidFill>
                <a:latin typeface="Arimo"/>
                <a:ea typeface="Arimo"/>
                <a:cs typeface="Arimo"/>
                <a:sym typeface="Arimo"/>
              </a:rPr>
              <a:t>"Revolutionizing the energy drink market with healthy, sustainable products tailored to the needs of each consumer."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7228" y="6814698"/>
            <a:ext cx="3851991" cy="77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OPERATIONAL EFFICIENCY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54605" y="6814698"/>
            <a:ext cx="3416562" cy="77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SUSTAINABLE PROCESSES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736422" cy="1800629"/>
            <a:chOff x="0" y="0"/>
            <a:chExt cx="2312348" cy="3547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12348" cy="354766"/>
            </a:xfrm>
            <a:custGeom>
              <a:avLst/>
              <a:gdLst/>
              <a:ahLst/>
              <a:cxnLst/>
              <a:rect r="r" b="b" t="t" l="l"/>
              <a:pathLst>
                <a:path h="354766" w="2312348">
                  <a:moveTo>
                    <a:pt x="0" y="0"/>
                  </a:moveTo>
                  <a:lnTo>
                    <a:pt x="2312348" y="0"/>
                  </a:lnTo>
                  <a:lnTo>
                    <a:pt x="2312348" y="354766"/>
                  </a:lnTo>
                  <a:lnTo>
                    <a:pt x="0" y="354766"/>
                  </a:lnTo>
                  <a:close/>
                </a:path>
              </a:pathLst>
            </a:custGeom>
            <a:solidFill>
              <a:srgbClr val="0974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12348" cy="392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819679"/>
            <a:ext cx="11736422" cy="1665062"/>
            <a:chOff x="0" y="0"/>
            <a:chExt cx="2312348" cy="3280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2348" cy="328056"/>
            </a:xfrm>
            <a:custGeom>
              <a:avLst/>
              <a:gdLst/>
              <a:ahLst/>
              <a:cxnLst/>
              <a:rect r="r" b="b" t="t" l="l"/>
              <a:pathLst>
                <a:path h="328056" w="2312348">
                  <a:moveTo>
                    <a:pt x="0" y="0"/>
                  </a:moveTo>
                  <a:lnTo>
                    <a:pt x="2312348" y="0"/>
                  </a:lnTo>
                  <a:lnTo>
                    <a:pt x="2312348" y="328056"/>
                  </a:lnTo>
                  <a:lnTo>
                    <a:pt x="0" y="328056"/>
                  </a:lnTo>
                  <a:close/>
                </a:path>
              </a:pathLst>
            </a:custGeom>
            <a:solidFill>
              <a:srgbClr val="F9489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12348" cy="366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3503791"/>
            <a:ext cx="11736422" cy="1767979"/>
            <a:chOff x="0" y="0"/>
            <a:chExt cx="2312348" cy="348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12348" cy="348333"/>
            </a:xfrm>
            <a:custGeom>
              <a:avLst/>
              <a:gdLst/>
              <a:ahLst/>
              <a:cxnLst/>
              <a:rect r="r" b="b" t="t" l="l"/>
              <a:pathLst>
                <a:path h="348333" w="2312348">
                  <a:moveTo>
                    <a:pt x="0" y="0"/>
                  </a:moveTo>
                  <a:lnTo>
                    <a:pt x="2312348" y="0"/>
                  </a:lnTo>
                  <a:lnTo>
                    <a:pt x="2312348" y="348333"/>
                  </a:lnTo>
                  <a:lnTo>
                    <a:pt x="0" y="348333"/>
                  </a:lnTo>
                  <a:close/>
                </a:path>
              </a:pathLst>
            </a:custGeom>
            <a:solidFill>
              <a:srgbClr val="601A8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12348" cy="386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5241257"/>
            <a:ext cx="11736422" cy="1649589"/>
            <a:chOff x="0" y="0"/>
            <a:chExt cx="2312348" cy="3250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12348" cy="325007"/>
            </a:xfrm>
            <a:custGeom>
              <a:avLst/>
              <a:gdLst/>
              <a:ahLst/>
              <a:cxnLst/>
              <a:rect r="r" b="b" t="t" l="l"/>
              <a:pathLst>
                <a:path h="325007" w="2312348">
                  <a:moveTo>
                    <a:pt x="0" y="0"/>
                  </a:moveTo>
                  <a:lnTo>
                    <a:pt x="2312348" y="0"/>
                  </a:lnTo>
                  <a:lnTo>
                    <a:pt x="2312348" y="325007"/>
                  </a:lnTo>
                  <a:lnTo>
                    <a:pt x="0" y="325007"/>
                  </a:lnTo>
                  <a:close/>
                </a:path>
              </a:pathLst>
            </a:custGeom>
            <a:solidFill>
              <a:srgbClr val="097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312348" cy="363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6890847"/>
            <a:ext cx="11736422" cy="1579337"/>
            <a:chOff x="0" y="0"/>
            <a:chExt cx="2312348" cy="3111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12348" cy="311166"/>
            </a:xfrm>
            <a:custGeom>
              <a:avLst/>
              <a:gdLst/>
              <a:ahLst/>
              <a:cxnLst/>
              <a:rect r="r" b="b" t="t" l="l"/>
              <a:pathLst>
                <a:path h="311166" w="2312348">
                  <a:moveTo>
                    <a:pt x="0" y="0"/>
                  </a:moveTo>
                  <a:lnTo>
                    <a:pt x="2312348" y="0"/>
                  </a:lnTo>
                  <a:lnTo>
                    <a:pt x="2312348" y="311166"/>
                  </a:lnTo>
                  <a:lnTo>
                    <a:pt x="0" y="311166"/>
                  </a:lnTo>
                  <a:close/>
                </a:path>
              </a:pathLst>
            </a:custGeom>
            <a:solidFill>
              <a:srgbClr val="F9489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312348" cy="349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8489234"/>
            <a:ext cx="11736422" cy="1767979"/>
            <a:chOff x="0" y="0"/>
            <a:chExt cx="2312348" cy="3483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12348" cy="348333"/>
            </a:xfrm>
            <a:custGeom>
              <a:avLst/>
              <a:gdLst/>
              <a:ahLst/>
              <a:cxnLst/>
              <a:rect r="r" b="b" t="t" l="l"/>
              <a:pathLst>
                <a:path h="348333" w="2312348">
                  <a:moveTo>
                    <a:pt x="0" y="0"/>
                  </a:moveTo>
                  <a:lnTo>
                    <a:pt x="2312348" y="0"/>
                  </a:lnTo>
                  <a:lnTo>
                    <a:pt x="2312348" y="348333"/>
                  </a:lnTo>
                  <a:lnTo>
                    <a:pt x="0" y="348333"/>
                  </a:lnTo>
                  <a:close/>
                </a:path>
              </a:pathLst>
            </a:custGeom>
            <a:solidFill>
              <a:srgbClr val="601A8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312348" cy="386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1803745" y="3155462"/>
            <a:ext cx="6484255" cy="4114800"/>
          </a:xfrm>
          <a:custGeom>
            <a:avLst/>
            <a:gdLst/>
            <a:ahLst/>
            <a:cxnLst/>
            <a:rect r="r" b="b" t="t" l="l"/>
            <a:pathLst>
              <a:path h="4114800" w="6484255">
                <a:moveTo>
                  <a:pt x="0" y="0"/>
                </a:moveTo>
                <a:lnTo>
                  <a:pt x="6484255" y="0"/>
                </a:lnTo>
                <a:lnTo>
                  <a:pt x="64842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407796" y="4218686"/>
            <a:ext cx="5586289" cy="221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86"/>
              </a:lnSpc>
            </a:pPr>
            <a:r>
              <a:rPr lang="en-US" sz="8100" spc="299">
                <a:solidFill>
                  <a:srgbClr val="100F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VALUES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8455" y="566260"/>
            <a:ext cx="7692156" cy="74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5433" spc="2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INNOVATION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8455" y="4087374"/>
            <a:ext cx="7692156" cy="74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5433" spc="2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DURABILITY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8455" y="2318156"/>
            <a:ext cx="7692156" cy="74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5433" spc="2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QUALITY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48455" y="5736964"/>
            <a:ext cx="7692156" cy="74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5433" spc="2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COLLABORATION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8455" y="7346462"/>
            <a:ext cx="10304727" cy="74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5433" spc="2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 SATISFACTION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48455" y="9070259"/>
            <a:ext cx="7692156" cy="74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5433" spc="2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TRANSPARENCY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8929" y="4633341"/>
            <a:ext cx="15490371" cy="112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6"/>
              </a:lnSpc>
            </a:pPr>
            <a:r>
              <a:rPr lang="en-US" sz="8100" spc="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 DEVELOPPED PRODUCTS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930927"/>
            <a:ext cx="4439477" cy="5327373"/>
          </a:xfrm>
          <a:custGeom>
            <a:avLst/>
            <a:gdLst/>
            <a:ahLst/>
            <a:cxnLst/>
            <a:rect r="r" b="b" t="t" l="l"/>
            <a:pathLst>
              <a:path h="5327373" w="4439477">
                <a:moveTo>
                  <a:pt x="0" y="0"/>
                </a:moveTo>
                <a:lnTo>
                  <a:pt x="4439477" y="0"/>
                </a:lnTo>
                <a:lnTo>
                  <a:pt x="4439477" y="5327373"/>
                </a:lnTo>
                <a:lnTo>
                  <a:pt x="0" y="5327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349953"/>
            <a:ext cx="2405743" cy="908347"/>
            <a:chOff x="0" y="0"/>
            <a:chExt cx="633611" cy="2392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3611" cy="239235"/>
            </a:xfrm>
            <a:custGeom>
              <a:avLst/>
              <a:gdLst/>
              <a:ahLst/>
              <a:cxnLst/>
              <a:rect r="r" b="b" t="t" l="l"/>
              <a:pathLst>
                <a:path h="239235" w="633611">
                  <a:moveTo>
                    <a:pt x="0" y="0"/>
                  </a:moveTo>
                  <a:lnTo>
                    <a:pt x="633611" y="0"/>
                  </a:lnTo>
                  <a:lnTo>
                    <a:pt x="633611" y="239235"/>
                  </a:lnTo>
                  <a:lnTo>
                    <a:pt x="0" y="239235"/>
                  </a:lnTo>
                  <a:close/>
                </a:path>
              </a:pathLst>
            </a:custGeom>
            <a:solidFill>
              <a:srgbClr val="0974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33611" cy="277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555315" y="3960881"/>
            <a:ext cx="4149403" cy="5267466"/>
          </a:xfrm>
          <a:custGeom>
            <a:avLst/>
            <a:gdLst/>
            <a:ahLst/>
            <a:cxnLst/>
            <a:rect r="r" b="b" t="t" l="l"/>
            <a:pathLst>
              <a:path h="5267466" w="4149403">
                <a:moveTo>
                  <a:pt x="0" y="0"/>
                </a:moveTo>
                <a:lnTo>
                  <a:pt x="4149403" y="0"/>
                </a:lnTo>
                <a:lnTo>
                  <a:pt x="4149403" y="5267466"/>
                </a:lnTo>
                <a:lnTo>
                  <a:pt x="0" y="5267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74" r="0" b="-2974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555315" y="8349953"/>
            <a:ext cx="2761474" cy="908347"/>
            <a:chOff x="0" y="0"/>
            <a:chExt cx="727302" cy="2392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7302" cy="239235"/>
            </a:xfrm>
            <a:custGeom>
              <a:avLst/>
              <a:gdLst/>
              <a:ahLst/>
              <a:cxnLst/>
              <a:rect r="r" b="b" t="t" l="l"/>
              <a:pathLst>
                <a:path h="239235" w="727302">
                  <a:moveTo>
                    <a:pt x="0" y="0"/>
                  </a:moveTo>
                  <a:lnTo>
                    <a:pt x="727302" y="0"/>
                  </a:lnTo>
                  <a:lnTo>
                    <a:pt x="727302" y="239235"/>
                  </a:lnTo>
                  <a:lnTo>
                    <a:pt x="0" y="239235"/>
                  </a:lnTo>
                  <a:close/>
                </a:path>
              </a:pathLst>
            </a:custGeom>
            <a:solidFill>
              <a:srgbClr val="F9489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27302" cy="277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085843" y="3960881"/>
            <a:ext cx="4134930" cy="5297419"/>
          </a:xfrm>
          <a:custGeom>
            <a:avLst/>
            <a:gdLst/>
            <a:ahLst/>
            <a:cxnLst/>
            <a:rect r="r" b="b" t="t" l="l"/>
            <a:pathLst>
              <a:path h="5297419" w="4134930">
                <a:moveTo>
                  <a:pt x="0" y="0"/>
                </a:moveTo>
                <a:lnTo>
                  <a:pt x="4134930" y="0"/>
                </a:lnTo>
                <a:lnTo>
                  <a:pt x="4134930" y="5297419"/>
                </a:lnTo>
                <a:lnTo>
                  <a:pt x="0" y="5297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080359" y="8349953"/>
            <a:ext cx="2897545" cy="908347"/>
            <a:chOff x="0" y="0"/>
            <a:chExt cx="763140" cy="2392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3140" cy="239235"/>
            </a:xfrm>
            <a:custGeom>
              <a:avLst/>
              <a:gdLst/>
              <a:ahLst/>
              <a:cxnLst/>
              <a:rect r="r" b="b" t="t" l="l"/>
              <a:pathLst>
                <a:path h="239235" w="763140">
                  <a:moveTo>
                    <a:pt x="0" y="0"/>
                  </a:moveTo>
                  <a:lnTo>
                    <a:pt x="763140" y="0"/>
                  </a:lnTo>
                  <a:lnTo>
                    <a:pt x="763140" y="239235"/>
                  </a:lnTo>
                  <a:lnTo>
                    <a:pt x="0" y="239235"/>
                  </a:lnTo>
                  <a:close/>
                </a:path>
              </a:pathLst>
            </a:custGeom>
            <a:solidFill>
              <a:srgbClr val="601A8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63140" cy="277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892423" y="1028700"/>
            <a:ext cx="10193629" cy="1853387"/>
          </a:xfrm>
          <a:custGeom>
            <a:avLst/>
            <a:gdLst/>
            <a:ahLst/>
            <a:cxnLst/>
            <a:rect r="r" b="b" t="t" l="l"/>
            <a:pathLst>
              <a:path h="1853387" w="10193629">
                <a:moveTo>
                  <a:pt x="0" y="0"/>
                </a:moveTo>
                <a:lnTo>
                  <a:pt x="10193629" y="0"/>
                </a:lnTo>
                <a:lnTo>
                  <a:pt x="10193629" y="1853387"/>
                </a:lnTo>
                <a:lnTo>
                  <a:pt x="0" y="1853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1567788"/>
            <a:ext cx="16044031" cy="85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66"/>
              </a:lnSpc>
            </a:pPr>
            <a:r>
              <a:rPr lang="en-US" sz="6100" spc="225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 ENERGIZING DRINKS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2727" y="8626235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THEINE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77771" y="8626235"/>
            <a:ext cx="3416562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VITAMINS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2443" y="8626235"/>
            <a:ext cx="3851991" cy="39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9"/>
              </a:lnSpc>
            </a:pPr>
            <a:r>
              <a:rPr lang="en-US" sz="2867" spc="1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CAFFEINE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8814" y="3547491"/>
            <a:ext cx="15490371" cy="329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6"/>
              </a:lnSpc>
            </a:pPr>
            <a:r>
              <a:rPr lang="en-US" sz="8100" spc="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 ORGANIZATION AND STRUCTURING OF THE COMPANY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48580" y="8376059"/>
            <a:ext cx="1615681" cy="1250133"/>
          </a:xfrm>
          <a:custGeom>
            <a:avLst/>
            <a:gdLst/>
            <a:ahLst/>
            <a:cxnLst/>
            <a:rect r="r" b="b" t="t" l="l"/>
            <a:pathLst>
              <a:path h="1250133" w="1615681">
                <a:moveTo>
                  <a:pt x="0" y="0"/>
                </a:moveTo>
                <a:lnTo>
                  <a:pt x="1615680" y="0"/>
                </a:lnTo>
                <a:lnTo>
                  <a:pt x="1615680" y="1250132"/>
                </a:lnTo>
                <a:lnTo>
                  <a:pt x="0" y="125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5692" y="2685365"/>
            <a:ext cx="6511279" cy="2992622"/>
            <a:chOff x="0" y="0"/>
            <a:chExt cx="1282873" cy="5896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873" cy="589616"/>
            </a:xfrm>
            <a:custGeom>
              <a:avLst/>
              <a:gdLst/>
              <a:ahLst/>
              <a:cxnLst/>
              <a:rect r="r" b="b" t="t" l="l"/>
              <a:pathLst>
                <a:path h="589616" w="1282873">
                  <a:moveTo>
                    <a:pt x="0" y="0"/>
                  </a:moveTo>
                  <a:lnTo>
                    <a:pt x="1282873" y="0"/>
                  </a:lnTo>
                  <a:lnTo>
                    <a:pt x="1282873" y="589616"/>
                  </a:lnTo>
                  <a:lnTo>
                    <a:pt x="0" y="589616"/>
                  </a:lnTo>
                  <a:close/>
                </a:path>
              </a:pathLst>
            </a:custGeom>
            <a:solidFill>
              <a:srgbClr val="601A8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873" cy="62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60037" y="2685365"/>
            <a:ext cx="6511279" cy="2992622"/>
            <a:chOff x="0" y="0"/>
            <a:chExt cx="1282873" cy="589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873" cy="589616"/>
            </a:xfrm>
            <a:custGeom>
              <a:avLst/>
              <a:gdLst/>
              <a:ahLst/>
              <a:cxnLst/>
              <a:rect r="r" b="b" t="t" l="l"/>
              <a:pathLst>
                <a:path h="589616" w="1282873">
                  <a:moveTo>
                    <a:pt x="0" y="0"/>
                  </a:moveTo>
                  <a:lnTo>
                    <a:pt x="1282873" y="0"/>
                  </a:lnTo>
                  <a:lnTo>
                    <a:pt x="1282873" y="589616"/>
                  </a:lnTo>
                  <a:lnTo>
                    <a:pt x="0" y="589616"/>
                  </a:lnTo>
                  <a:close/>
                </a:path>
              </a:pathLst>
            </a:custGeom>
            <a:solidFill>
              <a:srgbClr val="601A8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873" cy="62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5692" y="6008503"/>
            <a:ext cx="6511279" cy="2992622"/>
            <a:chOff x="0" y="0"/>
            <a:chExt cx="1282873" cy="5896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2873" cy="589616"/>
            </a:xfrm>
            <a:custGeom>
              <a:avLst/>
              <a:gdLst/>
              <a:ahLst/>
              <a:cxnLst/>
              <a:rect r="r" b="b" t="t" l="l"/>
              <a:pathLst>
                <a:path h="589616" w="1282873">
                  <a:moveTo>
                    <a:pt x="0" y="0"/>
                  </a:moveTo>
                  <a:lnTo>
                    <a:pt x="1282873" y="0"/>
                  </a:lnTo>
                  <a:lnTo>
                    <a:pt x="1282873" y="589616"/>
                  </a:lnTo>
                  <a:lnTo>
                    <a:pt x="0" y="589616"/>
                  </a:lnTo>
                  <a:close/>
                </a:path>
              </a:pathLst>
            </a:custGeom>
            <a:solidFill>
              <a:srgbClr val="601A8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2873" cy="62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60037" y="6008503"/>
            <a:ext cx="6511279" cy="2992622"/>
            <a:chOff x="0" y="0"/>
            <a:chExt cx="1282873" cy="5896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2873" cy="589616"/>
            </a:xfrm>
            <a:custGeom>
              <a:avLst/>
              <a:gdLst/>
              <a:ahLst/>
              <a:cxnLst/>
              <a:rect r="r" b="b" t="t" l="l"/>
              <a:pathLst>
                <a:path h="589616" w="1282873">
                  <a:moveTo>
                    <a:pt x="0" y="0"/>
                  </a:moveTo>
                  <a:lnTo>
                    <a:pt x="1282873" y="0"/>
                  </a:lnTo>
                  <a:lnTo>
                    <a:pt x="1282873" y="589616"/>
                  </a:lnTo>
                  <a:lnTo>
                    <a:pt x="0" y="589616"/>
                  </a:lnTo>
                  <a:close/>
                </a:path>
              </a:pathLst>
            </a:custGeom>
            <a:solidFill>
              <a:srgbClr val="601A8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2873" cy="62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1382822">
            <a:off x="874775" y="1365189"/>
            <a:ext cx="1904509" cy="1764051"/>
          </a:xfrm>
          <a:custGeom>
            <a:avLst/>
            <a:gdLst/>
            <a:ahLst/>
            <a:cxnLst/>
            <a:rect r="r" b="b" t="t" l="l"/>
            <a:pathLst>
              <a:path h="1764051" w="1904509">
                <a:moveTo>
                  <a:pt x="0" y="0"/>
                </a:moveTo>
                <a:lnTo>
                  <a:pt x="1904509" y="0"/>
                </a:lnTo>
                <a:lnTo>
                  <a:pt x="1904509" y="1764051"/>
                </a:lnTo>
                <a:lnTo>
                  <a:pt x="0" y="1764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119262">
            <a:off x="15955604" y="1412441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964082">
            <a:off x="15742400" y="7193738"/>
            <a:ext cx="1566934" cy="2048279"/>
          </a:xfrm>
          <a:custGeom>
            <a:avLst/>
            <a:gdLst/>
            <a:ahLst/>
            <a:cxnLst/>
            <a:rect r="r" b="b" t="t" l="l"/>
            <a:pathLst>
              <a:path h="2048279" w="1566934">
                <a:moveTo>
                  <a:pt x="0" y="0"/>
                </a:moveTo>
                <a:lnTo>
                  <a:pt x="1566933" y="0"/>
                </a:lnTo>
                <a:lnTo>
                  <a:pt x="1566933" y="2048280"/>
                </a:lnTo>
                <a:lnTo>
                  <a:pt x="0" y="2048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194855">
            <a:off x="578432" y="7748270"/>
            <a:ext cx="1771799" cy="1949710"/>
          </a:xfrm>
          <a:custGeom>
            <a:avLst/>
            <a:gdLst/>
            <a:ahLst/>
            <a:cxnLst/>
            <a:rect r="r" b="b" t="t" l="l"/>
            <a:pathLst>
              <a:path h="1949710" w="1771799">
                <a:moveTo>
                  <a:pt x="0" y="0"/>
                </a:moveTo>
                <a:lnTo>
                  <a:pt x="1771799" y="0"/>
                </a:lnTo>
                <a:lnTo>
                  <a:pt x="1771799" y="1949710"/>
                </a:lnTo>
                <a:lnTo>
                  <a:pt x="0" y="19497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353512" y="1122122"/>
            <a:ext cx="9580976" cy="112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86"/>
              </a:lnSpc>
            </a:pPr>
            <a:r>
              <a:rPr lang="en-US" sz="8100" spc="299">
                <a:solidFill>
                  <a:srgbClr val="601A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ORGANIZATION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44598" y="3801987"/>
            <a:ext cx="6004870" cy="81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133" spc="15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ADMINISTRATION</a:t>
            </a:r>
          </a:p>
          <a:p>
            <a:pPr algn="ctr" marL="0" indent="0" lvl="0">
              <a:lnSpc>
                <a:spcPts val="2120"/>
              </a:lnSpc>
            </a:pPr>
            <a:r>
              <a:rPr lang="en-US" sz="2000" spc="7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ACCESS, IDEA, ...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13242" y="3801987"/>
            <a:ext cx="6004870" cy="81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133" spc="15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SUPPLIER MANAGER</a:t>
            </a:r>
          </a:p>
          <a:p>
            <a:pPr algn="ctr" marL="0" indent="0" lvl="0">
              <a:lnSpc>
                <a:spcPts val="2120"/>
              </a:lnSpc>
            </a:pPr>
            <a:r>
              <a:rPr lang="en-US" sz="2000" spc="7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ADD, DELETE, MANAGE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78897" y="7125125"/>
            <a:ext cx="6004870" cy="81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133" spc="15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ORDER MANAGER</a:t>
            </a:r>
          </a:p>
          <a:p>
            <a:pPr algn="ctr" marL="0" indent="0" lvl="0">
              <a:lnSpc>
                <a:spcPts val="2120"/>
              </a:lnSpc>
            </a:pPr>
            <a:r>
              <a:rPr lang="en-US" sz="2000" spc="7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ADJUST, PLANNING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13242" y="6848900"/>
            <a:ext cx="6004870" cy="136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133" spc="15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 SUPPORT</a:t>
            </a:r>
          </a:p>
          <a:p>
            <a:pPr algn="ctr" marL="0" indent="0" lvl="0">
              <a:lnSpc>
                <a:spcPts val="2120"/>
              </a:lnSpc>
            </a:pPr>
            <a:r>
              <a:rPr lang="en-US" sz="2000" spc="7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REVIEWS, COMPLAINTS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8814" y="4633341"/>
            <a:ext cx="15490371" cy="112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6"/>
              </a:lnSpc>
            </a:pPr>
            <a:r>
              <a:rPr lang="en-US" sz="8100" spc="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 TECHNICAL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DAGcQWlhM0k</dc:identifier>
  <dcterms:modified xsi:type="dcterms:W3CDTF">2011-08-01T06:04:30Z</dcterms:modified>
  <cp:revision>1</cp:revision>
  <dc:title>Présentation PLM</dc:title>
</cp:coreProperties>
</file>