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5"/>
    <p:restoredTop sz="94732"/>
  </p:normalViewPr>
  <p:slideViewPr>
    <p:cSldViewPr snapToGrid="0" snapToObjects="1">
      <p:cViewPr varScale="1">
        <p:scale>
          <a:sx n="140" d="100"/>
          <a:sy n="140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0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E8F8-8639-1A42-877D-5168B5585D8E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BBB5-29B2-7E4D-AFD1-1A3517C0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B2E2-0D00-8F45-8707-D648F00F3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16205200" cy="873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5400" dirty="0"/>
              <a:t>Drink Mixer </a:t>
            </a:r>
            <a:r>
              <a:rPr lang="en-US" sz="1600" dirty="0"/>
              <a:t>	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AC152-3FDF-2A43-B5D7-69A1A223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899159"/>
            <a:ext cx="12192000" cy="8244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Random Drink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159733-A52F-BB4A-BF94-2724ED1FB9F2}"/>
              </a:ext>
            </a:extLst>
          </p:cNvPr>
          <p:cNvSpPr txBox="1">
            <a:spLocks/>
          </p:cNvSpPr>
          <p:nvPr/>
        </p:nvSpPr>
        <p:spPr>
          <a:xfrm>
            <a:off x="9829800" y="278131"/>
            <a:ext cx="1384300" cy="3682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Random Drink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538A71-8988-674C-9404-09465FDAA7FD}"/>
              </a:ext>
            </a:extLst>
          </p:cNvPr>
          <p:cNvSpPr txBox="1">
            <a:spLocks/>
          </p:cNvSpPr>
          <p:nvPr/>
        </p:nvSpPr>
        <p:spPr>
          <a:xfrm>
            <a:off x="11709400" y="278130"/>
            <a:ext cx="9398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By Spirit</a:t>
            </a:r>
            <a:endParaRPr lang="en-US" sz="5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2A13A2-638F-E043-BC04-A8AF38EC0A3A}"/>
              </a:ext>
            </a:extLst>
          </p:cNvPr>
          <p:cNvSpPr txBox="1">
            <a:spLocks/>
          </p:cNvSpPr>
          <p:nvPr/>
        </p:nvSpPr>
        <p:spPr>
          <a:xfrm>
            <a:off x="13144500" y="278130"/>
            <a:ext cx="11557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All Drinks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E7156C-481A-1443-B33C-8B82169CB2EC}"/>
              </a:ext>
            </a:extLst>
          </p:cNvPr>
          <p:cNvSpPr txBox="1">
            <a:spLocks/>
          </p:cNvSpPr>
          <p:nvPr/>
        </p:nvSpPr>
        <p:spPr>
          <a:xfrm>
            <a:off x="14795500" y="283210"/>
            <a:ext cx="10287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Add Drink</a:t>
            </a:r>
            <a:endParaRPr lang="en-US" sz="5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625B1B-BFF1-8B4C-AB66-2BC98AFEE346}"/>
              </a:ext>
            </a:extLst>
          </p:cNvPr>
          <p:cNvSpPr txBox="1">
            <a:spLocks/>
          </p:cNvSpPr>
          <p:nvPr/>
        </p:nvSpPr>
        <p:spPr>
          <a:xfrm>
            <a:off x="7410450" y="2259331"/>
            <a:ext cx="1384300" cy="763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Click Here to Get a Random Drink</a:t>
            </a:r>
            <a:endParaRPr 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BCF45-ECD3-6C42-87FB-CF2B682D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3416300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0956DF-F8F3-AF41-84AC-B8A2070386A6}"/>
              </a:ext>
            </a:extLst>
          </p:cNvPr>
          <p:cNvSpPr txBox="1">
            <a:spLocks/>
          </p:cNvSpPr>
          <p:nvPr/>
        </p:nvSpPr>
        <p:spPr>
          <a:xfrm>
            <a:off x="7118350" y="3416300"/>
            <a:ext cx="5022850" cy="302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Drink Name</a:t>
            </a:r>
          </a:p>
          <a:p>
            <a:pPr algn="l"/>
            <a:endParaRPr lang="en-US" sz="2000" dirty="0"/>
          </a:p>
          <a:p>
            <a:pPr algn="l"/>
            <a:r>
              <a:rPr lang="en-US" sz="3200" dirty="0"/>
              <a:t>Ingredients:</a:t>
            </a:r>
          </a:p>
          <a:p>
            <a:pPr algn="l"/>
            <a:r>
              <a:rPr lang="en-US" sz="2000" dirty="0"/>
              <a:t>Ingredient 1</a:t>
            </a:r>
          </a:p>
          <a:p>
            <a:pPr algn="l"/>
            <a:r>
              <a:rPr lang="en-US" sz="2000" dirty="0"/>
              <a:t>Ingredient 2</a:t>
            </a:r>
          </a:p>
          <a:p>
            <a:pPr algn="l"/>
            <a:endParaRPr lang="en-US" sz="2000" dirty="0"/>
          </a:p>
          <a:p>
            <a:pPr algn="l"/>
            <a:r>
              <a:rPr lang="en-US" sz="3200" dirty="0"/>
              <a:t>Directions:</a:t>
            </a:r>
          </a:p>
          <a:p>
            <a:pPr algn="l"/>
            <a:r>
              <a:rPr lang="en-US" sz="2000" dirty="0"/>
              <a:t>Make drink</a:t>
            </a:r>
          </a:p>
          <a:p>
            <a:pPr algn="l"/>
            <a:r>
              <a:rPr lang="en-US" sz="2000" dirty="0"/>
              <a:t>Drink drink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AD16C3-871F-2446-8DEB-3B51E0C41E38}"/>
              </a:ext>
            </a:extLst>
          </p:cNvPr>
          <p:cNvSpPr txBox="1">
            <a:spLocks/>
          </p:cNvSpPr>
          <p:nvPr/>
        </p:nvSpPr>
        <p:spPr>
          <a:xfrm>
            <a:off x="7615110" y="6884669"/>
            <a:ext cx="1025779" cy="2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Add drink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5194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B2E2-0D00-8F45-8707-D648F00F3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16205200" cy="873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5400" dirty="0"/>
              <a:t>Drink Mixer </a:t>
            </a:r>
            <a:r>
              <a:rPr lang="en-US" sz="1600" dirty="0"/>
              <a:t>	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AC152-3FDF-2A43-B5D7-69A1A223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899159"/>
            <a:ext cx="12192000" cy="8244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By Spirit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159733-A52F-BB4A-BF94-2724ED1FB9F2}"/>
              </a:ext>
            </a:extLst>
          </p:cNvPr>
          <p:cNvSpPr txBox="1">
            <a:spLocks/>
          </p:cNvSpPr>
          <p:nvPr/>
        </p:nvSpPr>
        <p:spPr>
          <a:xfrm>
            <a:off x="9829800" y="278131"/>
            <a:ext cx="13843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Random Drink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538A71-8988-674C-9404-09465FDAA7FD}"/>
              </a:ext>
            </a:extLst>
          </p:cNvPr>
          <p:cNvSpPr txBox="1">
            <a:spLocks/>
          </p:cNvSpPr>
          <p:nvPr/>
        </p:nvSpPr>
        <p:spPr>
          <a:xfrm>
            <a:off x="11709400" y="278130"/>
            <a:ext cx="939800" cy="3682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By Spirit</a:t>
            </a:r>
            <a:endParaRPr lang="en-US" sz="5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2A13A2-638F-E043-BC04-A8AF38EC0A3A}"/>
              </a:ext>
            </a:extLst>
          </p:cNvPr>
          <p:cNvSpPr txBox="1">
            <a:spLocks/>
          </p:cNvSpPr>
          <p:nvPr/>
        </p:nvSpPr>
        <p:spPr>
          <a:xfrm>
            <a:off x="13144500" y="278130"/>
            <a:ext cx="11557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All Drinks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E7156C-481A-1443-B33C-8B82169CB2EC}"/>
              </a:ext>
            </a:extLst>
          </p:cNvPr>
          <p:cNvSpPr txBox="1">
            <a:spLocks/>
          </p:cNvSpPr>
          <p:nvPr/>
        </p:nvSpPr>
        <p:spPr>
          <a:xfrm>
            <a:off x="14795500" y="283210"/>
            <a:ext cx="10287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Add Drink</a:t>
            </a:r>
            <a:endParaRPr lang="en-US" sz="5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625B1B-BFF1-8B4C-AB66-2BC98AFEE346}"/>
              </a:ext>
            </a:extLst>
          </p:cNvPr>
          <p:cNvSpPr txBox="1">
            <a:spLocks/>
          </p:cNvSpPr>
          <p:nvPr/>
        </p:nvSpPr>
        <p:spPr>
          <a:xfrm>
            <a:off x="8324852" y="2221231"/>
            <a:ext cx="1111250" cy="344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Find Drink!</a:t>
            </a:r>
            <a:endParaRPr lang="en-US" sz="5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B5CE73B-34AD-4841-B3BF-3F362CE342C9}"/>
              </a:ext>
            </a:extLst>
          </p:cNvPr>
          <p:cNvSpPr txBox="1">
            <a:spLocks/>
          </p:cNvSpPr>
          <p:nvPr/>
        </p:nvSpPr>
        <p:spPr>
          <a:xfrm>
            <a:off x="6515100" y="2221231"/>
            <a:ext cx="1416050" cy="344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Alcohol List</a:t>
            </a:r>
            <a:endParaRPr lang="en-US" sz="4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1F5E80-2BA7-D548-BBAD-AB0B4FA167C2}"/>
              </a:ext>
            </a:extLst>
          </p:cNvPr>
          <p:cNvSpPr txBox="1">
            <a:spLocks/>
          </p:cNvSpPr>
          <p:nvPr/>
        </p:nvSpPr>
        <p:spPr>
          <a:xfrm>
            <a:off x="7603426" y="6781163"/>
            <a:ext cx="998347" cy="2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Add drink</a:t>
            </a:r>
            <a:endParaRPr lang="en-US" sz="5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5206CA-E7C0-864F-A0D7-C6099B1715F6}"/>
              </a:ext>
            </a:extLst>
          </p:cNvPr>
          <p:cNvSpPr txBox="1">
            <a:spLocks/>
          </p:cNvSpPr>
          <p:nvPr/>
        </p:nvSpPr>
        <p:spPr>
          <a:xfrm>
            <a:off x="4260724" y="3559423"/>
            <a:ext cx="1416050" cy="344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Drink #1</a:t>
            </a:r>
            <a:endParaRPr lang="en-US" sz="4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CA1896A-4BA3-3047-AC90-3DB464262448}"/>
              </a:ext>
            </a:extLst>
          </p:cNvPr>
          <p:cNvSpPr txBox="1">
            <a:spLocks/>
          </p:cNvSpPr>
          <p:nvPr/>
        </p:nvSpPr>
        <p:spPr>
          <a:xfrm>
            <a:off x="8324852" y="3559424"/>
            <a:ext cx="1416050" cy="344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Drink #2</a:t>
            </a:r>
            <a:endParaRPr lang="en-US" sz="4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07D472-A722-144A-A9FA-227AF6AD077F}"/>
              </a:ext>
            </a:extLst>
          </p:cNvPr>
          <p:cNvSpPr txBox="1">
            <a:spLocks/>
          </p:cNvSpPr>
          <p:nvPr/>
        </p:nvSpPr>
        <p:spPr>
          <a:xfrm>
            <a:off x="12544807" y="3560947"/>
            <a:ext cx="1416050" cy="344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Drink #3</a:t>
            </a:r>
            <a:endParaRPr lang="en-US" sz="44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1BE03C7-E563-AD40-9835-FE7B08BB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665" y="2761480"/>
            <a:ext cx="1940053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24DCDCB0-2C63-464B-A30F-8D2FB01D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60" y="2698050"/>
            <a:ext cx="1940053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C989A480-41E8-ED4A-B47A-A1E256BB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99" y="2761480"/>
            <a:ext cx="1940053" cy="19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2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B2E2-0D00-8F45-8707-D648F00F3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16205200" cy="873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5400" dirty="0"/>
              <a:t>Drink Mixer </a:t>
            </a:r>
            <a:r>
              <a:rPr lang="en-US" sz="1600" dirty="0"/>
              <a:t>	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AC152-3FDF-2A43-B5D7-69A1A223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899159"/>
            <a:ext cx="12192000" cy="82448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159733-A52F-BB4A-BF94-2724ED1FB9F2}"/>
              </a:ext>
            </a:extLst>
          </p:cNvPr>
          <p:cNvSpPr txBox="1">
            <a:spLocks/>
          </p:cNvSpPr>
          <p:nvPr/>
        </p:nvSpPr>
        <p:spPr>
          <a:xfrm>
            <a:off x="9829800" y="278131"/>
            <a:ext cx="13843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Random Drink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538A71-8988-674C-9404-09465FDAA7FD}"/>
              </a:ext>
            </a:extLst>
          </p:cNvPr>
          <p:cNvSpPr txBox="1">
            <a:spLocks/>
          </p:cNvSpPr>
          <p:nvPr/>
        </p:nvSpPr>
        <p:spPr>
          <a:xfrm>
            <a:off x="11709400" y="278130"/>
            <a:ext cx="939800" cy="3682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By Spirit</a:t>
            </a:r>
            <a:endParaRPr lang="en-US" sz="5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2A13A2-638F-E043-BC04-A8AF38EC0A3A}"/>
              </a:ext>
            </a:extLst>
          </p:cNvPr>
          <p:cNvSpPr txBox="1">
            <a:spLocks/>
          </p:cNvSpPr>
          <p:nvPr/>
        </p:nvSpPr>
        <p:spPr>
          <a:xfrm>
            <a:off x="13144500" y="278130"/>
            <a:ext cx="11557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All Drinks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E7156C-481A-1443-B33C-8B82169CB2EC}"/>
              </a:ext>
            </a:extLst>
          </p:cNvPr>
          <p:cNvSpPr txBox="1">
            <a:spLocks/>
          </p:cNvSpPr>
          <p:nvPr/>
        </p:nvSpPr>
        <p:spPr>
          <a:xfrm>
            <a:off x="14795500" y="283210"/>
            <a:ext cx="10287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Add Drink</a:t>
            </a:r>
            <a:endParaRPr 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BCF45-ECD3-6C42-87FB-CF2B682D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3416300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0956DF-F8F3-AF41-84AC-B8A2070386A6}"/>
              </a:ext>
            </a:extLst>
          </p:cNvPr>
          <p:cNvSpPr txBox="1">
            <a:spLocks/>
          </p:cNvSpPr>
          <p:nvPr/>
        </p:nvSpPr>
        <p:spPr>
          <a:xfrm>
            <a:off x="7118350" y="3416300"/>
            <a:ext cx="5022850" cy="302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Drink Name</a:t>
            </a:r>
          </a:p>
          <a:p>
            <a:pPr algn="l"/>
            <a:endParaRPr lang="en-US" sz="2000" dirty="0"/>
          </a:p>
          <a:p>
            <a:pPr algn="l"/>
            <a:r>
              <a:rPr lang="en-US" sz="3200" dirty="0"/>
              <a:t>Ingredients:</a:t>
            </a:r>
          </a:p>
          <a:p>
            <a:pPr algn="l"/>
            <a:r>
              <a:rPr lang="en-US" sz="2000" dirty="0"/>
              <a:t>Ingredient 1</a:t>
            </a:r>
          </a:p>
          <a:p>
            <a:pPr algn="l"/>
            <a:r>
              <a:rPr lang="en-US" sz="2000" dirty="0"/>
              <a:t>Ingredient 2</a:t>
            </a:r>
          </a:p>
          <a:p>
            <a:pPr algn="l"/>
            <a:endParaRPr lang="en-US" sz="2000" dirty="0"/>
          </a:p>
          <a:p>
            <a:pPr algn="l"/>
            <a:r>
              <a:rPr lang="en-US" sz="3200" dirty="0"/>
              <a:t>Directions:</a:t>
            </a:r>
          </a:p>
          <a:p>
            <a:pPr algn="l"/>
            <a:r>
              <a:rPr lang="en-US" sz="2000" dirty="0"/>
              <a:t>Make drink</a:t>
            </a:r>
          </a:p>
          <a:p>
            <a:pPr algn="l"/>
            <a:r>
              <a:rPr lang="en-US" sz="2000" dirty="0"/>
              <a:t>Drink drink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1F5E80-2BA7-D548-BBAD-AB0B4FA167C2}"/>
              </a:ext>
            </a:extLst>
          </p:cNvPr>
          <p:cNvSpPr txBox="1">
            <a:spLocks/>
          </p:cNvSpPr>
          <p:nvPr/>
        </p:nvSpPr>
        <p:spPr>
          <a:xfrm>
            <a:off x="7624254" y="6808595"/>
            <a:ext cx="1007491" cy="283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Add drink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7720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B2E2-0D00-8F45-8707-D648F00F3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16205200" cy="873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5400" dirty="0"/>
              <a:t>Drink Mixer </a:t>
            </a:r>
            <a:r>
              <a:rPr lang="en-US" sz="1600" dirty="0"/>
              <a:t>	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AC152-3FDF-2A43-B5D7-69A1A223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899159"/>
            <a:ext cx="12192000" cy="8244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 Drinks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159733-A52F-BB4A-BF94-2724ED1FB9F2}"/>
              </a:ext>
            </a:extLst>
          </p:cNvPr>
          <p:cNvSpPr txBox="1">
            <a:spLocks/>
          </p:cNvSpPr>
          <p:nvPr/>
        </p:nvSpPr>
        <p:spPr>
          <a:xfrm>
            <a:off x="9829800" y="278131"/>
            <a:ext cx="13843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Random Drink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538A71-8988-674C-9404-09465FDAA7FD}"/>
              </a:ext>
            </a:extLst>
          </p:cNvPr>
          <p:cNvSpPr txBox="1">
            <a:spLocks/>
          </p:cNvSpPr>
          <p:nvPr/>
        </p:nvSpPr>
        <p:spPr>
          <a:xfrm>
            <a:off x="11709400" y="278130"/>
            <a:ext cx="939800" cy="368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By Spirit</a:t>
            </a:r>
            <a:endParaRPr lang="en-US" sz="5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2A13A2-638F-E043-BC04-A8AF38EC0A3A}"/>
              </a:ext>
            </a:extLst>
          </p:cNvPr>
          <p:cNvSpPr txBox="1">
            <a:spLocks/>
          </p:cNvSpPr>
          <p:nvPr/>
        </p:nvSpPr>
        <p:spPr>
          <a:xfrm>
            <a:off x="13144500" y="278130"/>
            <a:ext cx="1155700" cy="3682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All Drinks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E7156C-481A-1443-B33C-8B82169CB2EC}"/>
              </a:ext>
            </a:extLst>
          </p:cNvPr>
          <p:cNvSpPr txBox="1">
            <a:spLocks/>
          </p:cNvSpPr>
          <p:nvPr/>
        </p:nvSpPr>
        <p:spPr>
          <a:xfrm>
            <a:off x="14795500" y="283210"/>
            <a:ext cx="10287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Add Drink</a:t>
            </a:r>
            <a:endParaRPr 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BCF45-ECD3-6C42-87FB-CF2B682D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998981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0956DF-F8F3-AF41-84AC-B8A2070386A6}"/>
              </a:ext>
            </a:extLst>
          </p:cNvPr>
          <p:cNvSpPr txBox="1">
            <a:spLocks/>
          </p:cNvSpPr>
          <p:nvPr/>
        </p:nvSpPr>
        <p:spPr>
          <a:xfrm>
            <a:off x="2886075" y="5021580"/>
            <a:ext cx="222885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Drink Name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CC78380-1BFD-AC4D-91CB-2B4A88690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5537200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C1F49E3-95A6-5A4A-A2B9-2A0E72CB55A0}"/>
              </a:ext>
            </a:extLst>
          </p:cNvPr>
          <p:cNvSpPr txBox="1">
            <a:spLocks/>
          </p:cNvSpPr>
          <p:nvPr/>
        </p:nvSpPr>
        <p:spPr>
          <a:xfrm>
            <a:off x="7013575" y="8559799"/>
            <a:ext cx="222885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Drink Name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B0E0BBF-7C2C-4F44-BDD1-721CCCCE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2" y="1998980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D7B6CAF-745A-3644-8A97-439552F59E4B}"/>
              </a:ext>
            </a:extLst>
          </p:cNvPr>
          <p:cNvSpPr txBox="1">
            <a:spLocks/>
          </p:cNvSpPr>
          <p:nvPr/>
        </p:nvSpPr>
        <p:spPr>
          <a:xfrm>
            <a:off x="7043737" y="5021579"/>
            <a:ext cx="222885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Drink Name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569A2B4-31DB-7C4E-93D7-9D4E204A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00" y="1998981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E5133F2-6AC0-934B-8EB7-DB12DF87F0FC}"/>
              </a:ext>
            </a:extLst>
          </p:cNvPr>
          <p:cNvSpPr txBox="1">
            <a:spLocks/>
          </p:cNvSpPr>
          <p:nvPr/>
        </p:nvSpPr>
        <p:spPr>
          <a:xfrm>
            <a:off x="11534775" y="5021580"/>
            <a:ext cx="222885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Drink Name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1BA669C-55BF-5B47-95B1-422DD4DD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900" y="5537199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0565942-2B37-B345-926A-5686576E3A6C}"/>
              </a:ext>
            </a:extLst>
          </p:cNvPr>
          <p:cNvSpPr txBox="1">
            <a:spLocks/>
          </p:cNvSpPr>
          <p:nvPr/>
        </p:nvSpPr>
        <p:spPr>
          <a:xfrm>
            <a:off x="11534775" y="8559798"/>
            <a:ext cx="222885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Drink Name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7A0749A-940F-C94E-BC1D-34BB6069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5537199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464772D7-448B-BA4D-A431-11719B87B0F0}"/>
              </a:ext>
            </a:extLst>
          </p:cNvPr>
          <p:cNvSpPr txBox="1">
            <a:spLocks/>
          </p:cNvSpPr>
          <p:nvPr/>
        </p:nvSpPr>
        <p:spPr>
          <a:xfrm>
            <a:off x="2886075" y="8559798"/>
            <a:ext cx="222885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Drink Name</a:t>
            </a:r>
          </a:p>
        </p:txBody>
      </p:sp>
    </p:spTree>
    <p:extLst>
      <p:ext uri="{BB962C8B-B14F-4D97-AF65-F5344CB8AC3E}">
        <p14:creationId xmlns:p14="http://schemas.microsoft.com/office/powerpoint/2010/main" val="5826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B2E2-0D00-8F45-8707-D648F00F3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16205200" cy="873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5400" dirty="0"/>
              <a:t>Drink Mixer </a:t>
            </a:r>
            <a:r>
              <a:rPr lang="en-US" sz="1600" dirty="0"/>
              <a:t>	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AC152-3FDF-2A43-B5D7-69A1A223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899159"/>
            <a:ext cx="12192000" cy="82448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159733-A52F-BB4A-BF94-2724ED1FB9F2}"/>
              </a:ext>
            </a:extLst>
          </p:cNvPr>
          <p:cNvSpPr txBox="1">
            <a:spLocks/>
          </p:cNvSpPr>
          <p:nvPr/>
        </p:nvSpPr>
        <p:spPr>
          <a:xfrm>
            <a:off x="9829800" y="278131"/>
            <a:ext cx="13843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Random Drink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538A71-8988-674C-9404-09465FDAA7FD}"/>
              </a:ext>
            </a:extLst>
          </p:cNvPr>
          <p:cNvSpPr txBox="1">
            <a:spLocks/>
          </p:cNvSpPr>
          <p:nvPr/>
        </p:nvSpPr>
        <p:spPr>
          <a:xfrm>
            <a:off x="11709400" y="278130"/>
            <a:ext cx="939800" cy="368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By Spirit</a:t>
            </a:r>
            <a:endParaRPr lang="en-US" sz="5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2A13A2-638F-E043-BC04-A8AF38EC0A3A}"/>
              </a:ext>
            </a:extLst>
          </p:cNvPr>
          <p:cNvSpPr txBox="1">
            <a:spLocks/>
          </p:cNvSpPr>
          <p:nvPr/>
        </p:nvSpPr>
        <p:spPr>
          <a:xfrm>
            <a:off x="13144500" y="278130"/>
            <a:ext cx="1155700" cy="3682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All Drinks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E7156C-481A-1443-B33C-8B82169CB2EC}"/>
              </a:ext>
            </a:extLst>
          </p:cNvPr>
          <p:cNvSpPr txBox="1">
            <a:spLocks/>
          </p:cNvSpPr>
          <p:nvPr/>
        </p:nvSpPr>
        <p:spPr>
          <a:xfrm>
            <a:off x="14795500" y="283210"/>
            <a:ext cx="10287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Add Drink</a:t>
            </a:r>
            <a:endParaRPr lang="en-US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BCF45-ECD3-6C42-87FB-CF2B682D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3416300"/>
            <a:ext cx="30226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0956DF-F8F3-AF41-84AC-B8A2070386A6}"/>
              </a:ext>
            </a:extLst>
          </p:cNvPr>
          <p:cNvSpPr txBox="1">
            <a:spLocks/>
          </p:cNvSpPr>
          <p:nvPr/>
        </p:nvSpPr>
        <p:spPr>
          <a:xfrm>
            <a:off x="7118350" y="3416300"/>
            <a:ext cx="5022850" cy="302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Drink Name</a:t>
            </a:r>
          </a:p>
          <a:p>
            <a:pPr algn="l"/>
            <a:endParaRPr lang="en-US" sz="2000" dirty="0"/>
          </a:p>
          <a:p>
            <a:pPr algn="l"/>
            <a:r>
              <a:rPr lang="en-US" sz="3200" dirty="0"/>
              <a:t>Ingredients:</a:t>
            </a:r>
          </a:p>
          <a:p>
            <a:pPr algn="l"/>
            <a:r>
              <a:rPr lang="en-US" sz="2000" dirty="0"/>
              <a:t>Ingredient 1</a:t>
            </a:r>
          </a:p>
          <a:p>
            <a:pPr algn="l"/>
            <a:r>
              <a:rPr lang="en-US" sz="2000" dirty="0"/>
              <a:t>Ingredient 2</a:t>
            </a:r>
          </a:p>
          <a:p>
            <a:pPr algn="l"/>
            <a:endParaRPr lang="en-US" sz="2000" dirty="0"/>
          </a:p>
          <a:p>
            <a:pPr algn="l"/>
            <a:r>
              <a:rPr lang="en-US" sz="3200" dirty="0"/>
              <a:t>Directions:</a:t>
            </a:r>
          </a:p>
          <a:p>
            <a:pPr algn="l"/>
            <a:r>
              <a:rPr lang="en-US" sz="2000" dirty="0"/>
              <a:t>Make drink</a:t>
            </a:r>
          </a:p>
          <a:p>
            <a:pPr algn="l"/>
            <a:r>
              <a:rPr lang="en-US" sz="2000" dirty="0"/>
              <a:t>Drink drink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4DADE5-551C-1D41-AD1D-9BAF81C7A9FD}"/>
              </a:ext>
            </a:extLst>
          </p:cNvPr>
          <p:cNvSpPr txBox="1">
            <a:spLocks/>
          </p:cNvSpPr>
          <p:nvPr/>
        </p:nvSpPr>
        <p:spPr>
          <a:xfrm>
            <a:off x="7410450" y="6944359"/>
            <a:ext cx="13843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Comments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8704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B2E2-0D00-8F45-8707-D648F00F3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"/>
            <a:ext cx="16205200" cy="873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5400" dirty="0"/>
              <a:t>Drink Mixer </a:t>
            </a:r>
            <a:r>
              <a:rPr lang="en-US" sz="1600" dirty="0"/>
              <a:t>	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AC152-3FDF-2A43-B5D7-69A1A223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899159"/>
            <a:ext cx="12192000" cy="8244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Add a Drink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159733-A52F-BB4A-BF94-2724ED1FB9F2}"/>
              </a:ext>
            </a:extLst>
          </p:cNvPr>
          <p:cNvSpPr txBox="1">
            <a:spLocks/>
          </p:cNvSpPr>
          <p:nvPr/>
        </p:nvSpPr>
        <p:spPr>
          <a:xfrm>
            <a:off x="4864101" y="2098677"/>
            <a:ext cx="3060700" cy="2841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Drink Image (Once tested)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538A71-8988-674C-9404-09465FDAA7FD}"/>
              </a:ext>
            </a:extLst>
          </p:cNvPr>
          <p:cNvSpPr txBox="1">
            <a:spLocks/>
          </p:cNvSpPr>
          <p:nvPr/>
        </p:nvSpPr>
        <p:spPr>
          <a:xfrm>
            <a:off x="11709400" y="278130"/>
            <a:ext cx="939800" cy="368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By Spirit</a:t>
            </a:r>
            <a:endParaRPr lang="en-US" sz="5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2A13A2-638F-E043-BC04-A8AF38EC0A3A}"/>
              </a:ext>
            </a:extLst>
          </p:cNvPr>
          <p:cNvSpPr txBox="1">
            <a:spLocks/>
          </p:cNvSpPr>
          <p:nvPr/>
        </p:nvSpPr>
        <p:spPr>
          <a:xfrm>
            <a:off x="13144500" y="278130"/>
            <a:ext cx="1155700" cy="3682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All Drinks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E7156C-481A-1443-B33C-8B82169CB2EC}"/>
              </a:ext>
            </a:extLst>
          </p:cNvPr>
          <p:cNvSpPr txBox="1">
            <a:spLocks/>
          </p:cNvSpPr>
          <p:nvPr/>
        </p:nvSpPr>
        <p:spPr>
          <a:xfrm>
            <a:off x="14795500" y="283210"/>
            <a:ext cx="1028700" cy="368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Add Drink</a:t>
            </a:r>
            <a:endParaRPr lang="en-US" sz="5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F41164F-3E09-F841-AA3B-5F3BCA184EB5}"/>
              </a:ext>
            </a:extLst>
          </p:cNvPr>
          <p:cNvSpPr txBox="1">
            <a:spLocks/>
          </p:cNvSpPr>
          <p:nvPr/>
        </p:nvSpPr>
        <p:spPr>
          <a:xfrm>
            <a:off x="8331200" y="3957317"/>
            <a:ext cx="13843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Image</a:t>
            </a:r>
            <a:endParaRPr lang="en-US" sz="54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8648B01-1689-354F-9306-B0E629C47828}"/>
              </a:ext>
            </a:extLst>
          </p:cNvPr>
          <p:cNvSpPr txBox="1">
            <a:spLocks/>
          </p:cNvSpPr>
          <p:nvPr/>
        </p:nvSpPr>
        <p:spPr>
          <a:xfrm>
            <a:off x="8331200" y="2715260"/>
            <a:ext cx="30607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Ingredients</a:t>
            </a:r>
            <a:endParaRPr lang="en-US" sz="54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DFE229F-D24A-344C-BE3F-4DDF30733490}"/>
              </a:ext>
            </a:extLst>
          </p:cNvPr>
          <p:cNvSpPr txBox="1">
            <a:spLocks/>
          </p:cNvSpPr>
          <p:nvPr/>
        </p:nvSpPr>
        <p:spPr>
          <a:xfrm>
            <a:off x="8331200" y="3336288"/>
            <a:ext cx="30607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Directions</a:t>
            </a:r>
            <a:endParaRPr lang="en-US" sz="5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A90EA8B-0033-5A44-8EB9-05869958F2E9}"/>
              </a:ext>
            </a:extLst>
          </p:cNvPr>
          <p:cNvSpPr txBox="1">
            <a:spLocks/>
          </p:cNvSpPr>
          <p:nvPr/>
        </p:nvSpPr>
        <p:spPr>
          <a:xfrm>
            <a:off x="10007600" y="3957317"/>
            <a:ext cx="13843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Test Image</a:t>
            </a:r>
            <a:endParaRPr lang="en-US" sz="540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FCD1BD1-7825-A947-AF69-B74E0E0903D9}"/>
              </a:ext>
            </a:extLst>
          </p:cNvPr>
          <p:cNvSpPr txBox="1">
            <a:spLocks/>
          </p:cNvSpPr>
          <p:nvPr/>
        </p:nvSpPr>
        <p:spPr>
          <a:xfrm>
            <a:off x="8331200" y="4572000"/>
            <a:ext cx="30607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Submit Drink</a:t>
            </a:r>
            <a:endParaRPr lang="en-US" sz="54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FC81F0E-F593-E345-8BDE-280103745CD1}"/>
              </a:ext>
            </a:extLst>
          </p:cNvPr>
          <p:cNvSpPr txBox="1">
            <a:spLocks/>
          </p:cNvSpPr>
          <p:nvPr/>
        </p:nvSpPr>
        <p:spPr>
          <a:xfrm>
            <a:off x="8331200" y="2098678"/>
            <a:ext cx="30607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Drink Name</a:t>
            </a:r>
            <a:endParaRPr lang="en-US" sz="54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153481C-029C-F648-8999-DC307E1F86C8}"/>
              </a:ext>
            </a:extLst>
          </p:cNvPr>
          <p:cNvSpPr txBox="1">
            <a:spLocks/>
          </p:cNvSpPr>
          <p:nvPr/>
        </p:nvSpPr>
        <p:spPr>
          <a:xfrm>
            <a:off x="9829800" y="278131"/>
            <a:ext cx="1384300" cy="36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Random Drink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5638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172</Words>
  <Application>Microsoft Macintosh PowerPoint</Application>
  <PresentationFormat>Custom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Drink Mixer  </vt:lpstr>
      <vt:lpstr>Drink Mixer  </vt:lpstr>
      <vt:lpstr>Drink Mixer  </vt:lpstr>
      <vt:lpstr>Drink Mixer  </vt:lpstr>
      <vt:lpstr>Drink Mixer  </vt:lpstr>
      <vt:lpstr>Drink Mixer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Kaiser Timothy</dc:creator>
  <cp:lastModifiedBy>Kaiser Timothy</cp:lastModifiedBy>
  <cp:revision>6</cp:revision>
  <dcterms:created xsi:type="dcterms:W3CDTF">2020-10-23T15:16:33Z</dcterms:created>
  <dcterms:modified xsi:type="dcterms:W3CDTF">2020-10-23T16:06:01Z</dcterms:modified>
</cp:coreProperties>
</file>