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1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brendanwhittington/" TargetMode="External"/><Relationship Id="rId2" Type="http://schemas.openxmlformats.org/officeDocument/2006/relationships/hyperlink" Target="mailto:brendanwhittington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Microsoft Project Blockbuster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Brendan M. Whittington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C657-1C31-4C66-B2E3-E16A362D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D6FC2-1691-43A8-B2CB-831541470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Email: </a:t>
            </a:r>
            <a:r>
              <a:rPr lang="en-US" sz="2800" dirty="0">
                <a:hlinkClick r:id="rId2"/>
              </a:rPr>
              <a:t>brendanwhittington@gmail.com</a:t>
            </a: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GitHub: </a:t>
            </a:r>
            <a:r>
              <a:rPr lang="en-US" sz="2800" dirty="0"/>
              <a:t>@Bmdubs88</a:t>
            </a:r>
          </a:p>
          <a:p>
            <a:pPr marL="0" indent="0">
              <a:buNone/>
            </a:pPr>
            <a:r>
              <a:rPr lang="en-US" sz="2800" b="1" dirty="0"/>
              <a:t>LinkedIn: </a:t>
            </a:r>
            <a:r>
              <a:rPr lang="en-US" sz="2400" dirty="0">
                <a:hlinkClick r:id="rId3"/>
              </a:rPr>
              <a:t>https://www.linkedin.com/in/brendanwhittington/</a:t>
            </a:r>
            <a:endParaRPr lang="en-US" sz="2400" dirty="0"/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27729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C657-1C31-4C66-B2E3-E16A362D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D6FC2-1691-43A8-B2CB-831541470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Our analysis shows an entry into the movie industry will need to come with a strong financial commitment and release strategy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There is a strong relationship between production costs and box office gross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There are key months where movies see the highest grosses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Audiences only marginally rate 3-D movies higher</a:t>
            </a:r>
          </a:p>
        </p:txBody>
      </p:sp>
    </p:spTree>
    <p:extLst>
      <p:ext uri="{BB962C8B-B14F-4D97-AF65-F5344CB8AC3E}">
        <p14:creationId xmlns:p14="http://schemas.microsoft.com/office/powerpoint/2010/main" val="312431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C657-1C31-4C66-B2E3-E16A362D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D6FC2-1691-43A8-B2CB-831541470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Business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&amp; Methods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4827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C657-1C31-4C66-B2E3-E16A362D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D6FC2-1691-43A8-B2CB-831541470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Capital Allocation Decision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Timing Strategy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Creative / Genre Strategy</a:t>
            </a:r>
          </a:p>
        </p:txBody>
      </p:sp>
    </p:spTree>
    <p:extLst>
      <p:ext uri="{BB962C8B-B14F-4D97-AF65-F5344CB8AC3E}">
        <p14:creationId xmlns:p14="http://schemas.microsoft.com/office/powerpoint/2010/main" val="266620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C657-1C31-4C66-B2E3-E16A362D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D6FC2-1691-43A8-B2CB-831541470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Utilized data from IMDB and The Numbers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Looked at almost 4,000 movies among those over 200 3-D movies primarily since 2000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Focus was to include only movies during a similar cost of production period</a:t>
            </a:r>
          </a:p>
        </p:txBody>
      </p:sp>
    </p:spTree>
    <p:extLst>
      <p:ext uri="{BB962C8B-B14F-4D97-AF65-F5344CB8AC3E}">
        <p14:creationId xmlns:p14="http://schemas.microsoft.com/office/powerpoint/2010/main" val="611092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C657-1C31-4C66-B2E3-E16A362D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D6FC2-1691-43A8-B2CB-831541470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303520" cy="376089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There is a strong correlation of 0.77 between production budgets and the gross box office budget.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D5516CF3-0274-4F83-8CAB-318C89C1E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108201"/>
            <a:ext cx="4087293" cy="408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79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C657-1C31-4C66-B2E3-E16A362D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D6FC2-1691-43A8-B2CB-831541470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303520" cy="376089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There is strong seasonality in the movie release months. July is by far the most successful month whereas October is the worst.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F61471E-70E9-451E-AEBE-4BEE86E54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560" y="2189481"/>
            <a:ext cx="5110480" cy="381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73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C657-1C31-4C66-B2E3-E16A362D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D6FC2-1691-43A8-B2CB-831541470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058399" cy="376089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The average movie that also has a 3-D release scores marginally higher than movies without the 3-D option.</a:t>
            </a:r>
            <a:endParaRPr lang="en-US" sz="2800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E851FB57-8125-4231-9888-516D38FFE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81" y="2953406"/>
            <a:ext cx="4661431" cy="3479660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3A182752-4BCA-4C20-908D-6C91D6CE0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200" y="2953406"/>
            <a:ext cx="4661431" cy="347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15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C657-1C31-4C66-B2E3-E16A362D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D6FC2-1691-43A8-B2CB-831541470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Big budget movies tend to make more money than smaller ones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Movies show strong seasonality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There is marginally higher appeal toward 3-D </a:t>
            </a:r>
          </a:p>
          <a:p>
            <a:pPr marL="0" indent="0">
              <a:buNone/>
            </a:pPr>
            <a:r>
              <a:rPr lang="en-US" sz="2800" b="1" dirty="0"/>
              <a:t>Next Steps: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Does “bigger is better” hold when including marketing budgets?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are the returns on investments by month of release?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How much more money can one expect to make with a 3-D movie?</a:t>
            </a:r>
          </a:p>
        </p:txBody>
      </p:sp>
    </p:spTree>
    <p:extLst>
      <p:ext uri="{BB962C8B-B14F-4D97-AF65-F5344CB8AC3E}">
        <p14:creationId xmlns:p14="http://schemas.microsoft.com/office/powerpoint/2010/main" val="169995494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{4EA7C2E0-B5C9-44C6-AE77-9594430A7723}tf56160789_win32</Template>
  <TotalTime>29</TotalTime>
  <Words>268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Helvetica Neue</vt:lpstr>
      <vt:lpstr>1_RetrospectVTI</vt:lpstr>
      <vt:lpstr>Microsoft Project Blockbuster</vt:lpstr>
      <vt:lpstr>Summary</vt:lpstr>
      <vt:lpstr>Outline</vt:lpstr>
      <vt:lpstr>Business Problem</vt:lpstr>
      <vt:lpstr>Data &amp; Methods</vt:lpstr>
      <vt:lpstr>Results</vt:lpstr>
      <vt:lpstr>Results</vt:lpstr>
      <vt:lpstr>Results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Project Blockbuster</dc:title>
  <dc:creator>Brendan Whittington</dc:creator>
  <cp:lastModifiedBy>Brendan Whittington</cp:lastModifiedBy>
  <cp:revision>4</cp:revision>
  <dcterms:created xsi:type="dcterms:W3CDTF">2021-07-23T15:39:42Z</dcterms:created>
  <dcterms:modified xsi:type="dcterms:W3CDTF">2021-07-23T16:09:24Z</dcterms:modified>
</cp:coreProperties>
</file>