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endanwhittington/" TargetMode="External"/><Relationship Id="rId2" Type="http://schemas.openxmlformats.org/officeDocument/2006/relationships/hyperlink" Target="mailto:brendanwhittingto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Microsoft Project Blockbuster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Brendan M. Whittington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 “bigger is better” hold when including marketing budgets?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returns on investments by month of release?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much more money can one expect to make with a 3-D movie?</a:t>
            </a:r>
          </a:p>
        </p:txBody>
      </p:sp>
    </p:spTree>
    <p:extLst>
      <p:ext uri="{BB962C8B-B14F-4D97-AF65-F5344CB8AC3E}">
        <p14:creationId xmlns:p14="http://schemas.microsoft.com/office/powerpoint/2010/main" val="381199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Email: </a:t>
            </a:r>
            <a:r>
              <a:rPr lang="en-US" sz="2800" dirty="0">
                <a:hlinkClick r:id="rId2"/>
              </a:rPr>
              <a:t>brendanwhittington@gmail.com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GitHub: </a:t>
            </a:r>
            <a:r>
              <a:rPr lang="en-US" sz="2800" dirty="0"/>
              <a:t>@Bmdubs88</a:t>
            </a:r>
          </a:p>
          <a:p>
            <a:pPr marL="0" indent="0">
              <a:buNone/>
            </a:pPr>
            <a:r>
              <a:rPr lang="en-US" sz="2800" b="1" dirty="0"/>
              <a:t>LinkedIn: </a:t>
            </a:r>
            <a:r>
              <a:rPr lang="en-US" sz="2400" dirty="0">
                <a:hlinkClick r:id="rId3"/>
              </a:rPr>
              <a:t>https://www.linkedin.com/in/brendanwhittington/</a:t>
            </a:r>
            <a:endParaRPr lang="en-US" sz="24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77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Our analysis shows an entry into the movie industry will need to come with a strong financial commitment and release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strong relationship between production costs and box office gross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key months where movies see the highest grosses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Audiences only marginally rate 3-D movies higher</a:t>
            </a:r>
          </a:p>
        </p:txBody>
      </p:sp>
    </p:spTree>
    <p:extLst>
      <p:ext uri="{BB962C8B-B14F-4D97-AF65-F5344CB8AC3E}">
        <p14:creationId xmlns:p14="http://schemas.microsoft.com/office/powerpoint/2010/main" val="312431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&amp;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827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Capital Allocation Decision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Timing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Creative / Genre Strategy</a:t>
            </a:r>
          </a:p>
        </p:txBody>
      </p:sp>
    </p:spTree>
    <p:extLst>
      <p:ext uri="{BB962C8B-B14F-4D97-AF65-F5344CB8AC3E}">
        <p14:creationId xmlns:p14="http://schemas.microsoft.com/office/powerpoint/2010/main" val="2666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Utilized data from IMDB and The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Looked at almost 4,000 movies among those over 200 3-D movies primarily since 2000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was to include only movies during a similar cost of production period</a:t>
            </a:r>
          </a:p>
        </p:txBody>
      </p:sp>
    </p:spTree>
    <p:extLst>
      <p:ext uri="{BB962C8B-B14F-4D97-AF65-F5344CB8AC3E}">
        <p14:creationId xmlns:p14="http://schemas.microsoft.com/office/powerpoint/2010/main" val="61109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03520" cy="37608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strong correlation between production budgets and the gross box office receipt.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516CF3-0274-4F83-8CAB-318C89C1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08201"/>
            <a:ext cx="4087293" cy="40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strong seasonality in the movie release months. July is by far the most successful month whereas October is the worst.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1C40BCD-69F6-4BDF-9E5D-5F45BB7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44" y="2260896"/>
            <a:ext cx="4639736" cy="3468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5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37608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 average movie that also has a 3-D release scores marginally higher than movies without the 3-D option.</a:t>
            </a:r>
            <a:endParaRPr lang="en-US" sz="2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0AF85AD-7C7F-4649-980D-AADC66CC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73" y="2851909"/>
            <a:ext cx="4729219" cy="353026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9F5D7E5-3A38-45D1-BC0E-80412664B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2" y="2851909"/>
            <a:ext cx="4729219" cy="35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 budget movies tend to make more money than smaller ones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600" b="1" i="1" dirty="0"/>
              <a:t>Microsoft should focus on making big budget movies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Movies show strong seasonality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600" b="1" i="1" dirty="0"/>
              <a:t>Release movies in June/July and November/December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higher appeal toward 3-D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600" b="1" i="1" dirty="0"/>
              <a:t>Microsoft should focus on making 3-D movies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6999549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{4EA7C2E0-B5C9-44C6-AE77-9594430A7723}tf56160789_win32</Template>
  <TotalTime>222</TotalTime>
  <Words>289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Helvetica Neue</vt:lpstr>
      <vt:lpstr>1_RetrospectVTI</vt:lpstr>
      <vt:lpstr>Microsoft Project Blockbuster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Conclusion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Project Blockbuster</dc:title>
  <dc:creator>Brendan Whittington</dc:creator>
  <cp:lastModifiedBy>Brendan Whittington</cp:lastModifiedBy>
  <cp:revision>7</cp:revision>
  <cp:lastPrinted>2021-07-26T16:09:04Z</cp:lastPrinted>
  <dcterms:created xsi:type="dcterms:W3CDTF">2021-07-23T15:39:42Z</dcterms:created>
  <dcterms:modified xsi:type="dcterms:W3CDTF">2021-07-26T18:17:51Z</dcterms:modified>
</cp:coreProperties>
</file>