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5" r:id="rId6"/>
    <p:sldId id="264" r:id="rId7"/>
    <p:sldId id="259" r:id="rId8"/>
    <p:sldId id="261" r:id="rId9"/>
    <p:sldId id="262" r:id="rId10"/>
    <p:sldId id="263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Quicksand" panose="020B0604020202020204" charset="0"/>
      <p:regular r:id="rId20"/>
    </p:embeddedFont>
    <p:embeddedFont>
      <p:font typeface="Wedge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7" Type="http://schemas.openxmlformats.org/officeDocument/2006/relationships/image" Target="../media/image88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svg"/><Relationship Id="rId7" Type="http://schemas.openxmlformats.org/officeDocument/2006/relationships/image" Target="../media/image92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20.svg"/><Relationship Id="rId5" Type="http://schemas.openxmlformats.org/officeDocument/2006/relationships/image" Target="../media/image62.svg"/><Relationship Id="rId10" Type="http://schemas.openxmlformats.org/officeDocument/2006/relationships/image" Target="../media/image19.png"/><Relationship Id="rId4" Type="http://schemas.openxmlformats.org/officeDocument/2006/relationships/image" Target="../media/image61.png"/><Relationship Id="rId9" Type="http://schemas.openxmlformats.org/officeDocument/2006/relationships/image" Target="../media/image9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4.svg"/><Relationship Id="rId7" Type="http://schemas.openxmlformats.org/officeDocument/2006/relationships/image" Target="../media/image50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98.svg"/><Relationship Id="rId5" Type="http://schemas.openxmlformats.org/officeDocument/2006/relationships/image" Target="../media/image96.sv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0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2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10" Type="http://schemas.openxmlformats.org/officeDocument/2006/relationships/image" Target="../media/image101.png"/><Relationship Id="rId4" Type="http://schemas.openxmlformats.org/officeDocument/2006/relationships/image" Target="../media/image5.png"/><Relationship Id="rId9" Type="http://schemas.openxmlformats.org/officeDocument/2006/relationships/image" Target="../media/image100.sv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30.svg"/><Relationship Id="rId7" Type="http://schemas.openxmlformats.org/officeDocument/2006/relationships/image" Target="../media/image106.svg"/><Relationship Id="rId12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72.svg"/><Relationship Id="rId5" Type="http://schemas.openxmlformats.org/officeDocument/2006/relationships/image" Target="../media/image62.sv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3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0.svg"/><Relationship Id="rId5" Type="http://schemas.openxmlformats.org/officeDocument/2006/relationships/image" Target="../media/image46.sv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1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0.sv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sv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12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20.svg"/><Relationship Id="rId5" Type="http://schemas.openxmlformats.org/officeDocument/2006/relationships/image" Target="../media/image64.svg"/><Relationship Id="rId1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63.png"/><Relationship Id="rId9" Type="http://schemas.openxmlformats.org/officeDocument/2006/relationships/image" Target="../media/image68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2.svg"/><Relationship Id="rId7" Type="http://schemas.openxmlformats.org/officeDocument/2006/relationships/image" Target="../media/image64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76.svg"/><Relationship Id="rId5" Type="http://schemas.openxmlformats.org/officeDocument/2006/relationships/image" Target="../media/image62.svg"/><Relationship Id="rId10" Type="http://schemas.openxmlformats.org/officeDocument/2006/relationships/image" Target="../media/image75.png"/><Relationship Id="rId4" Type="http://schemas.openxmlformats.org/officeDocument/2006/relationships/image" Target="../media/image61.png"/><Relationship Id="rId9" Type="http://schemas.openxmlformats.org/officeDocument/2006/relationships/image" Target="../media/image7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svg"/><Relationship Id="rId7" Type="http://schemas.openxmlformats.org/officeDocument/2006/relationships/image" Target="../media/image80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8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078338" y="-425585"/>
            <a:ext cx="22444676" cy="111381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315698" y="-84149"/>
            <a:ext cx="5155197" cy="360035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486570" flipH="1">
            <a:off x="13803557" y="6716645"/>
            <a:ext cx="5560046" cy="49242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151664" y="-1712231"/>
            <a:ext cx="5240901" cy="54818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638606" y="8229600"/>
            <a:ext cx="4282533" cy="411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21238" y="3126542"/>
            <a:ext cx="16038062" cy="4186316"/>
            <a:chOff x="0" y="0"/>
            <a:chExt cx="4224016" cy="11025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24016" cy="1102569"/>
            </a:xfrm>
            <a:custGeom>
              <a:avLst/>
              <a:gdLst/>
              <a:ahLst/>
              <a:cxnLst/>
              <a:rect l="l" t="t" r="r" b="b"/>
              <a:pathLst>
                <a:path w="4224016" h="1102569">
                  <a:moveTo>
                    <a:pt x="19309" y="0"/>
                  </a:moveTo>
                  <a:lnTo>
                    <a:pt x="4204707" y="0"/>
                  </a:lnTo>
                  <a:cubicBezTo>
                    <a:pt x="4209828" y="0"/>
                    <a:pt x="4214740" y="2034"/>
                    <a:pt x="4218361" y="5655"/>
                  </a:cubicBezTo>
                  <a:cubicBezTo>
                    <a:pt x="4221982" y="9277"/>
                    <a:pt x="4224016" y="14188"/>
                    <a:pt x="4224016" y="19309"/>
                  </a:cubicBezTo>
                  <a:lnTo>
                    <a:pt x="4224016" y="1083260"/>
                  </a:lnTo>
                  <a:cubicBezTo>
                    <a:pt x="4224016" y="1088381"/>
                    <a:pt x="4221982" y="1093292"/>
                    <a:pt x="4218361" y="1096913"/>
                  </a:cubicBezTo>
                  <a:cubicBezTo>
                    <a:pt x="4214740" y="1100535"/>
                    <a:pt x="4209828" y="1102569"/>
                    <a:pt x="4204707" y="1102569"/>
                  </a:cubicBezTo>
                  <a:lnTo>
                    <a:pt x="19309" y="1102569"/>
                  </a:lnTo>
                  <a:cubicBezTo>
                    <a:pt x="14188" y="1102569"/>
                    <a:pt x="9277" y="1100535"/>
                    <a:pt x="5655" y="1096913"/>
                  </a:cubicBezTo>
                  <a:cubicBezTo>
                    <a:pt x="2034" y="1093292"/>
                    <a:pt x="0" y="1088381"/>
                    <a:pt x="0" y="1083260"/>
                  </a:cubicBezTo>
                  <a:lnTo>
                    <a:pt x="0" y="19309"/>
                  </a:lnTo>
                  <a:cubicBezTo>
                    <a:pt x="0" y="14188"/>
                    <a:pt x="2034" y="9277"/>
                    <a:pt x="5655" y="5655"/>
                  </a:cubicBezTo>
                  <a:cubicBezTo>
                    <a:pt x="9277" y="2034"/>
                    <a:pt x="14188" y="0"/>
                    <a:pt x="19309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974142"/>
            <a:ext cx="16078200" cy="4186316"/>
            <a:chOff x="0" y="0"/>
            <a:chExt cx="4234588" cy="11025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34588" cy="1102569"/>
            </a:xfrm>
            <a:custGeom>
              <a:avLst/>
              <a:gdLst/>
              <a:ahLst/>
              <a:cxnLst/>
              <a:rect l="l" t="t" r="r" b="b"/>
              <a:pathLst>
                <a:path w="4234588" h="1102569">
                  <a:moveTo>
                    <a:pt x="19261" y="0"/>
                  </a:moveTo>
                  <a:lnTo>
                    <a:pt x="4215327" y="0"/>
                  </a:lnTo>
                  <a:cubicBezTo>
                    <a:pt x="4225965" y="0"/>
                    <a:pt x="4234588" y="8623"/>
                    <a:pt x="4234588" y="19261"/>
                  </a:cubicBezTo>
                  <a:lnTo>
                    <a:pt x="4234588" y="1083308"/>
                  </a:lnTo>
                  <a:cubicBezTo>
                    <a:pt x="4234588" y="1093946"/>
                    <a:pt x="4225965" y="1102569"/>
                    <a:pt x="4215327" y="1102569"/>
                  </a:cubicBezTo>
                  <a:lnTo>
                    <a:pt x="19261" y="1102569"/>
                  </a:lnTo>
                  <a:cubicBezTo>
                    <a:pt x="8623" y="1102569"/>
                    <a:pt x="0" y="1093946"/>
                    <a:pt x="0" y="1083308"/>
                  </a:cubicBezTo>
                  <a:lnTo>
                    <a:pt x="0" y="19261"/>
                  </a:lnTo>
                  <a:cubicBezTo>
                    <a:pt x="0" y="8623"/>
                    <a:pt x="8623" y="0"/>
                    <a:pt x="19261" y="0"/>
                  </a:cubicBezTo>
                  <a:close/>
                </a:path>
              </a:pathLst>
            </a:custGeom>
            <a:solidFill>
              <a:srgbClr val="B1E1D2"/>
            </a:solidFill>
            <a:ln w="57150">
              <a:solidFill>
                <a:srgbClr val="383838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085956" y="2974142"/>
            <a:ext cx="8957160" cy="943762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1019301">
            <a:off x="8452881" y="2215621"/>
            <a:ext cx="1382238" cy="138223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9225192" y="3644834"/>
            <a:ext cx="7452330" cy="276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0"/>
              </a:lnSpc>
            </a:pPr>
            <a:r>
              <a:rPr lang="en-US" sz="8500">
                <a:solidFill>
                  <a:srgbClr val="383838"/>
                </a:solidFill>
                <a:latin typeface="Wedges"/>
              </a:rPr>
              <a:t>GREETINGS, STUDENTS!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6095744" y="1011231"/>
            <a:ext cx="1163556" cy="1409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488686" y="6184807"/>
            <a:ext cx="6299218" cy="61469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29639" y="5811624"/>
            <a:ext cx="3581124" cy="18129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34535" y="2597623"/>
            <a:ext cx="4158811" cy="6428001"/>
            <a:chOff x="0" y="0"/>
            <a:chExt cx="1095325" cy="16929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25" cy="1692971"/>
            </a:xfrm>
            <a:custGeom>
              <a:avLst/>
              <a:gdLst/>
              <a:ahLst/>
              <a:cxnLst/>
              <a:rect l="l" t="t" r="r" b="b"/>
              <a:pathLst>
                <a:path w="1095325" h="1692971">
                  <a:moveTo>
                    <a:pt x="74463" y="0"/>
                  </a:moveTo>
                  <a:lnTo>
                    <a:pt x="1020862" y="0"/>
                  </a:lnTo>
                  <a:cubicBezTo>
                    <a:pt x="1061986" y="0"/>
                    <a:pt x="1095325" y="33338"/>
                    <a:pt x="1095325" y="74463"/>
                  </a:cubicBezTo>
                  <a:lnTo>
                    <a:pt x="1095325" y="1618509"/>
                  </a:lnTo>
                  <a:cubicBezTo>
                    <a:pt x="1095325" y="1638257"/>
                    <a:pt x="1087479" y="1657197"/>
                    <a:pt x="1073515" y="1671162"/>
                  </a:cubicBezTo>
                  <a:cubicBezTo>
                    <a:pt x="1059550" y="1685126"/>
                    <a:pt x="1040611" y="1692971"/>
                    <a:pt x="1020862" y="1692971"/>
                  </a:cubicBezTo>
                  <a:lnTo>
                    <a:pt x="74463" y="1692971"/>
                  </a:lnTo>
                  <a:cubicBezTo>
                    <a:pt x="54714" y="1692971"/>
                    <a:pt x="35774" y="1685126"/>
                    <a:pt x="21810" y="1671162"/>
                  </a:cubicBezTo>
                  <a:cubicBezTo>
                    <a:pt x="7845" y="1657197"/>
                    <a:pt x="0" y="1638257"/>
                    <a:pt x="0" y="1618509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140519" y="2597623"/>
            <a:ext cx="4158811" cy="6428001"/>
            <a:chOff x="0" y="0"/>
            <a:chExt cx="1095325" cy="16929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95325" cy="1692971"/>
            </a:xfrm>
            <a:custGeom>
              <a:avLst/>
              <a:gdLst/>
              <a:ahLst/>
              <a:cxnLst/>
              <a:rect l="l" t="t" r="r" b="b"/>
              <a:pathLst>
                <a:path w="1095325" h="1692971">
                  <a:moveTo>
                    <a:pt x="74463" y="0"/>
                  </a:moveTo>
                  <a:lnTo>
                    <a:pt x="1020862" y="0"/>
                  </a:lnTo>
                  <a:cubicBezTo>
                    <a:pt x="1061986" y="0"/>
                    <a:pt x="1095325" y="33338"/>
                    <a:pt x="1095325" y="74463"/>
                  </a:cubicBezTo>
                  <a:lnTo>
                    <a:pt x="1095325" y="1618509"/>
                  </a:lnTo>
                  <a:cubicBezTo>
                    <a:pt x="1095325" y="1638257"/>
                    <a:pt x="1087479" y="1657197"/>
                    <a:pt x="1073515" y="1671162"/>
                  </a:cubicBezTo>
                  <a:cubicBezTo>
                    <a:pt x="1059550" y="1685126"/>
                    <a:pt x="1040611" y="1692971"/>
                    <a:pt x="1020862" y="1692971"/>
                  </a:cubicBezTo>
                  <a:lnTo>
                    <a:pt x="74463" y="1692971"/>
                  </a:lnTo>
                  <a:cubicBezTo>
                    <a:pt x="54714" y="1692971"/>
                    <a:pt x="35774" y="1685126"/>
                    <a:pt x="21810" y="1671162"/>
                  </a:cubicBezTo>
                  <a:cubicBezTo>
                    <a:pt x="7845" y="1657197"/>
                    <a:pt x="0" y="1638257"/>
                    <a:pt x="0" y="1618509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299454" y="5143500"/>
            <a:ext cx="6552792" cy="6446309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2147054" y="2597623"/>
            <a:ext cx="4158811" cy="6428001"/>
            <a:chOff x="0" y="0"/>
            <a:chExt cx="1095325" cy="16929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95325" cy="1692971"/>
            </a:xfrm>
            <a:custGeom>
              <a:avLst/>
              <a:gdLst/>
              <a:ahLst/>
              <a:cxnLst/>
              <a:rect l="l" t="t" r="r" b="b"/>
              <a:pathLst>
                <a:path w="1095325" h="1692971">
                  <a:moveTo>
                    <a:pt x="74463" y="0"/>
                  </a:moveTo>
                  <a:lnTo>
                    <a:pt x="1020862" y="0"/>
                  </a:lnTo>
                  <a:cubicBezTo>
                    <a:pt x="1061986" y="0"/>
                    <a:pt x="1095325" y="33338"/>
                    <a:pt x="1095325" y="74463"/>
                  </a:cubicBezTo>
                  <a:lnTo>
                    <a:pt x="1095325" y="1618509"/>
                  </a:lnTo>
                  <a:cubicBezTo>
                    <a:pt x="1095325" y="1638257"/>
                    <a:pt x="1087479" y="1657197"/>
                    <a:pt x="1073515" y="1671162"/>
                  </a:cubicBezTo>
                  <a:cubicBezTo>
                    <a:pt x="1059550" y="1685126"/>
                    <a:pt x="1040611" y="1692971"/>
                    <a:pt x="1020862" y="1692971"/>
                  </a:cubicBezTo>
                  <a:lnTo>
                    <a:pt x="74463" y="1692971"/>
                  </a:lnTo>
                  <a:cubicBezTo>
                    <a:pt x="54714" y="1692971"/>
                    <a:pt x="35774" y="1685126"/>
                    <a:pt x="21810" y="1671162"/>
                  </a:cubicBezTo>
                  <a:cubicBezTo>
                    <a:pt x="7845" y="1657197"/>
                    <a:pt x="0" y="1638257"/>
                    <a:pt x="0" y="1618509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B1E1D2"/>
            </a:solidFill>
            <a:ln w="57150">
              <a:solidFill>
                <a:srgbClr val="383838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82135" y="2445223"/>
            <a:ext cx="4158811" cy="6428001"/>
            <a:chOff x="0" y="0"/>
            <a:chExt cx="1095325" cy="16929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95325" cy="1692971"/>
            </a:xfrm>
            <a:custGeom>
              <a:avLst/>
              <a:gdLst/>
              <a:ahLst/>
              <a:cxnLst/>
              <a:rect l="l" t="t" r="r" b="b"/>
              <a:pathLst>
                <a:path w="1095325" h="1692971">
                  <a:moveTo>
                    <a:pt x="74463" y="0"/>
                  </a:moveTo>
                  <a:lnTo>
                    <a:pt x="1020862" y="0"/>
                  </a:lnTo>
                  <a:cubicBezTo>
                    <a:pt x="1061986" y="0"/>
                    <a:pt x="1095325" y="33338"/>
                    <a:pt x="1095325" y="74463"/>
                  </a:cubicBezTo>
                  <a:lnTo>
                    <a:pt x="1095325" y="1618509"/>
                  </a:lnTo>
                  <a:cubicBezTo>
                    <a:pt x="1095325" y="1638257"/>
                    <a:pt x="1087479" y="1657197"/>
                    <a:pt x="1073515" y="1671162"/>
                  </a:cubicBezTo>
                  <a:cubicBezTo>
                    <a:pt x="1059550" y="1685126"/>
                    <a:pt x="1040611" y="1692971"/>
                    <a:pt x="1020862" y="1692971"/>
                  </a:cubicBezTo>
                  <a:lnTo>
                    <a:pt x="74463" y="1692971"/>
                  </a:lnTo>
                  <a:cubicBezTo>
                    <a:pt x="54714" y="1692971"/>
                    <a:pt x="35774" y="1685126"/>
                    <a:pt x="21810" y="1671162"/>
                  </a:cubicBezTo>
                  <a:cubicBezTo>
                    <a:pt x="7845" y="1657197"/>
                    <a:pt x="0" y="1638257"/>
                    <a:pt x="0" y="1618509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988119" y="2445223"/>
            <a:ext cx="4158811" cy="6428001"/>
            <a:chOff x="0" y="0"/>
            <a:chExt cx="1095325" cy="169297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5325" cy="1692971"/>
            </a:xfrm>
            <a:custGeom>
              <a:avLst/>
              <a:gdLst/>
              <a:ahLst/>
              <a:cxnLst/>
              <a:rect l="l" t="t" r="r" b="b"/>
              <a:pathLst>
                <a:path w="1095325" h="1692971">
                  <a:moveTo>
                    <a:pt x="74463" y="0"/>
                  </a:moveTo>
                  <a:lnTo>
                    <a:pt x="1020862" y="0"/>
                  </a:lnTo>
                  <a:cubicBezTo>
                    <a:pt x="1061986" y="0"/>
                    <a:pt x="1095325" y="33338"/>
                    <a:pt x="1095325" y="74463"/>
                  </a:cubicBezTo>
                  <a:lnTo>
                    <a:pt x="1095325" y="1618509"/>
                  </a:lnTo>
                  <a:cubicBezTo>
                    <a:pt x="1095325" y="1638257"/>
                    <a:pt x="1087479" y="1657197"/>
                    <a:pt x="1073515" y="1671162"/>
                  </a:cubicBezTo>
                  <a:cubicBezTo>
                    <a:pt x="1059550" y="1685126"/>
                    <a:pt x="1040611" y="1692971"/>
                    <a:pt x="1020862" y="1692971"/>
                  </a:cubicBezTo>
                  <a:lnTo>
                    <a:pt x="74463" y="1692971"/>
                  </a:lnTo>
                  <a:cubicBezTo>
                    <a:pt x="54714" y="1692971"/>
                    <a:pt x="35774" y="1685126"/>
                    <a:pt x="21810" y="1671162"/>
                  </a:cubicBezTo>
                  <a:cubicBezTo>
                    <a:pt x="7845" y="1657197"/>
                    <a:pt x="0" y="1638257"/>
                    <a:pt x="0" y="1618509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994654" y="2445223"/>
            <a:ext cx="4158811" cy="6428001"/>
            <a:chOff x="0" y="0"/>
            <a:chExt cx="1095325" cy="16929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5325" cy="1692971"/>
            </a:xfrm>
            <a:custGeom>
              <a:avLst/>
              <a:gdLst/>
              <a:ahLst/>
              <a:cxnLst/>
              <a:rect l="l" t="t" r="r" b="b"/>
              <a:pathLst>
                <a:path w="1095325" h="1692971">
                  <a:moveTo>
                    <a:pt x="74463" y="0"/>
                  </a:moveTo>
                  <a:lnTo>
                    <a:pt x="1020862" y="0"/>
                  </a:lnTo>
                  <a:cubicBezTo>
                    <a:pt x="1061986" y="0"/>
                    <a:pt x="1095325" y="33338"/>
                    <a:pt x="1095325" y="74463"/>
                  </a:cubicBezTo>
                  <a:lnTo>
                    <a:pt x="1095325" y="1618509"/>
                  </a:lnTo>
                  <a:cubicBezTo>
                    <a:pt x="1095325" y="1638257"/>
                    <a:pt x="1087479" y="1657197"/>
                    <a:pt x="1073515" y="1671162"/>
                  </a:cubicBezTo>
                  <a:cubicBezTo>
                    <a:pt x="1059550" y="1685126"/>
                    <a:pt x="1040611" y="1692971"/>
                    <a:pt x="1020862" y="1692971"/>
                  </a:cubicBezTo>
                  <a:lnTo>
                    <a:pt x="74463" y="1692971"/>
                  </a:lnTo>
                  <a:cubicBezTo>
                    <a:pt x="54714" y="1692971"/>
                    <a:pt x="35774" y="1685126"/>
                    <a:pt x="21810" y="1671162"/>
                  </a:cubicBezTo>
                  <a:cubicBezTo>
                    <a:pt x="7845" y="1657197"/>
                    <a:pt x="0" y="1638257"/>
                    <a:pt x="0" y="1618509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536913" y="2784914"/>
            <a:ext cx="3049255" cy="1031447"/>
            <a:chOff x="0" y="0"/>
            <a:chExt cx="803096" cy="27165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03096" cy="271657"/>
            </a:xfrm>
            <a:custGeom>
              <a:avLst/>
              <a:gdLst/>
              <a:ahLst/>
              <a:cxnLst/>
              <a:rect l="l" t="t" r="r" b="b"/>
              <a:pathLst>
                <a:path w="803096" h="271657">
                  <a:moveTo>
                    <a:pt x="135828" y="0"/>
                  </a:moveTo>
                  <a:lnTo>
                    <a:pt x="667268" y="0"/>
                  </a:lnTo>
                  <a:cubicBezTo>
                    <a:pt x="703291" y="0"/>
                    <a:pt x="737840" y="14310"/>
                    <a:pt x="763313" y="39783"/>
                  </a:cubicBezTo>
                  <a:cubicBezTo>
                    <a:pt x="788785" y="65256"/>
                    <a:pt x="803096" y="99805"/>
                    <a:pt x="803096" y="135828"/>
                  </a:cubicBezTo>
                  <a:lnTo>
                    <a:pt x="803096" y="135828"/>
                  </a:lnTo>
                  <a:cubicBezTo>
                    <a:pt x="803096" y="210844"/>
                    <a:pt x="742283" y="271657"/>
                    <a:pt x="667268" y="271657"/>
                  </a:cubicBezTo>
                  <a:lnTo>
                    <a:pt x="135828" y="271657"/>
                  </a:lnTo>
                  <a:cubicBezTo>
                    <a:pt x="99805" y="271657"/>
                    <a:pt x="65256" y="257346"/>
                    <a:pt x="39783" y="231874"/>
                  </a:cubicBezTo>
                  <a:cubicBezTo>
                    <a:pt x="14310" y="206401"/>
                    <a:pt x="0" y="171852"/>
                    <a:pt x="0" y="135828"/>
                  </a:cubicBezTo>
                  <a:lnTo>
                    <a:pt x="0" y="135828"/>
                  </a:lnTo>
                  <a:cubicBezTo>
                    <a:pt x="0" y="99805"/>
                    <a:pt x="14310" y="65256"/>
                    <a:pt x="39783" y="39783"/>
                  </a:cubicBezTo>
                  <a:cubicBezTo>
                    <a:pt x="65256" y="14310"/>
                    <a:pt x="99805" y="0"/>
                    <a:pt x="135828" y="0"/>
                  </a:cubicBezTo>
                  <a:close/>
                </a:path>
              </a:pathLst>
            </a:custGeom>
            <a:solidFill>
              <a:srgbClr val="E6694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400">
                  <a:solidFill>
                    <a:srgbClr val="EFEFEF"/>
                  </a:solidFill>
                  <a:latin typeface="Quicksand"/>
                </a:rPr>
                <a:t>Example 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542896" y="2784914"/>
            <a:ext cx="3049255" cy="1031447"/>
            <a:chOff x="0" y="0"/>
            <a:chExt cx="803096" cy="27165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03096" cy="271657"/>
            </a:xfrm>
            <a:custGeom>
              <a:avLst/>
              <a:gdLst/>
              <a:ahLst/>
              <a:cxnLst/>
              <a:rect l="l" t="t" r="r" b="b"/>
              <a:pathLst>
                <a:path w="803096" h="271657">
                  <a:moveTo>
                    <a:pt x="135828" y="0"/>
                  </a:moveTo>
                  <a:lnTo>
                    <a:pt x="667268" y="0"/>
                  </a:lnTo>
                  <a:cubicBezTo>
                    <a:pt x="703291" y="0"/>
                    <a:pt x="737840" y="14310"/>
                    <a:pt x="763313" y="39783"/>
                  </a:cubicBezTo>
                  <a:cubicBezTo>
                    <a:pt x="788785" y="65256"/>
                    <a:pt x="803096" y="99805"/>
                    <a:pt x="803096" y="135828"/>
                  </a:cubicBezTo>
                  <a:lnTo>
                    <a:pt x="803096" y="135828"/>
                  </a:lnTo>
                  <a:cubicBezTo>
                    <a:pt x="803096" y="210844"/>
                    <a:pt x="742283" y="271657"/>
                    <a:pt x="667268" y="271657"/>
                  </a:cubicBezTo>
                  <a:lnTo>
                    <a:pt x="135828" y="271657"/>
                  </a:lnTo>
                  <a:cubicBezTo>
                    <a:pt x="99805" y="271657"/>
                    <a:pt x="65256" y="257346"/>
                    <a:pt x="39783" y="231874"/>
                  </a:cubicBezTo>
                  <a:cubicBezTo>
                    <a:pt x="14310" y="206401"/>
                    <a:pt x="0" y="171852"/>
                    <a:pt x="0" y="135828"/>
                  </a:cubicBezTo>
                  <a:lnTo>
                    <a:pt x="0" y="135828"/>
                  </a:lnTo>
                  <a:cubicBezTo>
                    <a:pt x="0" y="99805"/>
                    <a:pt x="14310" y="65256"/>
                    <a:pt x="39783" y="39783"/>
                  </a:cubicBezTo>
                  <a:cubicBezTo>
                    <a:pt x="65256" y="14310"/>
                    <a:pt x="99805" y="0"/>
                    <a:pt x="135828" y="0"/>
                  </a:cubicBezTo>
                  <a:close/>
                </a:path>
              </a:pathLst>
            </a:custGeom>
            <a:solidFill>
              <a:srgbClr val="63B5D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400">
                  <a:solidFill>
                    <a:srgbClr val="EFEFEF"/>
                  </a:solidFill>
                  <a:latin typeface="Quicksand"/>
                </a:rPr>
                <a:t>Example 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549432" y="2784914"/>
            <a:ext cx="3049255" cy="1031447"/>
            <a:chOff x="0" y="0"/>
            <a:chExt cx="803096" cy="27165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03096" cy="271657"/>
            </a:xfrm>
            <a:custGeom>
              <a:avLst/>
              <a:gdLst/>
              <a:ahLst/>
              <a:cxnLst/>
              <a:rect l="l" t="t" r="r" b="b"/>
              <a:pathLst>
                <a:path w="803096" h="271657">
                  <a:moveTo>
                    <a:pt x="135828" y="0"/>
                  </a:moveTo>
                  <a:lnTo>
                    <a:pt x="667268" y="0"/>
                  </a:lnTo>
                  <a:cubicBezTo>
                    <a:pt x="703291" y="0"/>
                    <a:pt x="737840" y="14310"/>
                    <a:pt x="763313" y="39783"/>
                  </a:cubicBezTo>
                  <a:cubicBezTo>
                    <a:pt x="788785" y="65256"/>
                    <a:pt x="803096" y="99805"/>
                    <a:pt x="803096" y="135828"/>
                  </a:cubicBezTo>
                  <a:lnTo>
                    <a:pt x="803096" y="135828"/>
                  </a:lnTo>
                  <a:cubicBezTo>
                    <a:pt x="803096" y="210844"/>
                    <a:pt x="742283" y="271657"/>
                    <a:pt x="667268" y="271657"/>
                  </a:cubicBezTo>
                  <a:lnTo>
                    <a:pt x="135828" y="271657"/>
                  </a:lnTo>
                  <a:cubicBezTo>
                    <a:pt x="99805" y="271657"/>
                    <a:pt x="65256" y="257346"/>
                    <a:pt x="39783" y="231874"/>
                  </a:cubicBezTo>
                  <a:cubicBezTo>
                    <a:pt x="14310" y="206401"/>
                    <a:pt x="0" y="171852"/>
                    <a:pt x="0" y="135828"/>
                  </a:cubicBezTo>
                  <a:lnTo>
                    <a:pt x="0" y="135828"/>
                  </a:lnTo>
                  <a:cubicBezTo>
                    <a:pt x="0" y="99805"/>
                    <a:pt x="14310" y="65256"/>
                    <a:pt x="39783" y="39783"/>
                  </a:cubicBezTo>
                  <a:cubicBezTo>
                    <a:pt x="65256" y="14310"/>
                    <a:pt x="99805" y="0"/>
                    <a:pt x="135828" y="0"/>
                  </a:cubicBezTo>
                  <a:close/>
                </a:path>
              </a:pathLst>
            </a:custGeom>
            <a:solidFill>
              <a:srgbClr val="B1E1D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400">
                  <a:solidFill>
                    <a:srgbClr val="383838"/>
                  </a:solidFill>
                  <a:latin typeface="Quicksand"/>
                </a:rPr>
                <a:t>Example 3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835590" y="1169988"/>
            <a:ext cx="1461682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383838"/>
                </a:solidFill>
                <a:latin typeface="Wedges"/>
              </a:rPr>
              <a:t>LOOK AT THE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52584" y="1260766"/>
            <a:ext cx="10499663" cy="103290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935984" y="1260766"/>
            <a:ext cx="10582770" cy="107821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02415" y="6224408"/>
            <a:ext cx="5286989" cy="60706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862397" y="682052"/>
            <a:ext cx="4959050" cy="92144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887531"/>
            <a:ext cx="7950835" cy="260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383838"/>
                </a:solidFill>
                <a:latin typeface="Wedges"/>
              </a:rPr>
              <a:t>LET'S BE PRODUCTIVE!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712663" y="2683836"/>
            <a:ext cx="1856410" cy="16313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3804417"/>
            <a:ext cx="7263468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This session requires all students to learn while playing a game that is related to the topic.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74477" y="5289277"/>
            <a:ext cx="5906325" cy="1080908"/>
            <a:chOff x="0" y="0"/>
            <a:chExt cx="1626253" cy="2976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26253" cy="297618"/>
            </a:xfrm>
            <a:custGeom>
              <a:avLst/>
              <a:gdLst/>
              <a:ahLst/>
              <a:cxnLst/>
              <a:rect l="l" t="t" r="r" b="b"/>
              <a:pathLst>
                <a:path w="1626253" h="297618">
                  <a:moveTo>
                    <a:pt x="52431" y="0"/>
                  </a:moveTo>
                  <a:lnTo>
                    <a:pt x="1573822" y="0"/>
                  </a:lnTo>
                  <a:cubicBezTo>
                    <a:pt x="1587728" y="0"/>
                    <a:pt x="1601064" y="5524"/>
                    <a:pt x="1610896" y="15357"/>
                  </a:cubicBezTo>
                  <a:cubicBezTo>
                    <a:pt x="1620729" y="25190"/>
                    <a:pt x="1626253" y="38526"/>
                    <a:pt x="1626253" y="52431"/>
                  </a:cubicBezTo>
                  <a:lnTo>
                    <a:pt x="1626253" y="245187"/>
                  </a:lnTo>
                  <a:cubicBezTo>
                    <a:pt x="1626253" y="274144"/>
                    <a:pt x="1602779" y="297618"/>
                    <a:pt x="1573822" y="297618"/>
                  </a:cubicBezTo>
                  <a:lnTo>
                    <a:pt x="52431" y="297618"/>
                  </a:lnTo>
                  <a:cubicBezTo>
                    <a:pt x="38526" y="297618"/>
                    <a:pt x="25190" y="292094"/>
                    <a:pt x="15357" y="282262"/>
                  </a:cubicBezTo>
                  <a:cubicBezTo>
                    <a:pt x="5524" y="272429"/>
                    <a:pt x="0" y="259093"/>
                    <a:pt x="0" y="245187"/>
                  </a:cubicBezTo>
                  <a:lnTo>
                    <a:pt x="0" y="52431"/>
                  </a:lnTo>
                  <a:cubicBezTo>
                    <a:pt x="0" y="38526"/>
                    <a:pt x="5524" y="25190"/>
                    <a:pt x="15357" y="15357"/>
                  </a:cubicBezTo>
                  <a:cubicBezTo>
                    <a:pt x="25190" y="5524"/>
                    <a:pt x="38526" y="0"/>
                    <a:pt x="52431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74477" y="6732042"/>
            <a:ext cx="5906325" cy="1080908"/>
            <a:chOff x="0" y="0"/>
            <a:chExt cx="1626253" cy="2976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26253" cy="297618"/>
            </a:xfrm>
            <a:custGeom>
              <a:avLst/>
              <a:gdLst/>
              <a:ahLst/>
              <a:cxnLst/>
              <a:rect l="l" t="t" r="r" b="b"/>
              <a:pathLst>
                <a:path w="1626253" h="297618">
                  <a:moveTo>
                    <a:pt x="52431" y="0"/>
                  </a:moveTo>
                  <a:lnTo>
                    <a:pt x="1573822" y="0"/>
                  </a:lnTo>
                  <a:cubicBezTo>
                    <a:pt x="1587728" y="0"/>
                    <a:pt x="1601064" y="5524"/>
                    <a:pt x="1610896" y="15357"/>
                  </a:cubicBezTo>
                  <a:cubicBezTo>
                    <a:pt x="1620729" y="25190"/>
                    <a:pt x="1626253" y="38526"/>
                    <a:pt x="1626253" y="52431"/>
                  </a:cubicBezTo>
                  <a:lnTo>
                    <a:pt x="1626253" y="245187"/>
                  </a:lnTo>
                  <a:cubicBezTo>
                    <a:pt x="1626253" y="274144"/>
                    <a:pt x="1602779" y="297618"/>
                    <a:pt x="1573822" y="297618"/>
                  </a:cubicBezTo>
                  <a:lnTo>
                    <a:pt x="52431" y="297618"/>
                  </a:lnTo>
                  <a:cubicBezTo>
                    <a:pt x="38526" y="297618"/>
                    <a:pt x="25190" y="292094"/>
                    <a:pt x="15357" y="282262"/>
                  </a:cubicBezTo>
                  <a:cubicBezTo>
                    <a:pt x="5524" y="272429"/>
                    <a:pt x="0" y="259093"/>
                    <a:pt x="0" y="245187"/>
                  </a:cubicBezTo>
                  <a:lnTo>
                    <a:pt x="0" y="52431"/>
                  </a:lnTo>
                  <a:cubicBezTo>
                    <a:pt x="0" y="38526"/>
                    <a:pt x="5524" y="25190"/>
                    <a:pt x="15357" y="15357"/>
                  </a:cubicBezTo>
                  <a:cubicBezTo>
                    <a:pt x="25190" y="5524"/>
                    <a:pt x="38526" y="0"/>
                    <a:pt x="52431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74477" y="8177392"/>
            <a:ext cx="5906325" cy="1080908"/>
            <a:chOff x="0" y="0"/>
            <a:chExt cx="1626253" cy="29761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26253" cy="297618"/>
            </a:xfrm>
            <a:custGeom>
              <a:avLst/>
              <a:gdLst/>
              <a:ahLst/>
              <a:cxnLst/>
              <a:rect l="l" t="t" r="r" b="b"/>
              <a:pathLst>
                <a:path w="1626253" h="297618">
                  <a:moveTo>
                    <a:pt x="52431" y="0"/>
                  </a:moveTo>
                  <a:lnTo>
                    <a:pt x="1573822" y="0"/>
                  </a:lnTo>
                  <a:cubicBezTo>
                    <a:pt x="1587728" y="0"/>
                    <a:pt x="1601064" y="5524"/>
                    <a:pt x="1610896" y="15357"/>
                  </a:cubicBezTo>
                  <a:cubicBezTo>
                    <a:pt x="1620729" y="25190"/>
                    <a:pt x="1626253" y="38526"/>
                    <a:pt x="1626253" y="52431"/>
                  </a:cubicBezTo>
                  <a:lnTo>
                    <a:pt x="1626253" y="245187"/>
                  </a:lnTo>
                  <a:cubicBezTo>
                    <a:pt x="1626253" y="274144"/>
                    <a:pt x="1602779" y="297618"/>
                    <a:pt x="1573822" y="297618"/>
                  </a:cubicBezTo>
                  <a:lnTo>
                    <a:pt x="52431" y="297618"/>
                  </a:lnTo>
                  <a:cubicBezTo>
                    <a:pt x="38526" y="297618"/>
                    <a:pt x="25190" y="292094"/>
                    <a:pt x="15357" y="282262"/>
                  </a:cubicBezTo>
                  <a:cubicBezTo>
                    <a:pt x="5524" y="272429"/>
                    <a:pt x="0" y="259093"/>
                    <a:pt x="0" y="245187"/>
                  </a:cubicBezTo>
                  <a:lnTo>
                    <a:pt x="0" y="52431"/>
                  </a:lnTo>
                  <a:cubicBezTo>
                    <a:pt x="0" y="38526"/>
                    <a:pt x="5524" y="25190"/>
                    <a:pt x="15357" y="15357"/>
                  </a:cubicBezTo>
                  <a:cubicBezTo>
                    <a:pt x="25190" y="5524"/>
                    <a:pt x="38526" y="0"/>
                    <a:pt x="52431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143500"/>
            <a:ext cx="5906325" cy="1080908"/>
            <a:chOff x="0" y="0"/>
            <a:chExt cx="1626253" cy="29761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26253" cy="297618"/>
            </a:xfrm>
            <a:custGeom>
              <a:avLst/>
              <a:gdLst/>
              <a:ahLst/>
              <a:cxnLst/>
              <a:rect l="l" t="t" r="r" b="b"/>
              <a:pathLst>
                <a:path w="1626253" h="297618">
                  <a:moveTo>
                    <a:pt x="52431" y="0"/>
                  </a:moveTo>
                  <a:lnTo>
                    <a:pt x="1573822" y="0"/>
                  </a:lnTo>
                  <a:cubicBezTo>
                    <a:pt x="1587728" y="0"/>
                    <a:pt x="1601064" y="5524"/>
                    <a:pt x="1610896" y="15357"/>
                  </a:cubicBezTo>
                  <a:cubicBezTo>
                    <a:pt x="1620729" y="25190"/>
                    <a:pt x="1626253" y="38526"/>
                    <a:pt x="1626253" y="52431"/>
                  </a:cubicBezTo>
                  <a:lnTo>
                    <a:pt x="1626253" y="245187"/>
                  </a:lnTo>
                  <a:cubicBezTo>
                    <a:pt x="1626253" y="274144"/>
                    <a:pt x="1602779" y="297618"/>
                    <a:pt x="1573822" y="297618"/>
                  </a:cubicBezTo>
                  <a:lnTo>
                    <a:pt x="52431" y="297618"/>
                  </a:lnTo>
                  <a:cubicBezTo>
                    <a:pt x="38526" y="297618"/>
                    <a:pt x="25190" y="292094"/>
                    <a:pt x="15357" y="282262"/>
                  </a:cubicBezTo>
                  <a:cubicBezTo>
                    <a:pt x="5524" y="272429"/>
                    <a:pt x="0" y="259093"/>
                    <a:pt x="0" y="245187"/>
                  </a:cubicBezTo>
                  <a:lnTo>
                    <a:pt x="0" y="52431"/>
                  </a:lnTo>
                  <a:cubicBezTo>
                    <a:pt x="0" y="38526"/>
                    <a:pt x="5524" y="25190"/>
                    <a:pt x="15357" y="15357"/>
                  </a:cubicBezTo>
                  <a:cubicBezTo>
                    <a:pt x="25190" y="5524"/>
                    <a:pt x="38526" y="0"/>
                    <a:pt x="52431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6586265"/>
            <a:ext cx="5906325" cy="1080908"/>
            <a:chOff x="0" y="0"/>
            <a:chExt cx="1626253" cy="29761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26253" cy="297618"/>
            </a:xfrm>
            <a:custGeom>
              <a:avLst/>
              <a:gdLst/>
              <a:ahLst/>
              <a:cxnLst/>
              <a:rect l="l" t="t" r="r" b="b"/>
              <a:pathLst>
                <a:path w="1626253" h="297618">
                  <a:moveTo>
                    <a:pt x="52431" y="0"/>
                  </a:moveTo>
                  <a:lnTo>
                    <a:pt x="1573822" y="0"/>
                  </a:lnTo>
                  <a:cubicBezTo>
                    <a:pt x="1587728" y="0"/>
                    <a:pt x="1601064" y="5524"/>
                    <a:pt x="1610896" y="15357"/>
                  </a:cubicBezTo>
                  <a:cubicBezTo>
                    <a:pt x="1620729" y="25190"/>
                    <a:pt x="1626253" y="38526"/>
                    <a:pt x="1626253" y="52431"/>
                  </a:cubicBezTo>
                  <a:lnTo>
                    <a:pt x="1626253" y="245187"/>
                  </a:lnTo>
                  <a:cubicBezTo>
                    <a:pt x="1626253" y="274144"/>
                    <a:pt x="1602779" y="297618"/>
                    <a:pt x="1573822" y="297618"/>
                  </a:cubicBezTo>
                  <a:lnTo>
                    <a:pt x="52431" y="297618"/>
                  </a:lnTo>
                  <a:cubicBezTo>
                    <a:pt x="38526" y="297618"/>
                    <a:pt x="25190" y="292094"/>
                    <a:pt x="15357" y="282262"/>
                  </a:cubicBezTo>
                  <a:cubicBezTo>
                    <a:pt x="5524" y="272429"/>
                    <a:pt x="0" y="259093"/>
                    <a:pt x="0" y="245187"/>
                  </a:cubicBezTo>
                  <a:lnTo>
                    <a:pt x="0" y="52431"/>
                  </a:lnTo>
                  <a:cubicBezTo>
                    <a:pt x="0" y="38526"/>
                    <a:pt x="5524" y="25190"/>
                    <a:pt x="15357" y="15357"/>
                  </a:cubicBezTo>
                  <a:cubicBezTo>
                    <a:pt x="25190" y="5524"/>
                    <a:pt x="38526" y="0"/>
                    <a:pt x="52431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8031615"/>
            <a:ext cx="5906325" cy="1080908"/>
            <a:chOff x="0" y="0"/>
            <a:chExt cx="1626253" cy="29761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626253" cy="297618"/>
            </a:xfrm>
            <a:custGeom>
              <a:avLst/>
              <a:gdLst/>
              <a:ahLst/>
              <a:cxnLst/>
              <a:rect l="l" t="t" r="r" b="b"/>
              <a:pathLst>
                <a:path w="1626253" h="297618">
                  <a:moveTo>
                    <a:pt x="52431" y="0"/>
                  </a:moveTo>
                  <a:lnTo>
                    <a:pt x="1573822" y="0"/>
                  </a:lnTo>
                  <a:cubicBezTo>
                    <a:pt x="1587728" y="0"/>
                    <a:pt x="1601064" y="5524"/>
                    <a:pt x="1610896" y="15357"/>
                  </a:cubicBezTo>
                  <a:cubicBezTo>
                    <a:pt x="1620729" y="25190"/>
                    <a:pt x="1626253" y="38526"/>
                    <a:pt x="1626253" y="52431"/>
                  </a:cubicBezTo>
                  <a:lnTo>
                    <a:pt x="1626253" y="245187"/>
                  </a:lnTo>
                  <a:cubicBezTo>
                    <a:pt x="1626253" y="274144"/>
                    <a:pt x="1602779" y="297618"/>
                    <a:pt x="1573822" y="297618"/>
                  </a:cubicBezTo>
                  <a:lnTo>
                    <a:pt x="52431" y="297618"/>
                  </a:lnTo>
                  <a:cubicBezTo>
                    <a:pt x="38526" y="297618"/>
                    <a:pt x="25190" y="292094"/>
                    <a:pt x="15357" y="282262"/>
                  </a:cubicBezTo>
                  <a:cubicBezTo>
                    <a:pt x="5524" y="272429"/>
                    <a:pt x="0" y="259093"/>
                    <a:pt x="0" y="245187"/>
                  </a:cubicBezTo>
                  <a:lnTo>
                    <a:pt x="0" y="52431"/>
                  </a:lnTo>
                  <a:cubicBezTo>
                    <a:pt x="0" y="38526"/>
                    <a:pt x="5524" y="25190"/>
                    <a:pt x="15357" y="15357"/>
                  </a:cubicBezTo>
                  <a:cubicBezTo>
                    <a:pt x="25190" y="5524"/>
                    <a:pt x="38526" y="0"/>
                    <a:pt x="52431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493405" y="5550024"/>
            <a:ext cx="2976916" cy="3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5"/>
              </a:lnSpc>
            </a:pPr>
            <a:r>
              <a:rPr lang="en-US" sz="2295">
                <a:solidFill>
                  <a:srgbClr val="383838"/>
                </a:solidFill>
                <a:latin typeface="Quicksand"/>
              </a:rPr>
              <a:t>Game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93405" y="6992789"/>
            <a:ext cx="2976916" cy="3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5"/>
              </a:lnSpc>
            </a:pPr>
            <a:r>
              <a:rPr lang="en-US" sz="2295">
                <a:solidFill>
                  <a:srgbClr val="383838"/>
                </a:solidFill>
                <a:latin typeface="Quicksand"/>
              </a:rPr>
              <a:t>Game 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93405" y="8438139"/>
            <a:ext cx="2976916" cy="30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5"/>
              </a:lnSpc>
            </a:pPr>
            <a:r>
              <a:rPr lang="en-US" sz="2295">
                <a:solidFill>
                  <a:srgbClr val="383838"/>
                </a:solidFill>
                <a:latin typeface="Quicksand"/>
              </a:rPr>
              <a:t>Game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7370013" cy="260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8000">
                <a:solidFill>
                  <a:srgbClr val="383838"/>
                </a:solidFill>
                <a:latin typeface="Wedges"/>
              </a:rPr>
              <a:t>TODAY'S CLASS RECAP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932396" y="1174620"/>
            <a:ext cx="7326904" cy="2454506"/>
            <a:chOff x="0" y="0"/>
            <a:chExt cx="2015407" cy="6751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5407" cy="675160"/>
            </a:xfrm>
            <a:custGeom>
              <a:avLst/>
              <a:gdLst/>
              <a:ahLst/>
              <a:cxnLst/>
              <a:rect l="l" t="t" r="r" b="b"/>
              <a:pathLst>
                <a:path w="2015407" h="675160">
                  <a:moveTo>
                    <a:pt x="42266" y="0"/>
                  </a:moveTo>
                  <a:lnTo>
                    <a:pt x="1973142" y="0"/>
                  </a:lnTo>
                  <a:cubicBezTo>
                    <a:pt x="1996484" y="0"/>
                    <a:pt x="2015407" y="18923"/>
                    <a:pt x="2015407" y="42266"/>
                  </a:cubicBezTo>
                  <a:lnTo>
                    <a:pt x="2015407" y="632894"/>
                  </a:lnTo>
                  <a:cubicBezTo>
                    <a:pt x="2015407" y="656237"/>
                    <a:pt x="1996484" y="675160"/>
                    <a:pt x="1973142" y="675160"/>
                  </a:cubicBezTo>
                  <a:lnTo>
                    <a:pt x="42266" y="675160"/>
                  </a:lnTo>
                  <a:cubicBezTo>
                    <a:pt x="18923" y="675160"/>
                    <a:pt x="0" y="656237"/>
                    <a:pt x="0" y="632894"/>
                  </a:cubicBezTo>
                  <a:lnTo>
                    <a:pt x="0" y="42266"/>
                  </a:lnTo>
                  <a:cubicBezTo>
                    <a:pt x="0" y="18923"/>
                    <a:pt x="18923" y="0"/>
                    <a:pt x="42266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32396" y="3990538"/>
            <a:ext cx="7326904" cy="2454506"/>
            <a:chOff x="0" y="0"/>
            <a:chExt cx="2015407" cy="6751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15407" cy="675160"/>
            </a:xfrm>
            <a:custGeom>
              <a:avLst/>
              <a:gdLst/>
              <a:ahLst/>
              <a:cxnLst/>
              <a:rect l="l" t="t" r="r" b="b"/>
              <a:pathLst>
                <a:path w="2015407" h="675160">
                  <a:moveTo>
                    <a:pt x="42266" y="0"/>
                  </a:moveTo>
                  <a:lnTo>
                    <a:pt x="1973142" y="0"/>
                  </a:lnTo>
                  <a:cubicBezTo>
                    <a:pt x="1996484" y="0"/>
                    <a:pt x="2015407" y="18923"/>
                    <a:pt x="2015407" y="42266"/>
                  </a:cubicBezTo>
                  <a:lnTo>
                    <a:pt x="2015407" y="632894"/>
                  </a:lnTo>
                  <a:cubicBezTo>
                    <a:pt x="2015407" y="656237"/>
                    <a:pt x="1996484" y="675160"/>
                    <a:pt x="1973142" y="675160"/>
                  </a:cubicBezTo>
                  <a:lnTo>
                    <a:pt x="42266" y="675160"/>
                  </a:lnTo>
                  <a:cubicBezTo>
                    <a:pt x="18923" y="675160"/>
                    <a:pt x="0" y="656237"/>
                    <a:pt x="0" y="632894"/>
                  </a:cubicBezTo>
                  <a:lnTo>
                    <a:pt x="0" y="42266"/>
                  </a:lnTo>
                  <a:cubicBezTo>
                    <a:pt x="0" y="18923"/>
                    <a:pt x="18923" y="0"/>
                    <a:pt x="42266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32396" y="6803794"/>
            <a:ext cx="7326904" cy="2454506"/>
            <a:chOff x="0" y="0"/>
            <a:chExt cx="2015407" cy="6751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15407" cy="675160"/>
            </a:xfrm>
            <a:custGeom>
              <a:avLst/>
              <a:gdLst/>
              <a:ahLst/>
              <a:cxnLst/>
              <a:rect l="l" t="t" r="r" b="b"/>
              <a:pathLst>
                <a:path w="2015407" h="675160">
                  <a:moveTo>
                    <a:pt x="42266" y="0"/>
                  </a:moveTo>
                  <a:lnTo>
                    <a:pt x="1973142" y="0"/>
                  </a:lnTo>
                  <a:cubicBezTo>
                    <a:pt x="1996484" y="0"/>
                    <a:pt x="2015407" y="18923"/>
                    <a:pt x="2015407" y="42266"/>
                  </a:cubicBezTo>
                  <a:lnTo>
                    <a:pt x="2015407" y="632894"/>
                  </a:lnTo>
                  <a:cubicBezTo>
                    <a:pt x="2015407" y="656237"/>
                    <a:pt x="1996484" y="675160"/>
                    <a:pt x="1973142" y="675160"/>
                  </a:cubicBezTo>
                  <a:lnTo>
                    <a:pt x="42266" y="675160"/>
                  </a:lnTo>
                  <a:cubicBezTo>
                    <a:pt x="18923" y="675160"/>
                    <a:pt x="0" y="656237"/>
                    <a:pt x="0" y="632894"/>
                  </a:cubicBezTo>
                  <a:lnTo>
                    <a:pt x="0" y="42266"/>
                  </a:lnTo>
                  <a:cubicBezTo>
                    <a:pt x="0" y="18923"/>
                    <a:pt x="18923" y="0"/>
                    <a:pt x="42266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86476" y="1028700"/>
            <a:ext cx="7356736" cy="2454506"/>
            <a:chOff x="0" y="0"/>
            <a:chExt cx="2023613" cy="6751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23613" cy="675160"/>
            </a:xfrm>
            <a:custGeom>
              <a:avLst/>
              <a:gdLst/>
              <a:ahLst/>
              <a:cxnLst/>
              <a:rect l="l" t="t" r="r" b="b"/>
              <a:pathLst>
                <a:path w="2023613" h="675160">
                  <a:moveTo>
                    <a:pt x="42094" y="0"/>
                  </a:moveTo>
                  <a:lnTo>
                    <a:pt x="1981519" y="0"/>
                  </a:lnTo>
                  <a:cubicBezTo>
                    <a:pt x="1992683" y="0"/>
                    <a:pt x="2003390" y="4435"/>
                    <a:pt x="2011284" y="12329"/>
                  </a:cubicBezTo>
                  <a:cubicBezTo>
                    <a:pt x="2019178" y="20223"/>
                    <a:pt x="2023613" y="30930"/>
                    <a:pt x="2023613" y="42094"/>
                  </a:cubicBezTo>
                  <a:lnTo>
                    <a:pt x="2023613" y="633065"/>
                  </a:lnTo>
                  <a:cubicBezTo>
                    <a:pt x="2023613" y="656314"/>
                    <a:pt x="2004767" y="675160"/>
                    <a:pt x="1981519" y="675160"/>
                  </a:cubicBezTo>
                  <a:lnTo>
                    <a:pt x="42094" y="675160"/>
                  </a:lnTo>
                  <a:cubicBezTo>
                    <a:pt x="18846" y="675160"/>
                    <a:pt x="0" y="656314"/>
                    <a:pt x="0" y="633065"/>
                  </a:cubicBezTo>
                  <a:lnTo>
                    <a:pt x="0" y="42094"/>
                  </a:lnTo>
                  <a:cubicBezTo>
                    <a:pt x="0" y="18846"/>
                    <a:pt x="18846" y="0"/>
                    <a:pt x="42094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989642" y="1600633"/>
            <a:ext cx="4950403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Write the summary of the class with the key point that students will easily remember.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786476" y="3844618"/>
            <a:ext cx="7356736" cy="2454506"/>
            <a:chOff x="0" y="0"/>
            <a:chExt cx="2023613" cy="67516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23613" cy="675160"/>
            </a:xfrm>
            <a:custGeom>
              <a:avLst/>
              <a:gdLst/>
              <a:ahLst/>
              <a:cxnLst/>
              <a:rect l="l" t="t" r="r" b="b"/>
              <a:pathLst>
                <a:path w="2023613" h="675160">
                  <a:moveTo>
                    <a:pt x="42094" y="0"/>
                  </a:moveTo>
                  <a:lnTo>
                    <a:pt x="1981519" y="0"/>
                  </a:lnTo>
                  <a:cubicBezTo>
                    <a:pt x="1992683" y="0"/>
                    <a:pt x="2003390" y="4435"/>
                    <a:pt x="2011284" y="12329"/>
                  </a:cubicBezTo>
                  <a:cubicBezTo>
                    <a:pt x="2019178" y="20223"/>
                    <a:pt x="2023613" y="30930"/>
                    <a:pt x="2023613" y="42094"/>
                  </a:cubicBezTo>
                  <a:lnTo>
                    <a:pt x="2023613" y="633065"/>
                  </a:lnTo>
                  <a:cubicBezTo>
                    <a:pt x="2023613" y="656314"/>
                    <a:pt x="2004767" y="675160"/>
                    <a:pt x="1981519" y="675160"/>
                  </a:cubicBezTo>
                  <a:lnTo>
                    <a:pt x="42094" y="675160"/>
                  </a:lnTo>
                  <a:cubicBezTo>
                    <a:pt x="18846" y="675160"/>
                    <a:pt x="0" y="656314"/>
                    <a:pt x="0" y="633065"/>
                  </a:cubicBezTo>
                  <a:lnTo>
                    <a:pt x="0" y="42094"/>
                  </a:lnTo>
                  <a:cubicBezTo>
                    <a:pt x="0" y="18846"/>
                    <a:pt x="18846" y="0"/>
                    <a:pt x="42094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421311" y="4416551"/>
            <a:ext cx="6087066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Class recap helps students identify where they need further help or reinforcement on key concepts discussed in class.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786476" y="6657873"/>
            <a:ext cx="7356736" cy="2454506"/>
            <a:chOff x="0" y="0"/>
            <a:chExt cx="2023613" cy="6751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23613" cy="675160"/>
            </a:xfrm>
            <a:custGeom>
              <a:avLst/>
              <a:gdLst/>
              <a:ahLst/>
              <a:cxnLst/>
              <a:rect l="l" t="t" r="r" b="b"/>
              <a:pathLst>
                <a:path w="2023613" h="675160">
                  <a:moveTo>
                    <a:pt x="42094" y="0"/>
                  </a:moveTo>
                  <a:lnTo>
                    <a:pt x="1981519" y="0"/>
                  </a:lnTo>
                  <a:cubicBezTo>
                    <a:pt x="1992683" y="0"/>
                    <a:pt x="2003390" y="4435"/>
                    <a:pt x="2011284" y="12329"/>
                  </a:cubicBezTo>
                  <a:cubicBezTo>
                    <a:pt x="2019178" y="20223"/>
                    <a:pt x="2023613" y="30930"/>
                    <a:pt x="2023613" y="42094"/>
                  </a:cubicBezTo>
                  <a:lnTo>
                    <a:pt x="2023613" y="633065"/>
                  </a:lnTo>
                  <a:cubicBezTo>
                    <a:pt x="2023613" y="656314"/>
                    <a:pt x="2004767" y="675160"/>
                    <a:pt x="1981519" y="675160"/>
                  </a:cubicBezTo>
                  <a:lnTo>
                    <a:pt x="42094" y="675160"/>
                  </a:lnTo>
                  <a:cubicBezTo>
                    <a:pt x="18846" y="675160"/>
                    <a:pt x="0" y="656314"/>
                    <a:pt x="0" y="633065"/>
                  </a:cubicBezTo>
                  <a:lnTo>
                    <a:pt x="0" y="42094"/>
                  </a:lnTo>
                  <a:cubicBezTo>
                    <a:pt x="0" y="18846"/>
                    <a:pt x="18846" y="0"/>
                    <a:pt x="42094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989642" y="7229806"/>
            <a:ext cx="4950403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Class recap has proven to be beneficial to both the students and the teacher.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2194809" y="7286956"/>
            <a:ext cx="9826011" cy="326079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3844618"/>
            <a:ext cx="7909734" cy="861456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54903" y="1174620"/>
            <a:ext cx="804787" cy="804787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454903" y="4015149"/>
            <a:ext cx="804787" cy="80478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454903" y="6835570"/>
            <a:ext cx="804787" cy="804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15081" y="-84149"/>
            <a:ext cx="5155197" cy="360035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486570" flipH="1">
            <a:off x="13803557" y="6716645"/>
            <a:ext cx="5560046" cy="49242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1151664" y="-1712231"/>
            <a:ext cx="5240901" cy="548186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804501" y="1853862"/>
            <a:ext cx="6454799" cy="1029025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990657" y="3845363"/>
            <a:ext cx="4319510" cy="79191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81100" y="3615623"/>
            <a:ext cx="7658649" cy="1813809"/>
            <a:chOff x="0" y="0"/>
            <a:chExt cx="2017093" cy="4777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17093" cy="477711"/>
            </a:xfrm>
            <a:custGeom>
              <a:avLst/>
              <a:gdLst/>
              <a:ahLst/>
              <a:cxnLst/>
              <a:rect l="l" t="t" r="r" b="b"/>
              <a:pathLst>
                <a:path w="2017093" h="477711">
                  <a:moveTo>
                    <a:pt x="40435" y="0"/>
                  </a:moveTo>
                  <a:lnTo>
                    <a:pt x="1976658" y="0"/>
                  </a:lnTo>
                  <a:cubicBezTo>
                    <a:pt x="1987382" y="0"/>
                    <a:pt x="1997667" y="4260"/>
                    <a:pt x="2005250" y="11843"/>
                  </a:cubicBezTo>
                  <a:cubicBezTo>
                    <a:pt x="2012833" y="19426"/>
                    <a:pt x="2017093" y="29711"/>
                    <a:pt x="2017093" y="40435"/>
                  </a:cubicBezTo>
                  <a:lnTo>
                    <a:pt x="2017093" y="437276"/>
                  </a:lnTo>
                  <a:cubicBezTo>
                    <a:pt x="2017093" y="448000"/>
                    <a:pt x="2012833" y="458285"/>
                    <a:pt x="2005250" y="465868"/>
                  </a:cubicBezTo>
                  <a:cubicBezTo>
                    <a:pt x="1997667" y="473451"/>
                    <a:pt x="1987382" y="477711"/>
                    <a:pt x="1976658" y="477711"/>
                  </a:cubicBezTo>
                  <a:lnTo>
                    <a:pt x="40435" y="477711"/>
                  </a:lnTo>
                  <a:cubicBezTo>
                    <a:pt x="29711" y="477711"/>
                    <a:pt x="19426" y="473451"/>
                    <a:pt x="11843" y="465868"/>
                  </a:cubicBezTo>
                  <a:cubicBezTo>
                    <a:pt x="4260" y="458285"/>
                    <a:pt x="0" y="448000"/>
                    <a:pt x="0" y="437276"/>
                  </a:cubicBezTo>
                  <a:lnTo>
                    <a:pt x="0" y="40435"/>
                  </a:lnTo>
                  <a:cubicBezTo>
                    <a:pt x="0" y="29711"/>
                    <a:pt x="4260" y="19426"/>
                    <a:pt x="11843" y="11843"/>
                  </a:cubicBezTo>
                  <a:cubicBezTo>
                    <a:pt x="19426" y="4260"/>
                    <a:pt x="29711" y="0"/>
                    <a:pt x="40435" y="0"/>
                  </a:cubicBezTo>
                  <a:close/>
                </a:path>
              </a:pathLst>
            </a:custGeom>
            <a:solidFill>
              <a:srgbClr val="B1E1D2"/>
            </a:solidFill>
            <a:ln w="57150">
              <a:solidFill>
                <a:srgbClr val="383838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1100" y="5991105"/>
            <a:ext cx="7658649" cy="1813809"/>
            <a:chOff x="0" y="0"/>
            <a:chExt cx="2017093" cy="4777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17093" cy="477711"/>
            </a:xfrm>
            <a:custGeom>
              <a:avLst/>
              <a:gdLst/>
              <a:ahLst/>
              <a:cxnLst/>
              <a:rect l="l" t="t" r="r" b="b"/>
              <a:pathLst>
                <a:path w="2017093" h="477711">
                  <a:moveTo>
                    <a:pt x="40435" y="0"/>
                  </a:moveTo>
                  <a:lnTo>
                    <a:pt x="1976658" y="0"/>
                  </a:lnTo>
                  <a:cubicBezTo>
                    <a:pt x="1987382" y="0"/>
                    <a:pt x="1997667" y="4260"/>
                    <a:pt x="2005250" y="11843"/>
                  </a:cubicBezTo>
                  <a:cubicBezTo>
                    <a:pt x="2012833" y="19426"/>
                    <a:pt x="2017093" y="29711"/>
                    <a:pt x="2017093" y="40435"/>
                  </a:cubicBezTo>
                  <a:lnTo>
                    <a:pt x="2017093" y="437276"/>
                  </a:lnTo>
                  <a:cubicBezTo>
                    <a:pt x="2017093" y="448000"/>
                    <a:pt x="2012833" y="458285"/>
                    <a:pt x="2005250" y="465868"/>
                  </a:cubicBezTo>
                  <a:cubicBezTo>
                    <a:pt x="1997667" y="473451"/>
                    <a:pt x="1987382" y="477711"/>
                    <a:pt x="1976658" y="477711"/>
                  </a:cubicBezTo>
                  <a:lnTo>
                    <a:pt x="40435" y="477711"/>
                  </a:lnTo>
                  <a:cubicBezTo>
                    <a:pt x="29711" y="477711"/>
                    <a:pt x="19426" y="473451"/>
                    <a:pt x="11843" y="465868"/>
                  </a:cubicBezTo>
                  <a:cubicBezTo>
                    <a:pt x="4260" y="458285"/>
                    <a:pt x="0" y="448000"/>
                    <a:pt x="0" y="437276"/>
                  </a:cubicBezTo>
                  <a:lnTo>
                    <a:pt x="0" y="40435"/>
                  </a:lnTo>
                  <a:cubicBezTo>
                    <a:pt x="0" y="29711"/>
                    <a:pt x="4260" y="19426"/>
                    <a:pt x="11843" y="11843"/>
                  </a:cubicBezTo>
                  <a:cubicBezTo>
                    <a:pt x="19426" y="4260"/>
                    <a:pt x="29711" y="0"/>
                    <a:pt x="40435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3463223"/>
            <a:ext cx="7658649" cy="1813809"/>
            <a:chOff x="0" y="0"/>
            <a:chExt cx="2017093" cy="4777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17093" cy="477711"/>
            </a:xfrm>
            <a:custGeom>
              <a:avLst/>
              <a:gdLst/>
              <a:ahLst/>
              <a:cxnLst/>
              <a:rect l="l" t="t" r="r" b="b"/>
              <a:pathLst>
                <a:path w="2017093" h="477711">
                  <a:moveTo>
                    <a:pt x="40435" y="0"/>
                  </a:moveTo>
                  <a:lnTo>
                    <a:pt x="1976658" y="0"/>
                  </a:lnTo>
                  <a:cubicBezTo>
                    <a:pt x="1987382" y="0"/>
                    <a:pt x="1997667" y="4260"/>
                    <a:pt x="2005250" y="11843"/>
                  </a:cubicBezTo>
                  <a:cubicBezTo>
                    <a:pt x="2012833" y="19426"/>
                    <a:pt x="2017093" y="29711"/>
                    <a:pt x="2017093" y="40435"/>
                  </a:cubicBezTo>
                  <a:lnTo>
                    <a:pt x="2017093" y="437276"/>
                  </a:lnTo>
                  <a:cubicBezTo>
                    <a:pt x="2017093" y="448000"/>
                    <a:pt x="2012833" y="458285"/>
                    <a:pt x="2005250" y="465868"/>
                  </a:cubicBezTo>
                  <a:cubicBezTo>
                    <a:pt x="1997667" y="473451"/>
                    <a:pt x="1987382" y="477711"/>
                    <a:pt x="1976658" y="477711"/>
                  </a:cubicBezTo>
                  <a:lnTo>
                    <a:pt x="40435" y="477711"/>
                  </a:lnTo>
                  <a:cubicBezTo>
                    <a:pt x="29711" y="477711"/>
                    <a:pt x="19426" y="473451"/>
                    <a:pt x="11843" y="465868"/>
                  </a:cubicBezTo>
                  <a:cubicBezTo>
                    <a:pt x="4260" y="458285"/>
                    <a:pt x="0" y="448000"/>
                    <a:pt x="0" y="437276"/>
                  </a:cubicBezTo>
                  <a:lnTo>
                    <a:pt x="0" y="40435"/>
                  </a:lnTo>
                  <a:cubicBezTo>
                    <a:pt x="0" y="29711"/>
                    <a:pt x="4260" y="19426"/>
                    <a:pt x="11843" y="11843"/>
                  </a:cubicBezTo>
                  <a:cubicBezTo>
                    <a:pt x="19426" y="4260"/>
                    <a:pt x="29711" y="0"/>
                    <a:pt x="40435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5838705"/>
            <a:ext cx="7658649" cy="1813809"/>
            <a:chOff x="0" y="0"/>
            <a:chExt cx="2017093" cy="4777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7093" cy="477711"/>
            </a:xfrm>
            <a:custGeom>
              <a:avLst/>
              <a:gdLst/>
              <a:ahLst/>
              <a:cxnLst/>
              <a:rect l="l" t="t" r="r" b="b"/>
              <a:pathLst>
                <a:path w="2017093" h="477711">
                  <a:moveTo>
                    <a:pt x="40435" y="0"/>
                  </a:moveTo>
                  <a:lnTo>
                    <a:pt x="1976658" y="0"/>
                  </a:lnTo>
                  <a:cubicBezTo>
                    <a:pt x="1987382" y="0"/>
                    <a:pt x="1997667" y="4260"/>
                    <a:pt x="2005250" y="11843"/>
                  </a:cubicBezTo>
                  <a:cubicBezTo>
                    <a:pt x="2012833" y="19426"/>
                    <a:pt x="2017093" y="29711"/>
                    <a:pt x="2017093" y="40435"/>
                  </a:cubicBezTo>
                  <a:lnTo>
                    <a:pt x="2017093" y="437276"/>
                  </a:lnTo>
                  <a:cubicBezTo>
                    <a:pt x="2017093" y="448000"/>
                    <a:pt x="2012833" y="458285"/>
                    <a:pt x="2005250" y="465868"/>
                  </a:cubicBezTo>
                  <a:cubicBezTo>
                    <a:pt x="1997667" y="473451"/>
                    <a:pt x="1987382" y="477711"/>
                    <a:pt x="1976658" y="477711"/>
                  </a:cubicBezTo>
                  <a:lnTo>
                    <a:pt x="40435" y="477711"/>
                  </a:lnTo>
                  <a:cubicBezTo>
                    <a:pt x="29711" y="477711"/>
                    <a:pt x="19426" y="473451"/>
                    <a:pt x="11843" y="465868"/>
                  </a:cubicBezTo>
                  <a:cubicBezTo>
                    <a:pt x="4260" y="458285"/>
                    <a:pt x="0" y="448000"/>
                    <a:pt x="0" y="437276"/>
                  </a:cubicBezTo>
                  <a:lnTo>
                    <a:pt x="0" y="40435"/>
                  </a:lnTo>
                  <a:cubicBezTo>
                    <a:pt x="0" y="29711"/>
                    <a:pt x="4260" y="19426"/>
                    <a:pt x="11843" y="11843"/>
                  </a:cubicBezTo>
                  <a:cubicBezTo>
                    <a:pt x="19426" y="4260"/>
                    <a:pt x="29711" y="0"/>
                    <a:pt x="40435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256099" y="1293475"/>
            <a:ext cx="9775801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383838"/>
                </a:solidFill>
                <a:latin typeface="Wedges"/>
              </a:rPr>
              <a:t>HOMEWORK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75000" y="2756544"/>
            <a:ext cx="1206448" cy="108882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496503" y="4117806"/>
            <a:ext cx="988307" cy="868474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462729" y="985388"/>
            <a:ext cx="988307" cy="86847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64989" y="8423910"/>
            <a:ext cx="7186072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You can add instructions here and put the due time that is needed to finish the exercise.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48211" y="4202868"/>
            <a:ext cx="381962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</a:pPr>
            <a:r>
              <a:rPr lang="en-US" sz="3200">
                <a:solidFill>
                  <a:srgbClr val="383838"/>
                </a:solidFill>
                <a:latin typeface="Quicksand"/>
              </a:rPr>
              <a:t>Task 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48211" y="6571620"/>
            <a:ext cx="3819627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</a:pPr>
            <a:r>
              <a:rPr lang="en-US" sz="3200">
                <a:solidFill>
                  <a:srgbClr val="383838"/>
                </a:solidFill>
                <a:latin typeface="Quicksand"/>
              </a:rPr>
              <a:t>Task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180652" y="-790374"/>
            <a:ext cx="23914859" cy="118677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4317840" y="5725157"/>
            <a:ext cx="6200914" cy="631771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460457" y="5725157"/>
            <a:ext cx="6200914" cy="631771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538241" y="3453561"/>
            <a:ext cx="7184426" cy="1361182"/>
            <a:chOff x="0" y="0"/>
            <a:chExt cx="2378244" cy="4505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78244" cy="450589"/>
            </a:xfrm>
            <a:custGeom>
              <a:avLst/>
              <a:gdLst/>
              <a:ahLst/>
              <a:cxnLst/>
              <a:rect l="l" t="t" r="r" b="b"/>
              <a:pathLst>
                <a:path w="2378244" h="450589">
                  <a:moveTo>
                    <a:pt x="43104" y="0"/>
                  </a:moveTo>
                  <a:lnTo>
                    <a:pt x="2335140" y="0"/>
                  </a:lnTo>
                  <a:cubicBezTo>
                    <a:pt x="2358946" y="0"/>
                    <a:pt x="2378244" y="19298"/>
                    <a:pt x="2378244" y="43104"/>
                  </a:cubicBezTo>
                  <a:lnTo>
                    <a:pt x="2378244" y="407485"/>
                  </a:lnTo>
                  <a:cubicBezTo>
                    <a:pt x="2378244" y="418917"/>
                    <a:pt x="2373703" y="429881"/>
                    <a:pt x="2365619" y="437964"/>
                  </a:cubicBezTo>
                  <a:cubicBezTo>
                    <a:pt x="2357536" y="446048"/>
                    <a:pt x="2346572" y="450589"/>
                    <a:pt x="2335140" y="450589"/>
                  </a:cubicBezTo>
                  <a:lnTo>
                    <a:pt x="43104" y="450589"/>
                  </a:lnTo>
                  <a:cubicBezTo>
                    <a:pt x="19298" y="450589"/>
                    <a:pt x="0" y="431291"/>
                    <a:pt x="0" y="407485"/>
                  </a:cubicBezTo>
                  <a:lnTo>
                    <a:pt x="0" y="43104"/>
                  </a:lnTo>
                  <a:cubicBezTo>
                    <a:pt x="0" y="31672"/>
                    <a:pt x="4541" y="20708"/>
                    <a:pt x="12625" y="12625"/>
                  </a:cubicBezTo>
                  <a:cubicBezTo>
                    <a:pt x="20708" y="4541"/>
                    <a:pt x="31672" y="0"/>
                    <a:pt x="43104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62202" y="3332308"/>
            <a:ext cx="7093996" cy="1361182"/>
            <a:chOff x="0" y="0"/>
            <a:chExt cx="2348309" cy="4505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8309" cy="450589"/>
            </a:xfrm>
            <a:custGeom>
              <a:avLst/>
              <a:gdLst/>
              <a:ahLst/>
              <a:cxnLst/>
              <a:rect l="l" t="t" r="r" b="b"/>
              <a:pathLst>
                <a:path w="2348309" h="450589">
                  <a:moveTo>
                    <a:pt x="43653" y="0"/>
                  </a:moveTo>
                  <a:lnTo>
                    <a:pt x="2304656" y="0"/>
                  </a:lnTo>
                  <a:cubicBezTo>
                    <a:pt x="2328765" y="0"/>
                    <a:pt x="2348309" y="19544"/>
                    <a:pt x="2348309" y="43653"/>
                  </a:cubicBezTo>
                  <a:lnTo>
                    <a:pt x="2348309" y="406936"/>
                  </a:lnTo>
                  <a:cubicBezTo>
                    <a:pt x="2348309" y="431045"/>
                    <a:pt x="2328765" y="450589"/>
                    <a:pt x="2304656" y="450589"/>
                  </a:cubicBezTo>
                  <a:lnTo>
                    <a:pt x="43653" y="450589"/>
                  </a:lnTo>
                  <a:cubicBezTo>
                    <a:pt x="19544" y="450589"/>
                    <a:pt x="0" y="431045"/>
                    <a:pt x="0" y="406936"/>
                  </a:cubicBezTo>
                  <a:lnTo>
                    <a:pt x="0" y="43653"/>
                  </a:lnTo>
                  <a:cubicBezTo>
                    <a:pt x="0" y="19544"/>
                    <a:pt x="19544" y="0"/>
                    <a:pt x="43653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56115" y="1284288"/>
            <a:ext cx="11427425" cy="172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383838"/>
                </a:solidFill>
                <a:latin typeface="Wedges"/>
              </a:rPr>
              <a:t>THANK 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00409" y="3823335"/>
            <a:ext cx="6386436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</a:pPr>
            <a:r>
              <a:rPr lang="en-US" sz="3200">
                <a:solidFill>
                  <a:srgbClr val="383838"/>
                </a:solidFill>
                <a:latin typeface="Quicksand"/>
              </a:rPr>
              <a:t>SEE YOU IN THE NEXT CLASS!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2722667" y="6017394"/>
            <a:ext cx="6015581" cy="451715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776778" y="5504781"/>
            <a:ext cx="6160902" cy="649137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583187" y="6017394"/>
            <a:ext cx="6015581" cy="451715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350320" y="5143500"/>
            <a:ext cx="6316900" cy="685265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 flipV="1">
            <a:off x="1028700" y="1014255"/>
            <a:ext cx="1792437" cy="1575104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V="1">
            <a:off x="15466863" y="1014255"/>
            <a:ext cx="1792437" cy="1575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078338" y="-425585"/>
            <a:ext cx="22444676" cy="1113817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86890" y="1713663"/>
            <a:ext cx="9415198" cy="9083308"/>
            <a:chOff x="0" y="0"/>
            <a:chExt cx="2479723" cy="23923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79723" cy="2392312"/>
            </a:xfrm>
            <a:custGeom>
              <a:avLst/>
              <a:gdLst/>
              <a:ahLst/>
              <a:cxnLst/>
              <a:rect l="l" t="t" r="r" b="b"/>
              <a:pathLst>
                <a:path w="2479723" h="2392312">
                  <a:moveTo>
                    <a:pt x="32891" y="0"/>
                  </a:moveTo>
                  <a:lnTo>
                    <a:pt x="2446832" y="0"/>
                  </a:lnTo>
                  <a:cubicBezTo>
                    <a:pt x="2464997" y="0"/>
                    <a:pt x="2479723" y="14726"/>
                    <a:pt x="2479723" y="32891"/>
                  </a:cubicBezTo>
                  <a:lnTo>
                    <a:pt x="2479723" y="2359420"/>
                  </a:lnTo>
                  <a:cubicBezTo>
                    <a:pt x="2479723" y="2377586"/>
                    <a:pt x="2464997" y="2392312"/>
                    <a:pt x="2446832" y="2392312"/>
                  </a:cubicBezTo>
                  <a:lnTo>
                    <a:pt x="32891" y="2392312"/>
                  </a:lnTo>
                  <a:cubicBezTo>
                    <a:pt x="14726" y="2392312"/>
                    <a:pt x="0" y="2377586"/>
                    <a:pt x="0" y="2359420"/>
                  </a:cubicBezTo>
                  <a:lnTo>
                    <a:pt x="0" y="32891"/>
                  </a:lnTo>
                  <a:cubicBezTo>
                    <a:pt x="0" y="14726"/>
                    <a:pt x="14726" y="0"/>
                    <a:pt x="32891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34490" y="1486205"/>
            <a:ext cx="9415198" cy="9158365"/>
            <a:chOff x="0" y="0"/>
            <a:chExt cx="2479723" cy="24120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79723" cy="2412080"/>
            </a:xfrm>
            <a:custGeom>
              <a:avLst/>
              <a:gdLst/>
              <a:ahLst/>
              <a:cxnLst/>
              <a:rect l="l" t="t" r="r" b="b"/>
              <a:pathLst>
                <a:path w="2479723" h="2412080">
                  <a:moveTo>
                    <a:pt x="32891" y="0"/>
                  </a:moveTo>
                  <a:lnTo>
                    <a:pt x="2446832" y="0"/>
                  </a:lnTo>
                  <a:cubicBezTo>
                    <a:pt x="2464997" y="0"/>
                    <a:pt x="2479723" y="14726"/>
                    <a:pt x="2479723" y="32891"/>
                  </a:cubicBezTo>
                  <a:lnTo>
                    <a:pt x="2479723" y="2379188"/>
                  </a:lnTo>
                  <a:cubicBezTo>
                    <a:pt x="2479723" y="2397354"/>
                    <a:pt x="2464997" y="2412080"/>
                    <a:pt x="2446832" y="2412080"/>
                  </a:cubicBezTo>
                  <a:lnTo>
                    <a:pt x="32891" y="2412080"/>
                  </a:lnTo>
                  <a:cubicBezTo>
                    <a:pt x="14726" y="2412080"/>
                    <a:pt x="0" y="2397354"/>
                    <a:pt x="0" y="2379188"/>
                  </a:cubicBezTo>
                  <a:lnTo>
                    <a:pt x="0" y="32891"/>
                  </a:lnTo>
                  <a:cubicBezTo>
                    <a:pt x="0" y="14726"/>
                    <a:pt x="14726" y="0"/>
                    <a:pt x="32891" y="0"/>
                  </a:cubicBezTo>
                  <a:close/>
                </a:path>
              </a:pathLst>
            </a:custGeom>
            <a:solidFill>
              <a:srgbClr val="B1E1D2"/>
            </a:solidFill>
            <a:ln w="57150">
              <a:solidFill>
                <a:srgbClr val="383838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86515" y="2865896"/>
            <a:ext cx="8913064" cy="777867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194941" y="1269631"/>
            <a:ext cx="1816518" cy="15962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111596" y="6980688"/>
            <a:ext cx="5082217" cy="381628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509509" y="-1248904"/>
            <a:ext cx="5659536" cy="411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V="1">
            <a:off x="13019435" y="6682170"/>
            <a:ext cx="5891811" cy="411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-1507672" y="-1028700"/>
            <a:ext cx="4784227" cy="446133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642947" y="922618"/>
            <a:ext cx="2998285" cy="1145146"/>
            <a:chOff x="0" y="0"/>
            <a:chExt cx="911283" cy="3480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1283" cy="348050"/>
            </a:xfrm>
            <a:custGeom>
              <a:avLst/>
              <a:gdLst/>
              <a:ahLst/>
              <a:cxnLst/>
              <a:rect l="l" t="t" r="r" b="b"/>
              <a:pathLst>
                <a:path w="911283" h="348050">
                  <a:moveTo>
                    <a:pt x="174025" y="0"/>
                  </a:moveTo>
                  <a:lnTo>
                    <a:pt x="737258" y="0"/>
                  </a:lnTo>
                  <a:cubicBezTo>
                    <a:pt x="833369" y="0"/>
                    <a:pt x="911283" y="77914"/>
                    <a:pt x="911283" y="174025"/>
                  </a:cubicBezTo>
                  <a:lnTo>
                    <a:pt x="911283" y="174025"/>
                  </a:lnTo>
                  <a:cubicBezTo>
                    <a:pt x="911283" y="220179"/>
                    <a:pt x="892948" y="264443"/>
                    <a:pt x="860312" y="297079"/>
                  </a:cubicBezTo>
                  <a:cubicBezTo>
                    <a:pt x="827676" y="329715"/>
                    <a:pt x="783412" y="348050"/>
                    <a:pt x="737258" y="348050"/>
                  </a:cubicBezTo>
                  <a:lnTo>
                    <a:pt x="174025" y="348050"/>
                  </a:lnTo>
                  <a:cubicBezTo>
                    <a:pt x="77914" y="348050"/>
                    <a:pt x="0" y="270136"/>
                    <a:pt x="0" y="174025"/>
                  </a:cubicBezTo>
                  <a:lnTo>
                    <a:pt x="0" y="174025"/>
                  </a:lnTo>
                  <a:cubicBezTo>
                    <a:pt x="0" y="77914"/>
                    <a:pt x="77914" y="0"/>
                    <a:pt x="174025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1335151" y="1104744"/>
            <a:ext cx="1613875" cy="76292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951462" y="3225304"/>
            <a:ext cx="6381254" cy="455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800" dirty="0">
                <a:solidFill>
                  <a:srgbClr val="383838"/>
                </a:solidFill>
                <a:latin typeface="Quicksand"/>
              </a:rPr>
              <a:t>UNIT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444925" y="8196580"/>
            <a:ext cx="5394328" cy="104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dirty="0">
                <a:solidFill>
                  <a:srgbClr val="383838"/>
                </a:solidFill>
                <a:latin typeface="Quicksand"/>
              </a:rPr>
              <a:t>with</a:t>
            </a:r>
          </a:p>
          <a:p>
            <a:pPr algn="ctr">
              <a:lnSpc>
                <a:spcPts val="4160"/>
              </a:lnSpc>
            </a:pPr>
            <a:r>
              <a:rPr lang="en-US" sz="3200" dirty="0">
                <a:solidFill>
                  <a:srgbClr val="383838"/>
                </a:solidFill>
                <a:latin typeface="Quicksand"/>
              </a:rPr>
              <a:t>Teacher Minh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51006" y="4498617"/>
            <a:ext cx="9179941" cy="290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5"/>
              </a:lnSpc>
            </a:pPr>
            <a:r>
              <a:rPr lang="en-US" sz="10222" dirty="0">
                <a:solidFill>
                  <a:srgbClr val="383838"/>
                </a:solidFill>
                <a:latin typeface="Wedges"/>
              </a:rPr>
              <a:t>information</a:t>
            </a:r>
          </a:p>
          <a:p>
            <a:pPr algn="ctr">
              <a:lnSpc>
                <a:spcPts val="11245"/>
              </a:lnSpc>
            </a:pPr>
            <a:r>
              <a:rPr lang="en-US" sz="10222" dirty="0">
                <a:solidFill>
                  <a:srgbClr val="383838"/>
                </a:solidFill>
                <a:latin typeface="Wedges"/>
              </a:rPr>
              <a:t>questions-2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97393" y="-335791"/>
            <a:ext cx="22082785" cy="1095858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577004" y="1835411"/>
            <a:ext cx="13438793" cy="69209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424604" y="952500"/>
            <a:ext cx="13438793" cy="765148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-114628">
            <a:off x="3998478" y="1518060"/>
            <a:ext cx="10289216" cy="7146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10747" dirty="0">
                <a:solidFill>
                  <a:srgbClr val="383838"/>
                </a:solidFill>
                <a:latin typeface="Wedges"/>
              </a:rPr>
              <a:t>when </a:t>
            </a:r>
          </a:p>
          <a:p>
            <a:pPr algn="ctr">
              <a:lnSpc>
                <a:spcPts val="13971"/>
              </a:lnSpc>
            </a:pPr>
            <a:r>
              <a:rPr lang="en-US" sz="10747" dirty="0">
                <a:solidFill>
                  <a:srgbClr val="383838"/>
                </a:solidFill>
                <a:latin typeface="Wedges"/>
              </a:rPr>
              <a:t>where</a:t>
            </a:r>
          </a:p>
          <a:p>
            <a:pPr algn="ctr">
              <a:lnSpc>
                <a:spcPts val="13971"/>
              </a:lnSpc>
            </a:pPr>
            <a:r>
              <a:rPr lang="en-US" sz="10747" dirty="0">
                <a:solidFill>
                  <a:srgbClr val="383838"/>
                </a:solidFill>
                <a:latin typeface="Wedges"/>
              </a:rPr>
              <a:t>why </a:t>
            </a:r>
          </a:p>
          <a:p>
            <a:pPr algn="ctr">
              <a:lnSpc>
                <a:spcPts val="13971"/>
              </a:lnSpc>
            </a:pPr>
            <a:r>
              <a:rPr lang="en-US" sz="10747" dirty="0">
                <a:solidFill>
                  <a:srgbClr val="383838"/>
                </a:solidFill>
                <a:latin typeface="Wedges"/>
              </a:rPr>
              <a:t>how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683368" y="6222972"/>
            <a:ext cx="5286989" cy="607065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81247" y="1449812"/>
            <a:ext cx="3186482" cy="161315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-583187" y="6572354"/>
            <a:ext cx="5550303" cy="416777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3008334" y="6017394"/>
            <a:ext cx="1653126" cy="145268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186453" y="2027949"/>
            <a:ext cx="1653126" cy="1452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682681">
            <a:off x="14782052" y="251669"/>
            <a:ext cx="4954495" cy="56888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066178" y="4844505"/>
            <a:ext cx="9004294" cy="91738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028700" y="3929381"/>
            <a:ext cx="4703218" cy="947534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884318" y="3111103"/>
            <a:ext cx="11265581" cy="2184797"/>
            <a:chOff x="0" y="0"/>
            <a:chExt cx="2493459" cy="5754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93459" cy="575420"/>
            </a:xfrm>
            <a:custGeom>
              <a:avLst/>
              <a:gdLst/>
              <a:ahLst/>
              <a:cxnLst/>
              <a:rect l="l" t="t" r="r" b="b"/>
              <a:pathLst>
                <a:path w="2493459" h="575420">
                  <a:moveTo>
                    <a:pt x="32710" y="0"/>
                  </a:moveTo>
                  <a:lnTo>
                    <a:pt x="2460749" y="0"/>
                  </a:lnTo>
                  <a:cubicBezTo>
                    <a:pt x="2478815" y="0"/>
                    <a:pt x="2493459" y="14645"/>
                    <a:pt x="2493459" y="32710"/>
                  </a:cubicBezTo>
                  <a:lnTo>
                    <a:pt x="2493459" y="542710"/>
                  </a:lnTo>
                  <a:cubicBezTo>
                    <a:pt x="2493459" y="560775"/>
                    <a:pt x="2478815" y="575420"/>
                    <a:pt x="2460749" y="575420"/>
                  </a:cubicBezTo>
                  <a:lnTo>
                    <a:pt x="32710" y="575420"/>
                  </a:lnTo>
                  <a:cubicBezTo>
                    <a:pt x="14645" y="575420"/>
                    <a:pt x="0" y="560775"/>
                    <a:pt x="0" y="542710"/>
                  </a:cubicBezTo>
                  <a:lnTo>
                    <a:pt x="0" y="32710"/>
                  </a:lnTo>
                  <a:cubicBezTo>
                    <a:pt x="0" y="14645"/>
                    <a:pt x="14645" y="0"/>
                    <a:pt x="32710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31918" y="2958703"/>
            <a:ext cx="11265581" cy="2184797"/>
            <a:chOff x="0" y="0"/>
            <a:chExt cx="2493459" cy="5754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93459" cy="575420"/>
            </a:xfrm>
            <a:custGeom>
              <a:avLst/>
              <a:gdLst/>
              <a:ahLst/>
              <a:cxnLst/>
              <a:rect l="l" t="t" r="r" b="b"/>
              <a:pathLst>
                <a:path w="2493459" h="575420">
                  <a:moveTo>
                    <a:pt x="32710" y="0"/>
                  </a:moveTo>
                  <a:lnTo>
                    <a:pt x="2460749" y="0"/>
                  </a:lnTo>
                  <a:cubicBezTo>
                    <a:pt x="2478815" y="0"/>
                    <a:pt x="2493459" y="14645"/>
                    <a:pt x="2493459" y="32710"/>
                  </a:cubicBezTo>
                  <a:lnTo>
                    <a:pt x="2493459" y="542710"/>
                  </a:lnTo>
                  <a:cubicBezTo>
                    <a:pt x="2493459" y="560775"/>
                    <a:pt x="2478815" y="575420"/>
                    <a:pt x="2460749" y="575420"/>
                  </a:cubicBezTo>
                  <a:lnTo>
                    <a:pt x="32710" y="575420"/>
                  </a:lnTo>
                  <a:cubicBezTo>
                    <a:pt x="14645" y="575420"/>
                    <a:pt x="0" y="560775"/>
                    <a:pt x="0" y="542710"/>
                  </a:cubicBezTo>
                  <a:lnTo>
                    <a:pt x="0" y="32710"/>
                  </a:lnTo>
                  <a:cubicBezTo>
                    <a:pt x="0" y="14645"/>
                    <a:pt x="14645" y="0"/>
                    <a:pt x="32710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82545" y="5953125"/>
            <a:ext cx="6321383" cy="2184797"/>
            <a:chOff x="0" y="0"/>
            <a:chExt cx="2493459" cy="5754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93459" cy="575420"/>
            </a:xfrm>
            <a:custGeom>
              <a:avLst/>
              <a:gdLst/>
              <a:ahLst/>
              <a:cxnLst/>
              <a:rect l="l" t="t" r="r" b="b"/>
              <a:pathLst>
                <a:path w="2493459" h="575420">
                  <a:moveTo>
                    <a:pt x="32710" y="0"/>
                  </a:moveTo>
                  <a:lnTo>
                    <a:pt x="2460749" y="0"/>
                  </a:lnTo>
                  <a:cubicBezTo>
                    <a:pt x="2478815" y="0"/>
                    <a:pt x="2493459" y="14645"/>
                    <a:pt x="2493459" y="32710"/>
                  </a:cubicBezTo>
                  <a:lnTo>
                    <a:pt x="2493459" y="542710"/>
                  </a:lnTo>
                  <a:cubicBezTo>
                    <a:pt x="2493459" y="560775"/>
                    <a:pt x="2478815" y="575420"/>
                    <a:pt x="2460749" y="575420"/>
                  </a:cubicBezTo>
                  <a:lnTo>
                    <a:pt x="32710" y="575420"/>
                  </a:lnTo>
                  <a:cubicBezTo>
                    <a:pt x="14645" y="575420"/>
                    <a:pt x="0" y="560775"/>
                    <a:pt x="0" y="542710"/>
                  </a:cubicBezTo>
                  <a:lnTo>
                    <a:pt x="0" y="32710"/>
                  </a:lnTo>
                  <a:cubicBezTo>
                    <a:pt x="0" y="14645"/>
                    <a:pt x="14645" y="0"/>
                    <a:pt x="32710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30145" y="5800725"/>
            <a:ext cx="6177419" cy="2184797"/>
            <a:chOff x="0" y="0"/>
            <a:chExt cx="2493459" cy="5754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3459" cy="575420"/>
            </a:xfrm>
            <a:custGeom>
              <a:avLst/>
              <a:gdLst/>
              <a:ahLst/>
              <a:cxnLst/>
              <a:rect l="l" t="t" r="r" b="b"/>
              <a:pathLst>
                <a:path w="2493459" h="575420">
                  <a:moveTo>
                    <a:pt x="32710" y="0"/>
                  </a:moveTo>
                  <a:lnTo>
                    <a:pt x="2460749" y="0"/>
                  </a:lnTo>
                  <a:cubicBezTo>
                    <a:pt x="2478815" y="0"/>
                    <a:pt x="2493459" y="14645"/>
                    <a:pt x="2493459" y="32710"/>
                  </a:cubicBezTo>
                  <a:lnTo>
                    <a:pt x="2493459" y="542710"/>
                  </a:lnTo>
                  <a:cubicBezTo>
                    <a:pt x="2493459" y="560775"/>
                    <a:pt x="2478815" y="575420"/>
                    <a:pt x="2460749" y="575420"/>
                  </a:cubicBezTo>
                  <a:lnTo>
                    <a:pt x="32710" y="575420"/>
                  </a:lnTo>
                  <a:cubicBezTo>
                    <a:pt x="14645" y="575420"/>
                    <a:pt x="0" y="560775"/>
                    <a:pt x="0" y="542710"/>
                  </a:cubicBezTo>
                  <a:lnTo>
                    <a:pt x="0" y="32710"/>
                  </a:lnTo>
                  <a:cubicBezTo>
                    <a:pt x="0" y="14645"/>
                    <a:pt x="14645" y="0"/>
                    <a:pt x="32710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1177256"/>
            <a:ext cx="14287500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1"/>
              </a:lnSpc>
            </a:pPr>
            <a:r>
              <a:rPr lang="en-US" sz="8401" dirty="0">
                <a:solidFill>
                  <a:srgbClr val="383838"/>
                </a:solidFill>
                <a:latin typeface="Wedges"/>
              </a:rPr>
              <a:t>1. Questions with WHEN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796605" y="4513128"/>
            <a:ext cx="1816518" cy="159626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839026" y="8567181"/>
            <a:ext cx="1382238" cy="138223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6187982" y="3255465"/>
            <a:ext cx="1066572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200" dirty="0"/>
              <a:t>The question word WHEN is used to ask about TIME. </a:t>
            </a:r>
            <a:endParaRPr lang="en-US" sz="3200" dirty="0"/>
          </a:p>
          <a:p>
            <a:r>
              <a:rPr lang="vi-VN" sz="3200" dirty="0"/>
              <a:t>Such as parts of day, times of day, days, dates, years, and decades.</a:t>
            </a:r>
          </a:p>
          <a:p>
            <a:endParaRPr lang="vi-V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FF66D-6A69-6D37-C87F-AAD137B91E88}"/>
              </a:ext>
            </a:extLst>
          </p:cNvPr>
          <p:cNvSpPr txBox="1"/>
          <p:nvPr/>
        </p:nvSpPr>
        <p:spPr>
          <a:xfrm>
            <a:off x="8172450" y="6008151"/>
            <a:ext cx="53297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/>
              <a:t>Examples: 	at 7:30</a:t>
            </a:r>
          </a:p>
          <a:p>
            <a:r>
              <a:rPr lang="vi-VN" sz="2800" dirty="0"/>
              <a:t>		in the afternoon</a:t>
            </a:r>
          </a:p>
          <a:p>
            <a:r>
              <a:rPr lang="vi-VN" sz="2800" dirty="0"/>
              <a:t>		3 days ago</a:t>
            </a:r>
          </a:p>
          <a:p>
            <a:r>
              <a:rPr lang="vi-VN" sz="2800" dirty="0"/>
              <a:t>		last months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7866" y="5842548"/>
            <a:ext cx="7720274" cy="2416697"/>
            <a:chOff x="0" y="0"/>
            <a:chExt cx="1725572" cy="6751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5572" cy="675160"/>
            </a:xfrm>
            <a:custGeom>
              <a:avLst/>
              <a:gdLst/>
              <a:ahLst/>
              <a:cxnLst/>
              <a:rect l="l" t="t" r="r" b="b"/>
              <a:pathLst>
                <a:path w="1725572" h="675160">
                  <a:moveTo>
                    <a:pt x="50137" y="0"/>
                  </a:moveTo>
                  <a:lnTo>
                    <a:pt x="1675435" y="0"/>
                  </a:lnTo>
                  <a:cubicBezTo>
                    <a:pt x="1703125" y="0"/>
                    <a:pt x="1725572" y="22447"/>
                    <a:pt x="1725572" y="50137"/>
                  </a:cubicBezTo>
                  <a:lnTo>
                    <a:pt x="1725572" y="625023"/>
                  </a:lnTo>
                  <a:cubicBezTo>
                    <a:pt x="1725572" y="652713"/>
                    <a:pt x="1703125" y="675160"/>
                    <a:pt x="1675435" y="675160"/>
                  </a:cubicBezTo>
                  <a:lnTo>
                    <a:pt x="50137" y="675160"/>
                  </a:lnTo>
                  <a:cubicBezTo>
                    <a:pt x="22447" y="675160"/>
                    <a:pt x="0" y="652713"/>
                    <a:pt x="0" y="625023"/>
                  </a:cubicBezTo>
                  <a:lnTo>
                    <a:pt x="0" y="50137"/>
                  </a:lnTo>
                  <a:cubicBezTo>
                    <a:pt x="0" y="22447"/>
                    <a:pt x="22447" y="0"/>
                    <a:pt x="50137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299454" y="5143500"/>
            <a:ext cx="6552792" cy="644630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396658" y="6274732"/>
            <a:ext cx="8459746" cy="1974272"/>
            <a:chOff x="0" y="0"/>
            <a:chExt cx="1725572" cy="6751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25572" cy="675160"/>
            </a:xfrm>
            <a:custGeom>
              <a:avLst/>
              <a:gdLst/>
              <a:ahLst/>
              <a:cxnLst/>
              <a:rect l="l" t="t" r="r" b="b"/>
              <a:pathLst>
                <a:path w="1725572" h="675160">
                  <a:moveTo>
                    <a:pt x="50137" y="0"/>
                  </a:moveTo>
                  <a:lnTo>
                    <a:pt x="1675435" y="0"/>
                  </a:lnTo>
                  <a:cubicBezTo>
                    <a:pt x="1703125" y="0"/>
                    <a:pt x="1725572" y="22447"/>
                    <a:pt x="1725572" y="50137"/>
                  </a:cubicBezTo>
                  <a:lnTo>
                    <a:pt x="1725572" y="625023"/>
                  </a:lnTo>
                  <a:cubicBezTo>
                    <a:pt x="1725572" y="652713"/>
                    <a:pt x="1703125" y="675160"/>
                    <a:pt x="1675435" y="675160"/>
                  </a:cubicBezTo>
                  <a:lnTo>
                    <a:pt x="50137" y="675160"/>
                  </a:lnTo>
                  <a:cubicBezTo>
                    <a:pt x="22447" y="675160"/>
                    <a:pt x="0" y="652713"/>
                    <a:pt x="0" y="625023"/>
                  </a:cubicBezTo>
                  <a:lnTo>
                    <a:pt x="0" y="50137"/>
                  </a:lnTo>
                  <a:cubicBezTo>
                    <a:pt x="0" y="22447"/>
                    <a:pt x="22447" y="0"/>
                    <a:pt x="50137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94192" y="5698875"/>
            <a:ext cx="7679503" cy="2416697"/>
            <a:chOff x="0" y="0"/>
            <a:chExt cx="1725572" cy="6751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25572" cy="675160"/>
            </a:xfrm>
            <a:custGeom>
              <a:avLst/>
              <a:gdLst/>
              <a:ahLst/>
              <a:cxnLst/>
              <a:rect l="l" t="t" r="r" b="b"/>
              <a:pathLst>
                <a:path w="1725572" h="675160">
                  <a:moveTo>
                    <a:pt x="50137" y="0"/>
                  </a:moveTo>
                  <a:lnTo>
                    <a:pt x="1675435" y="0"/>
                  </a:lnTo>
                  <a:cubicBezTo>
                    <a:pt x="1703125" y="0"/>
                    <a:pt x="1725572" y="22447"/>
                    <a:pt x="1725572" y="50137"/>
                  </a:cubicBezTo>
                  <a:lnTo>
                    <a:pt x="1725572" y="625023"/>
                  </a:lnTo>
                  <a:cubicBezTo>
                    <a:pt x="1725572" y="652713"/>
                    <a:pt x="1703125" y="675160"/>
                    <a:pt x="1675435" y="675160"/>
                  </a:cubicBezTo>
                  <a:lnTo>
                    <a:pt x="50137" y="675160"/>
                  </a:lnTo>
                  <a:cubicBezTo>
                    <a:pt x="22447" y="675160"/>
                    <a:pt x="0" y="652713"/>
                    <a:pt x="0" y="625023"/>
                  </a:cubicBezTo>
                  <a:lnTo>
                    <a:pt x="0" y="50137"/>
                  </a:lnTo>
                  <a:cubicBezTo>
                    <a:pt x="0" y="22447"/>
                    <a:pt x="22447" y="0"/>
                    <a:pt x="50137" y="0"/>
                  </a:cubicBezTo>
                  <a:close/>
                </a:path>
              </a:pathLst>
            </a:custGeom>
            <a:solidFill>
              <a:srgbClr val="EFEFEF"/>
            </a:solidFill>
            <a:ln w="47625">
              <a:solidFill>
                <a:srgbClr val="383838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248289" y="5677666"/>
            <a:ext cx="8476286" cy="2416697"/>
            <a:chOff x="0" y="0"/>
            <a:chExt cx="1725572" cy="6751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25572" cy="675160"/>
            </a:xfrm>
            <a:custGeom>
              <a:avLst/>
              <a:gdLst/>
              <a:ahLst/>
              <a:cxnLst/>
              <a:rect l="l" t="t" r="r" b="b"/>
              <a:pathLst>
                <a:path w="1725572" h="675160">
                  <a:moveTo>
                    <a:pt x="50137" y="0"/>
                  </a:moveTo>
                  <a:lnTo>
                    <a:pt x="1675435" y="0"/>
                  </a:lnTo>
                  <a:cubicBezTo>
                    <a:pt x="1703125" y="0"/>
                    <a:pt x="1725572" y="22447"/>
                    <a:pt x="1725572" y="50137"/>
                  </a:cubicBezTo>
                  <a:lnTo>
                    <a:pt x="1725572" y="625023"/>
                  </a:lnTo>
                  <a:cubicBezTo>
                    <a:pt x="1725572" y="652713"/>
                    <a:pt x="1703125" y="675160"/>
                    <a:pt x="1675435" y="675160"/>
                  </a:cubicBezTo>
                  <a:lnTo>
                    <a:pt x="50137" y="675160"/>
                  </a:lnTo>
                  <a:cubicBezTo>
                    <a:pt x="22447" y="675160"/>
                    <a:pt x="0" y="652713"/>
                    <a:pt x="0" y="625023"/>
                  </a:cubicBezTo>
                  <a:lnTo>
                    <a:pt x="0" y="50137"/>
                  </a:lnTo>
                  <a:cubicBezTo>
                    <a:pt x="0" y="22447"/>
                    <a:pt x="22447" y="0"/>
                    <a:pt x="50137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15203" y="3050490"/>
            <a:ext cx="7679503" cy="1215732"/>
            <a:chOff x="0" y="0"/>
            <a:chExt cx="2022585" cy="3201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22585" cy="320193"/>
            </a:xfrm>
            <a:custGeom>
              <a:avLst/>
              <a:gdLst/>
              <a:ahLst/>
              <a:cxnLst/>
              <a:rect l="l" t="t" r="r" b="b"/>
              <a:pathLst>
                <a:path w="2022585" h="320193">
                  <a:moveTo>
                    <a:pt x="100813" y="0"/>
                  </a:moveTo>
                  <a:lnTo>
                    <a:pt x="1921772" y="0"/>
                  </a:lnTo>
                  <a:cubicBezTo>
                    <a:pt x="1948510" y="0"/>
                    <a:pt x="1974152" y="10621"/>
                    <a:pt x="1993058" y="29527"/>
                  </a:cubicBezTo>
                  <a:cubicBezTo>
                    <a:pt x="2011964" y="48433"/>
                    <a:pt x="2022585" y="74076"/>
                    <a:pt x="2022585" y="100813"/>
                  </a:cubicBezTo>
                  <a:lnTo>
                    <a:pt x="2022585" y="219380"/>
                  </a:lnTo>
                  <a:cubicBezTo>
                    <a:pt x="2022585" y="246117"/>
                    <a:pt x="2011964" y="271759"/>
                    <a:pt x="1993058" y="290666"/>
                  </a:cubicBezTo>
                  <a:cubicBezTo>
                    <a:pt x="1974152" y="309572"/>
                    <a:pt x="1948510" y="320193"/>
                    <a:pt x="1921772" y="320193"/>
                  </a:cubicBezTo>
                  <a:lnTo>
                    <a:pt x="100813" y="320193"/>
                  </a:lnTo>
                  <a:cubicBezTo>
                    <a:pt x="74076" y="320193"/>
                    <a:pt x="48433" y="309572"/>
                    <a:pt x="29527" y="290666"/>
                  </a:cubicBezTo>
                  <a:cubicBezTo>
                    <a:pt x="10621" y="271759"/>
                    <a:pt x="0" y="246117"/>
                    <a:pt x="0" y="219380"/>
                  </a:cubicBezTo>
                  <a:lnTo>
                    <a:pt x="0" y="100813"/>
                  </a:lnTo>
                  <a:cubicBezTo>
                    <a:pt x="0" y="74076"/>
                    <a:pt x="10621" y="48433"/>
                    <a:pt x="29527" y="29527"/>
                  </a:cubicBezTo>
                  <a:cubicBezTo>
                    <a:pt x="48433" y="10621"/>
                    <a:pt x="74076" y="0"/>
                    <a:pt x="100813" y="0"/>
                  </a:cubicBezTo>
                  <a:close/>
                </a:path>
              </a:pathLst>
            </a:custGeom>
            <a:solidFill>
              <a:srgbClr val="F4BA92"/>
            </a:solidFill>
            <a:ln w="38100">
              <a:solidFill>
                <a:srgbClr val="383838"/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679884" y="3050490"/>
            <a:ext cx="7679503" cy="1215732"/>
            <a:chOff x="0" y="0"/>
            <a:chExt cx="2022585" cy="32019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22585" cy="320193"/>
            </a:xfrm>
            <a:custGeom>
              <a:avLst/>
              <a:gdLst/>
              <a:ahLst/>
              <a:cxnLst/>
              <a:rect l="l" t="t" r="r" b="b"/>
              <a:pathLst>
                <a:path w="2022585" h="320193">
                  <a:moveTo>
                    <a:pt x="100813" y="0"/>
                  </a:moveTo>
                  <a:lnTo>
                    <a:pt x="1921772" y="0"/>
                  </a:lnTo>
                  <a:cubicBezTo>
                    <a:pt x="1948510" y="0"/>
                    <a:pt x="1974152" y="10621"/>
                    <a:pt x="1993058" y="29527"/>
                  </a:cubicBezTo>
                  <a:cubicBezTo>
                    <a:pt x="2011964" y="48433"/>
                    <a:pt x="2022585" y="74076"/>
                    <a:pt x="2022585" y="100813"/>
                  </a:cubicBezTo>
                  <a:lnTo>
                    <a:pt x="2022585" y="219380"/>
                  </a:lnTo>
                  <a:cubicBezTo>
                    <a:pt x="2022585" y="246117"/>
                    <a:pt x="2011964" y="271759"/>
                    <a:pt x="1993058" y="290666"/>
                  </a:cubicBezTo>
                  <a:cubicBezTo>
                    <a:pt x="1974152" y="309572"/>
                    <a:pt x="1948510" y="320193"/>
                    <a:pt x="1921772" y="320193"/>
                  </a:cubicBezTo>
                  <a:lnTo>
                    <a:pt x="100813" y="320193"/>
                  </a:lnTo>
                  <a:cubicBezTo>
                    <a:pt x="74076" y="320193"/>
                    <a:pt x="48433" y="309572"/>
                    <a:pt x="29527" y="290666"/>
                  </a:cubicBezTo>
                  <a:cubicBezTo>
                    <a:pt x="10621" y="271759"/>
                    <a:pt x="0" y="246117"/>
                    <a:pt x="0" y="219380"/>
                  </a:cubicBezTo>
                  <a:lnTo>
                    <a:pt x="0" y="100813"/>
                  </a:lnTo>
                  <a:cubicBezTo>
                    <a:pt x="0" y="74076"/>
                    <a:pt x="10621" y="48433"/>
                    <a:pt x="29527" y="29527"/>
                  </a:cubicBezTo>
                  <a:cubicBezTo>
                    <a:pt x="48433" y="10621"/>
                    <a:pt x="74076" y="0"/>
                    <a:pt x="100813" y="0"/>
                  </a:cubicBezTo>
                  <a:close/>
                </a:path>
              </a:pathLst>
            </a:custGeom>
            <a:solidFill>
              <a:srgbClr val="E66947"/>
            </a:solidFill>
            <a:ln w="38100">
              <a:solidFill>
                <a:srgbClr val="383838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28613" y="3629828"/>
            <a:ext cx="7164861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vi-VN" sz="4000" dirty="0"/>
              <a:t>When + tobe + S?</a:t>
            </a:r>
            <a:endParaRPr lang="en-US" sz="4000" dirty="0"/>
          </a:p>
          <a:p>
            <a:pPr algn="ctr">
              <a:lnSpc>
                <a:spcPts val="2303"/>
              </a:lnSpc>
            </a:pPr>
            <a:endParaRPr lang="en-US" sz="2303" dirty="0">
              <a:solidFill>
                <a:srgbClr val="383838"/>
              </a:solidFill>
              <a:latin typeface="Quicksan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04643" y="5869102"/>
            <a:ext cx="819863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200" dirty="0"/>
              <a:t>Q. When is the deadline for the project?</a:t>
            </a:r>
          </a:p>
          <a:p>
            <a:pPr marL="342900" indent="-342900">
              <a:buAutoNum type="alphaUcPeriod"/>
            </a:pPr>
            <a:r>
              <a:rPr lang="vi-VN" sz="3200" dirty="0"/>
              <a:t>Next Friday</a:t>
            </a:r>
          </a:p>
          <a:p>
            <a:pPr marL="342900" indent="-342900">
              <a:buAutoNum type="alphaUcPeriod"/>
            </a:pPr>
            <a:r>
              <a:rPr lang="vi-VN" sz="3200" dirty="0"/>
              <a:t>We are behind schedule</a:t>
            </a:r>
          </a:p>
          <a:p>
            <a:pPr marL="342900" indent="-342900">
              <a:buAutoNum type="alphaUcPeriod"/>
            </a:pPr>
            <a:r>
              <a:rPr lang="vi-VN" sz="3200" dirty="0"/>
              <a:t>We will figure it out</a:t>
            </a:r>
            <a:endParaRPr lang="en-US" sz="3200" dirty="0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831302" y="4906082"/>
            <a:ext cx="1306778" cy="1148331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-582424" y="-607587"/>
            <a:ext cx="2515896" cy="3047892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675524" y="623566"/>
            <a:ext cx="17480646" cy="2366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600" dirty="0">
                <a:solidFill>
                  <a:srgbClr val="383838"/>
                </a:solidFill>
                <a:latin typeface="Wedges"/>
              </a:rPr>
              <a:t>1. Questions with WHEN</a:t>
            </a:r>
          </a:p>
          <a:p>
            <a:pPr algn="ctr">
              <a:lnSpc>
                <a:spcPts val="9000"/>
              </a:lnSpc>
            </a:pPr>
            <a:endParaRPr lang="en-US" sz="9000" dirty="0">
              <a:solidFill>
                <a:srgbClr val="383838"/>
              </a:solidFill>
              <a:latin typeface="Wedges"/>
            </a:endParaRP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EB17CF83-23CC-2BEC-F829-2F9A4F5A169B}"/>
              </a:ext>
            </a:extLst>
          </p:cNvPr>
          <p:cNvSpPr txBox="1"/>
          <p:nvPr/>
        </p:nvSpPr>
        <p:spPr>
          <a:xfrm>
            <a:off x="9937204" y="3601163"/>
            <a:ext cx="7164861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vi-VN" sz="4000" dirty="0"/>
              <a:t>When +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auxiliary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dirty="0"/>
              <a:t>+ S</a:t>
            </a:r>
            <a:r>
              <a:rPr lang="en-US" sz="4000" dirty="0"/>
              <a:t> +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303"/>
              </a:lnSpc>
            </a:pPr>
            <a:endParaRPr lang="en-US" sz="2303" dirty="0">
              <a:solidFill>
                <a:srgbClr val="383838"/>
              </a:solidFill>
              <a:latin typeface="Quicksan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A5378E-54E0-9C9E-6621-87B1B7D852C6}"/>
              </a:ext>
            </a:extLst>
          </p:cNvPr>
          <p:cNvSpPr txBox="1"/>
          <p:nvPr/>
        </p:nvSpPr>
        <p:spPr>
          <a:xfrm>
            <a:off x="9396658" y="5838999"/>
            <a:ext cx="97155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dirty="0"/>
              <a:t>Q. When will the closing ceremony be held?</a:t>
            </a:r>
          </a:p>
          <a:p>
            <a:pPr marL="342900" indent="-342900">
              <a:buAutoNum type="alphaUcPeriod"/>
            </a:pPr>
            <a:r>
              <a:rPr lang="vi-VN" sz="3200" dirty="0"/>
              <a:t>It is tomorrow at 10</a:t>
            </a:r>
          </a:p>
          <a:p>
            <a:pPr marL="342900" indent="-342900">
              <a:buAutoNum type="alphaUcPeriod"/>
            </a:pPr>
            <a:r>
              <a:rPr lang="vi-VN" sz="3200" dirty="0"/>
              <a:t>The case has been cloded</a:t>
            </a:r>
          </a:p>
          <a:p>
            <a:pPr marL="342900" indent="-342900">
              <a:buAutoNum type="alphaUcPeriod"/>
            </a:pPr>
            <a:r>
              <a:rPr lang="vi-VN" sz="3200" dirty="0"/>
              <a:t>I will attend it for sure</a:t>
            </a:r>
            <a:endParaRPr lang="en-US" sz="32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3BA391-911F-18E9-411B-109549C54231}"/>
              </a:ext>
            </a:extLst>
          </p:cNvPr>
          <p:cNvSpPr/>
          <p:nvPr/>
        </p:nvSpPr>
        <p:spPr>
          <a:xfrm>
            <a:off x="506037" y="6296110"/>
            <a:ext cx="584789" cy="58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B59985-0719-83EC-9C7C-F0736F8BEB22}"/>
              </a:ext>
            </a:extLst>
          </p:cNvPr>
          <p:cNvSpPr/>
          <p:nvPr/>
        </p:nvSpPr>
        <p:spPr>
          <a:xfrm>
            <a:off x="9287022" y="6351479"/>
            <a:ext cx="584789" cy="58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642192" cy="2646014"/>
            <a:chOff x="0" y="0"/>
            <a:chExt cx="2276133" cy="6968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6133" cy="696892"/>
            </a:xfrm>
            <a:custGeom>
              <a:avLst/>
              <a:gdLst/>
              <a:ahLst/>
              <a:cxnLst/>
              <a:rect l="l" t="t" r="r" b="b"/>
              <a:pathLst>
                <a:path w="2276133" h="696892">
                  <a:moveTo>
                    <a:pt x="35833" y="0"/>
                  </a:moveTo>
                  <a:lnTo>
                    <a:pt x="2240300" y="0"/>
                  </a:lnTo>
                  <a:cubicBezTo>
                    <a:pt x="2260090" y="0"/>
                    <a:pt x="2276133" y="16043"/>
                    <a:pt x="2276133" y="35833"/>
                  </a:cubicBezTo>
                  <a:lnTo>
                    <a:pt x="2276133" y="661059"/>
                  </a:lnTo>
                  <a:cubicBezTo>
                    <a:pt x="2276133" y="670563"/>
                    <a:pt x="2272357" y="679677"/>
                    <a:pt x="2265637" y="686397"/>
                  </a:cubicBezTo>
                  <a:cubicBezTo>
                    <a:pt x="2258918" y="693117"/>
                    <a:pt x="2249803" y="696892"/>
                    <a:pt x="2240300" y="696892"/>
                  </a:cubicBezTo>
                  <a:lnTo>
                    <a:pt x="35833" y="696892"/>
                  </a:lnTo>
                  <a:cubicBezTo>
                    <a:pt x="16043" y="696892"/>
                    <a:pt x="0" y="680849"/>
                    <a:pt x="0" y="661059"/>
                  </a:cubicBezTo>
                  <a:lnTo>
                    <a:pt x="0" y="35833"/>
                  </a:lnTo>
                  <a:cubicBezTo>
                    <a:pt x="0" y="16043"/>
                    <a:pt x="16043" y="0"/>
                    <a:pt x="35833" y="0"/>
                  </a:cubicBezTo>
                  <a:close/>
                </a:path>
              </a:pathLst>
            </a:custGeom>
            <a:solidFill>
              <a:srgbClr val="B1E1D2"/>
            </a:solidFill>
            <a:ln w="57150">
              <a:solidFill>
                <a:srgbClr val="383838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682011" y="7475502"/>
            <a:ext cx="9826011" cy="326079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181100" y="4054294"/>
            <a:ext cx="8642192" cy="5204006"/>
            <a:chOff x="0" y="0"/>
            <a:chExt cx="2276133" cy="13706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6133" cy="1370602"/>
            </a:xfrm>
            <a:custGeom>
              <a:avLst/>
              <a:gdLst/>
              <a:ahLst/>
              <a:cxnLst/>
              <a:rect l="l" t="t" r="r" b="b"/>
              <a:pathLst>
                <a:path w="2276133" h="1370602">
                  <a:moveTo>
                    <a:pt x="35833" y="0"/>
                  </a:moveTo>
                  <a:lnTo>
                    <a:pt x="2240300" y="0"/>
                  </a:lnTo>
                  <a:cubicBezTo>
                    <a:pt x="2260090" y="0"/>
                    <a:pt x="2276133" y="16043"/>
                    <a:pt x="2276133" y="35833"/>
                  </a:cubicBezTo>
                  <a:lnTo>
                    <a:pt x="2276133" y="1334769"/>
                  </a:lnTo>
                  <a:cubicBezTo>
                    <a:pt x="2276133" y="1354559"/>
                    <a:pt x="2260090" y="1370602"/>
                    <a:pt x="2240300" y="1370602"/>
                  </a:cubicBezTo>
                  <a:lnTo>
                    <a:pt x="35833" y="1370602"/>
                  </a:lnTo>
                  <a:cubicBezTo>
                    <a:pt x="16043" y="1370602"/>
                    <a:pt x="0" y="1354559"/>
                    <a:pt x="0" y="1334769"/>
                  </a:cubicBezTo>
                  <a:lnTo>
                    <a:pt x="0" y="35833"/>
                  </a:lnTo>
                  <a:cubicBezTo>
                    <a:pt x="0" y="16043"/>
                    <a:pt x="16043" y="0"/>
                    <a:pt x="35833" y="0"/>
                  </a:cubicBezTo>
                  <a:close/>
                </a:path>
              </a:pathLst>
            </a:custGeom>
            <a:solidFill>
              <a:srgbClr val="B1E1D2"/>
            </a:solidFill>
            <a:ln w="57150">
              <a:solidFill>
                <a:srgbClr val="383838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3901894"/>
            <a:ext cx="8642192" cy="5204006"/>
            <a:chOff x="0" y="0"/>
            <a:chExt cx="2276133" cy="137060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76133" cy="1370602"/>
            </a:xfrm>
            <a:custGeom>
              <a:avLst/>
              <a:gdLst/>
              <a:ahLst/>
              <a:cxnLst/>
              <a:rect l="l" t="t" r="r" b="b"/>
              <a:pathLst>
                <a:path w="2276133" h="1370602">
                  <a:moveTo>
                    <a:pt x="35833" y="0"/>
                  </a:moveTo>
                  <a:lnTo>
                    <a:pt x="2240300" y="0"/>
                  </a:lnTo>
                  <a:cubicBezTo>
                    <a:pt x="2260090" y="0"/>
                    <a:pt x="2276133" y="16043"/>
                    <a:pt x="2276133" y="35833"/>
                  </a:cubicBezTo>
                  <a:lnTo>
                    <a:pt x="2276133" y="1334769"/>
                  </a:lnTo>
                  <a:cubicBezTo>
                    <a:pt x="2276133" y="1354559"/>
                    <a:pt x="2260090" y="1370602"/>
                    <a:pt x="2240300" y="1370602"/>
                  </a:cubicBezTo>
                  <a:lnTo>
                    <a:pt x="35833" y="1370602"/>
                  </a:lnTo>
                  <a:cubicBezTo>
                    <a:pt x="16043" y="1370602"/>
                    <a:pt x="0" y="1354559"/>
                    <a:pt x="0" y="1334769"/>
                  </a:cubicBezTo>
                  <a:lnTo>
                    <a:pt x="0" y="35833"/>
                  </a:lnTo>
                  <a:cubicBezTo>
                    <a:pt x="0" y="16043"/>
                    <a:pt x="16043" y="0"/>
                    <a:pt x="35833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V="1">
            <a:off x="11334142" y="4528166"/>
            <a:ext cx="8075721" cy="78805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954053" y="3062313"/>
            <a:ext cx="4305247" cy="10812264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5588" y="1905937"/>
            <a:ext cx="632841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Add the rules or guidelines for this session to keep the class organized.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5592" y="5639160"/>
            <a:ext cx="7588408" cy="167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Exercise can improve students' way of thinking about the lesson. It allows them to recognize their own thinking and apply it outside class. You can duplicate this page as needed.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431723" y="7876062"/>
            <a:ext cx="1382238" cy="1382238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823292" y="1219467"/>
            <a:ext cx="7436008" cy="137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02"/>
              </a:lnSpc>
            </a:pPr>
            <a:r>
              <a:rPr lang="en-US" sz="10302">
                <a:solidFill>
                  <a:srgbClr val="383838"/>
                </a:solidFill>
                <a:latin typeface="Wedges"/>
              </a:rPr>
              <a:t>EXERCISE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368832" y="3397496"/>
            <a:ext cx="1494847" cy="13135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49507" y="1155101"/>
            <a:ext cx="6346592" cy="3882780"/>
            <a:chOff x="0" y="0"/>
            <a:chExt cx="2015341" cy="12329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5341" cy="1232965"/>
            </a:xfrm>
            <a:custGeom>
              <a:avLst/>
              <a:gdLst/>
              <a:ahLst/>
              <a:cxnLst/>
              <a:rect l="l" t="t" r="r" b="b"/>
              <a:pathLst>
                <a:path w="2015341" h="1232965">
                  <a:moveTo>
                    <a:pt x="48794" y="0"/>
                  </a:moveTo>
                  <a:lnTo>
                    <a:pt x="1966547" y="0"/>
                  </a:lnTo>
                  <a:cubicBezTo>
                    <a:pt x="1979488" y="0"/>
                    <a:pt x="1991899" y="5141"/>
                    <a:pt x="2001049" y="14291"/>
                  </a:cubicBezTo>
                  <a:cubicBezTo>
                    <a:pt x="2010200" y="23442"/>
                    <a:pt x="2015341" y="35853"/>
                    <a:pt x="2015341" y="48794"/>
                  </a:cubicBezTo>
                  <a:lnTo>
                    <a:pt x="2015341" y="1184171"/>
                  </a:lnTo>
                  <a:cubicBezTo>
                    <a:pt x="2015341" y="1197112"/>
                    <a:pt x="2010200" y="1209523"/>
                    <a:pt x="2001049" y="1218673"/>
                  </a:cubicBezTo>
                  <a:cubicBezTo>
                    <a:pt x="1991899" y="1227824"/>
                    <a:pt x="1979488" y="1232965"/>
                    <a:pt x="1966547" y="1232965"/>
                  </a:cubicBezTo>
                  <a:lnTo>
                    <a:pt x="48794" y="1232965"/>
                  </a:lnTo>
                  <a:cubicBezTo>
                    <a:pt x="35853" y="1232965"/>
                    <a:pt x="23442" y="1227824"/>
                    <a:pt x="14291" y="1218673"/>
                  </a:cubicBezTo>
                  <a:cubicBezTo>
                    <a:pt x="5141" y="1209523"/>
                    <a:pt x="0" y="1197112"/>
                    <a:pt x="0" y="1184171"/>
                  </a:cubicBezTo>
                  <a:lnTo>
                    <a:pt x="0" y="48794"/>
                  </a:lnTo>
                  <a:cubicBezTo>
                    <a:pt x="0" y="35853"/>
                    <a:pt x="5141" y="23442"/>
                    <a:pt x="14291" y="14291"/>
                  </a:cubicBezTo>
                  <a:cubicBezTo>
                    <a:pt x="23442" y="5141"/>
                    <a:pt x="35853" y="0"/>
                    <a:pt x="48794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23106" y="1028700"/>
            <a:ext cx="6346592" cy="3882780"/>
            <a:chOff x="0" y="0"/>
            <a:chExt cx="2015341" cy="12329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15341" cy="1232965"/>
            </a:xfrm>
            <a:custGeom>
              <a:avLst/>
              <a:gdLst/>
              <a:ahLst/>
              <a:cxnLst/>
              <a:rect l="l" t="t" r="r" b="b"/>
              <a:pathLst>
                <a:path w="2015341" h="1232965">
                  <a:moveTo>
                    <a:pt x="48794" y="0"/>
                  </a:moveTo>
                  <a:lnTo>
                    <a:pt x="1966547" y="0"/>
                  </a:lnTo>
                  <a:cubicBezTo>
                    <a:pt x="1979488" y="0"/>
                    <a:pt x="1991899" y="5141"/>
                    <a:pt x="2001049" y="14291"/>
                  </a:cubicBezTo>
                  <a:cubicBezTo>
                    <a:pt x="2010200" y="23442"/>
                    <a:pt x="2015341" y="35853"/>
                    <a:pt x="2015341" y="48794"/>
                  </a:cubicBezTo>
                  <a:lnTo>
                    <a:pt x="2015341" y="1184171"/>
                  </a:lnTo>
                  <a:cubicBezTo>
                    <a:pt x="2015341" y="1197112"/>
                    <a:pt x="2010200" y="1209523"/>
                    <a:pt x="2001049" y="1218673"/>
                  </a:cubicBezTo>
                  <a:cubicBezTo>
                    <a:pt x="1991899" y="1227824"/>
                    <a:pt x="1979488" y="1232965"/>
                    <a:pt x="1966547" y="1232965"/>
                  </a:cubicBezTo>
                  <a:lnTo>
                    <a:pt x="48794" y="1232965"/>
                  </a:lnTo>
                  <a:cubicBezTo>
                    <a:pt x="35853" y="1232965"/>
                    <a:pt x="23442" y="1227824"/>
                    <a:pt x="14291" y="1218673"/>
                  </a:cubicBezTo>
                  <a:cubicBezTo>
                    <a:pt x="5141" y="1209523"/>
                    <a:pt x="0" y="1197112"/>
                    <a:pt x="0" y="1184171"/>
                  </a:cubicBezTo>
                  <a:lnTo>
                    <a:pt x="0" y="48794"/>
                  </a:lnTo>
                  <a:cubicBezTo>
                    <a:pt x="0" y="35853"/>
                    <a:pt x="5141" y="23442"/>
                    <a:pt x="14291" y="14291"/>
                  </a:cubicBezTo>
                  <a:cubicBezTo>
                    <a:pt x="23442" y="5141"/>
                    <a:pt x="35853" y="0"/>
                    <a:pt x="48794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753813" y="4813722"/>
            <a:ext cx="9004294" cy="917389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682011" y="7501501"/>
            <a:ext cx="9826011" cy="326079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8533042">
            <a:off x="5211436" y="8216243"/>
            <a:ext cx="5695369" cy="5149562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912708" y="5375520"/>
            <a:ext cx="6346592" cy="3882780"/>
            <a:chOff x="0" y="0"/>
            <a:chExt cx="2015341" cy="12329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15341" cy="1232965"/>
            </a:xfrm>
            <a:custGeom>
              <a:avLst/>
              <a:gdLst/>
              <a:ahLst/>
              <a:cxnLst/>
              <a:rect l="l" t="t" r="r" b="b"/>
              <a:pathLst>
                <a:path w="2015341" h="1232965">
                  <a:moveTo>
                    <a:pt x="48794" y="0"/>
                  </a:moveTo>
                  <a:lnTo>
                    <a:pt x="1966547" y="0"/>
                  </a:lnTo>
                  <a:cubicBezTo>
                    <a:pt x="1979488" y="0"/>
                    <a:pt x="1991899" y="5141"/>
                    <a:pt x="2001049" y="14291"/>
                  </a:cubicBezTo>
                  <a:cubicBezTo>
                    <a:pt x="2010200" y="23442"/>
                    <a:pt x="2015341" y="35853"/>
                    <a:pt x="2015341" y="48794"/>
                  </a:cubicBezTo>
                  <a:lnTo>
                    <a:pt x="2015341" y="1184171"/>
                  </a:lnTo>
                  <a:cubicBezTo>
                    <a:pt x="2015341" y="1197112"/>
                    <a:pt x="2010200" y="1209523"/>
                    <a:pt x="2001049" y="1218673"/>
                  </a:cubicBezTo>
                  <a:cubicBezTo>
                    <a:pt x="1991899" y="1227824"/>
                    <a:pt x="1979488" y="1232965"/>
                    <a:pt x="1966547" y="1232965"/>
                  </a:cubicBezTo>
                  <a:lnTo>
                    <a:pt x="48794" y="1232965"/>
                  </a:lnTo>
                  <a:cubicBezTo>
                    <a:pt x="35853" y="1232965"/>
                    <a:pt x="23442" y="1227824"/>
                    <a:pt x="14291" y="1218673"/>
                  </a:cubicBezTo>
                  <a:cubicBezTo>
                    <a:pt x="5141" y="1209523"/>
                    <a:pt x="0" y="1197112"/>
                    <a:pt x="0" y="1184171"/>
                  </a:cubicBezTo>
                  <a:lnTo>
                    <a:pt x="0" y="48794"/>
                  </a:lnTo>
                  <a:cubicBezTo>
                    <a:pt x="0" y="35853"/>
                    <a:pt x="5141" y="23442"/>
                    <a:pt x="14291" y="14291"/>
                  </a:cubicBezTo>
                  <a:cubicBezTo>
                    <a:pt x="23442" y="5141"/>
                    <a:pt x="35853" y="0"/>
                    <a:pt x="48794" y="0"/>
                  </a:cubicBezTo>
                  <a:close/>
                </a:path>
              </a:pathLst>
            </a:custGeom>
            <a:solidFill>
              <a:srgbClr val="F4BA92"/>
            </a:solidFill>
            <a:ln w="57150">
              <a:solidFill>
                <a:srgbClr val="383838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786307" y="5249119"/>
            <a:ext cx="6346592" cy="3882780"/>
            <a:chOff x="0" y="0"/>
            <a:chExt cx="2015341" cy="12329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15341" cy="1232965"/>
            </a:xfrm>
            <a:custGeom>
              <a:avLst/>
              <a:gdLst/>
              <a:ahLst/>
              <a:cxnLst/>
              <a:rect l="l" t="t" r="r" b="b"/>
              <a:pathLst>
                <a:path w="2015341" h="1232965">
                  <a:moveTo>
                    <a:pt x="48794" y="0"/>
                  </a:moveTo>
                  <a:lnTo>
                    <a:pt x="1966547" y="0"/>
                  </a:lnTo>
                  <a:cubicBezTo>
                    <a:pt x="1979488" y="0"/>
                    <a:pt x="1991899" y="5141"/>
                    <a:pt x="2001049" y="14291"/>
                  </a:cubicBezTo>
                  <a:cubicBezTo>
                    <a:pt x="2010200" y="23442"/>
                    <a:pt x="2015341" y="35853"/>
                    <a:pt x="2015341" y="48794"/>
                  </a:cubicBezTo>
                  <a:lnTo>
                    <a:pt x="2015341" y="1184171"/>
                  </a:lnTo>
                  <a:cubicBezTo>
                    <a:pt x="2015341" y="1197112"/>
                    <a:pt x="2010200" y="1209523"/>
                    <a:pt x="2001049" y="1218673"/>
                  </a:cubicBezTo>
                  <a:cubicBezTo>
                    <a:pt x="1991899" y="1227824"/>
                    <a:pt x="1979488" y="1232965"/>
                    <a:pt x="1966547" y="1232965"/>
                  </a:cubicBezTo>
                  <a:lnTo>
                    <a:pt x="48794" y="1232965"/>
                  </a:lnTo>
                  <a:cubicBezTo>
                    <a:pt x="35853" y="1232965"/>
                    <a:pt x="23442" y="1227824"/>
                    <a:pt x="14291" y="1218673"/>
                  </a:cubicBezTo>
                  <a:cubicBezTo>
                    <a:pt x="5141" y="1209523"/>
                    <a:pt x="0" y="1197112"/>
                    <a:pt x="0" y="1184171"/>
                  </a:cubicBezTo>
                  <a:lnTo>
                    <a:pt x="0" y="48794"/>
                  </a:lnTo>
                  <a:cubicBezTo>
                    <a:pt x="0" y="35853"/>
                    <a:pt x="5141" y="23442"/>
                    <a:pt x="14291" y="14291"/>
                  </a:cubicBezTo>
                  <a:cubicBezTo>
                    <a:pt x="23442" y="5141"/>
                    <a:pt x="35853" y="0"/>
                    <a:pt x="48794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028700" y="4134130"/>
            <a:ext cx="4573332" cy="1122916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971550"/>
            <a:ext cx="7725714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6999">
                <a:solidFill>
                  <a:srgbClr val="383838"/>
                </a:solidFill>
                <a:latin typeface="Wedges"/>
              </a:rPr>
              <a:t>THINGS YOU NEED TO KNOW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724097" y="4134130"/>
            <a:ext cx="1028451" cy="903751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496214" y="1895670"/>
            <a:ext cx="5053178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Students will learn more about something new. Get prepared for the important points they will learn about and the impact on them after this class is over.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12315" y="5906539"/>
            <a:ext cx="5420976" cy="251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Make some rules that you want the students to know. It can be a notification for prohibited things to do, an etiquette when they ask something or anything else that you think will support the class.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10419494" y="1038473"/>
            <a:ext cx="1163556" cy="1409595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flipH="1">
            <a:off x="10419494" y="5258891"/>
            <a:ext cx="1163556" cy="1409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87910" y="2826268"/>
            <a:ext cx="12064580" cy="3856251"/>
            <a:chOff x="0" y="0"/>
            <a:chExt cx="3177503" cy="10156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77503" cy="1015638"/>
            </a:xfrm>
            <a:custGeom>
              <a:avLst/>
              <a:gdLst/>
              <a:ahLst/>
              <a:cxnLst/>
              <a:rect l="l" t="t" r="r" b="b"/>
              <a:pathLst>
                <a:path w="3177503" h="1015638">
                  <a:moveTo>
                    <a:pt x="25668" y="0"/>
                  </a:moveTo>
                  <a:lnTo>
                    <a:pt x="3151834" y="0"/>
                  </a:lnTo>
                  <a:cubicBezTo>
                    <a:pt x="3158642" y="0"/>
                    <a:pt x="3165171" y="2704"/>
                    <a:pt x="3169984" y="7518"/>
                  </a:cubicBezTo>
                  <a:cubicBezTo>
                    <a:pt x="3174798" y="12332"/>
                    <a:pt x="3177503" y="18861"/>
                    <a:pt x="3177503" y="25668"/>
                  </a:cubicBezTo>
                  <a:lnTo>
                    <a:pt x="3177503" y="989970"/>
                  </a:lnTo>
                  <a:cubicBezTo>
                    <a:pt x="3177503" y="996778"/>
                    <a:pt x="3174798" y="1003306"/>
                    <a:pt x="3169984" y="1008120"/>
                  </a:cubicBezTo>
                  <a:cubicBezTo>
                    <a:pt x="3165171" y="1012934"/>
                    <a:pt x="3158642" y="1015638"/>
                    <a:pt x="3151834" y="1015638"/>
                  </a:cubicBezTo>
                  <a:lnTo>
                    <a:pt x="25668" y="1015638"/>
                  </a:lnTo>
                  <a:cubicBezTo>
                    <a:pt x="18861" y="1015638"/>
                    <a:pt x="12332" y="1012934"/>
                    <a:pt x="7518" y="1008120"/>
                  </a:cubicBezTo>
                  <a:cubicBezTo>
                    <a:pt x="2704" y="1003306"/>
                    <a:pt x="0" y="996778"/>
                    <a:pt x="0" y="989970"/>
                  </a:cubicBezTo>
                  <a:lnTo>
                    <a:pt x="0" y="25668"/>
                  </a:lnTo>
                  <a:cubicBezTo>
                    <a:pt x="0" y="18861"/>
                    <a:pt x="2704" y="12332"/>
                    <a:pt x="7518" y="7518"/>
                  </a:cubicBezTo>
                  <a:cubicBezTo>
                    <a:pt x="12332" y="2704"/>
                    <a:pt x="18861" y="0"/>
                    <a:pt x="25668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35510" y="2673868"/>
            <a:ext cx="12038522" cy="3856251"/>
            <a:chOff x="0" y="0"/>
            <a:chExt cx="3170640" cy="10156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70640" cy="1015638"/>
            </a:xfrm>
            <a:custGeom>
              <a:avLst/>
              <a:gdLst/>
              <a:ahLst/>
              <a:cxnLst/>
              <a:rect l="l" t="t" r="r" b="b"/>
              <a:pathLst>
                <a:path w="3170640" h="1015638">
                  <a:moveTo>
                    <a:pt x="25724" y="0"/>
                  </a:moveTo>
                  <a:lnTo>
                    <a:pt x="3144916" y="0"/>
                  </a:lnTo>
                  <a:cubicBezTo>
                    <a:pt x="3151738" y="0"/>
                    <a:pt x="3158281" y="2710"/>
                    <a:pt x="3163105" y="7534"/>
                  </a:cubicBezTo>
                  <a:cubicBezTo>
                    <a:pt x="3167930" y="12358"/>
                    <a:pt x="3170640" y="18901"/>
                    <a:pt x="3170640" y="25724"/>
                  </a:cubicBezTo>
                  <a:lnTo>
                    <a:pt x="3170640" y="989914"/>
                  </a:lnTo>
                  <a:cubicBezTo>
                    <a:pt x="3170640" y="1004121"/>
                    <a:pt x="3159123" y="1015638"/>
                    <a:pt x="3144916" y="1015638"/>
                  </a:cubicBezTo>
                  <a:lnTo>
                    <a:pt x="25724" y="1015638"/>
                  </a:lnTo>
                  <a:cubicBezTo>
                    <a:pt x="18901" y="1015638"/>
                    <a:pt x="12358" y="1012928"/>
                    <a:pt x="7534" y="1008104"/>
                  </a:cubicBezTo>
                  <a:cubicBezTo>
                    <a:pt x="2710" y="1003280"/>
                    <a:pt x="0" y="996737"/>
                    <a:pt x="0" y="989914"/>
                  </a:cubicBezTo>
                  <a:lnTo>
                    <a:pt x="0" y="25724"/>
                  </a:lnTo>
                  <a:cubicBezTo>
                    <a:pt x="0" y="18901"/>
                    <a:pt x="2710" y="12358"/>
                    <a:pt x="7534" y="7534"/>
                  </a:cubicBezTo>
                  <a:cubicBezTo>
                    <a:pt x="12358" y="2710"/>
                    <a:pt x="18901" y="0"/>
                    <a:pt x="25724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000184" y="6682519"/>
            <a:ext cx="8287632" cy="89905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54202">
            <a:off x="-2001204" y="6489779"/>
            <a:ext cx="5989989" cy="610281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703315" y="7627902"/>
            <a:ext cx="9826011" cy="326079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207418" y="7627902"/>
            <a:ext cx="1806535" cy="163039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827141" y="1162050"/>
            <a:ext cx="14633719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>
                <a:solidFill>
                  <a:srgbClr val="383838"/>
                </a:solidFill>
                <a:latin typeface="Wedges"/>
              </a:rPr>
              <a:t>WHAT ARE WE LEARNING?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25561" y="7187344"/>
            <a:ext cx="2807372" cy="142123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853553" y="3836542"/>
            <a:ext cx="10733294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Explain all information about the topic in more detail. It can be the definition of something that the student will learn or the concept of it.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Duplicating this page is allowed as much as 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91651" y="5974838"/>
            <a:ext cx="7546257" cy="56665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81100" y="5674198"/>
            <a:ext cx="9390794" cy="1455571"/>
            <a:chOff x="0" y="0"/>
            <a:chExt cx="2473295" cy="3833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73295" cy="383360"/>
            </a:xfrm>
            <a:custGeom>
              <a:avLst/>
              <a:gdLst/>
              <a:ahLst/>
              <a:cxnLst/>
              <a:rect l="l" t="t" r="r" b="b"/>
              <a:pathLst>
                <a:path w="2473295" h="383360">
                  <a:moveTo>
                    <a:pt x="32977" y="0"/>
                  </a:moveTo>
                  <a:lnTo>
                    <a:pt x="2440319" y="0"/>
                  </a:lnTo>
                  <a:cubicBezTo>
                    <a:pt x="2449065" y="0"/>
                    <a:pt x="2457452" y="3474"/>
                    <a:pt x="2463637" y="9659"/>
                  </a:cubicBezTo>
                  <a:cubicBezTo>
                    <a:pt x="2469821" y="15843"/>
                    <a:pt x="2473295" y="24231"/>
                    <a:pt x="2473295" y="32977"/>
                  </a:cubicBezTo>
                  <a:lnTo>
                    <a:pt x="2473295" y="350384"/>
                  </a:lnTo>
                  <a:cubicBezTo>
                    <a:pt x="2473295" y="368596"/>
                    <a:pt x="2458531" y="383360"/>
                    <a:pt x="2440319" y="383360"/>
                  </a:cubicBezTo>
                  <a:lnTo>
                    <a:pt x="32977" y="383360"/>
                  </a:lnTo>
                  <a:cubicBezTo>
                    <a:pt x="14764" y="383360"/>
                    <a:pt x="0" y="368596"/>
                    <a:pt x="0" y="350384"/>
                  </a:cubicBezTo>
                  <a:lnTo>
                    <a:pt x="0" y="32977"/>
                  </a:lnTo>
                  <a:cubicBezTo>
                    <a:pt x="0" y="14764"/>
                    <a:pt x="14764" y="0"/>
                    <a:pt x="32977" y="0"/>
                  </a:cubicBezTo>
                  <a:close/>
                </a:path>
              </a:pathLst>
            </a:custGeom>
            <a:solidFill>
              <a:srgbClr val="E66947"/>
            </a:solidFill>
            <a:ln w="57150">
              <a:solidFill>
                <a:srgbClr val="383838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521798"/>
            <a:ext cx="9390794" cy="1455571"/>
            <a:chOff x="0" y="0"/>
            <a:chExt cx="2473295" cy="3833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73295" cy="383360"/>
            </a:xfrm>
            <a:custGeom>
              <a:avLst/>
              <a:gdLst/>
              <a:ahLst/>
              <a:cxnLst/>
              <a:rect l="l" t="t" r="r" b="b"/>
              <a:pathLst>
                <a:path w="2473295" h="383360">
                  <a:moveTo>
                    <a:pt x="32977" y="0"/>
                  </a:moveTo>
                  <a:lnTo>
                    <a:pt x="2440319" y="0"/>
                  </a:lnTo>
                  <a:cubicBezTo>
                    <a:pt x="2449065" y="0"/>
                    <a:pt x="2457452" y="3474"/>
                    <a:pt x="2463637" y="9659"/>
                  </a:cubicBezTo>
                  <a:cubicBezTo>
                    <a:pt x="2469821" y="15843"/>
                    <a:pt x="2473295" y="24231"/>
                    <a:pt x="2473295" y="32977"/>
                  </a:cubicBezTo>
                  <a:lnTo>
                    <a:pt x="2473295" y="350384"/>
                  </a:lnTo>
                  <a:cubicBezTo>
                    <a:pt x="2473295" y="368596"/>
                    <a:pt x="2458531" y="383360"/>
                    <a:pt x="2440319" y="383360"/>
                  </a:cubicBezTo>
                  <a:lnTo>
                    <a:pt x="32977" y="383360"/>
                  </a:lnTo>
                  <a:cubicBezTo>
                    <a:pt x="14764" y="383360"/>
                    <a:pt x="0" y="368596"/>
                    <a:pt x="0" y="350384"/>
                  </a:cubicBezTo>
                  <a:lnTo>
                    <a:pt x="0" y="32977"/>
                  </a:lnTo>
                  <a:cubicBezTo>
                    <a:pt x="0" y="14764"/>
                    <a:pt x="14764" y="0"/>
                    <a:pt x="32977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607841">
            <a:off x="11776031" y="5245977"/>
            <a:ext cx="6548488" cy="751914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660735" y="1028700"/>
            <a:ext cx="5598565" cy="109191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853831" y="1674359"/>
            <a:ext cx="7740532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383838"/>
                </a:solidFill>
                <a:latin typeface="Wedges"/>
              </a:rPr>
              <a:t>LET'S DISCUSS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81100" y="7702376"/>
            <a:ext cx="9390794" cy="1455571"/>
            <a:chOff x="0" y="0"/>
            <a:chExt cx="2473295" cy="3833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73295" cy="383360"/>
            </a:xfrm>
            <a:custGeom>
              <a:avLst/>
              <a:gdLst/>
              <a:ahLst/>
              <a:cxnLst/>
              <a:rect l="l" t="t" r="r" b="b"/>
              <a:pathLst>
                <a:path w="2473295" h="383360">
                  <a:moveTo>
                    <a:pt x="32977" y="0"/>
                  </a:moveTo>
                  <a:lnTo>
                    <a:pt x="2440319" y="0"/>
                  </a:lnTo>
                  <a:cubicBezTo>
                    <a:pt x="2449065" y="0"/>
                    <a:pt x="2457452" y="3474"/>
                    <a:pt x="2463637" y="9659"/>
                  </a:cubicBezTo>
                  <a:cubicBezTo>
                    <a:pt x="2469821" y="15843"/>
                    <a:pt x="2473295" y="24231"/>
                    <a:pt x="2473295" y="32977"/>
                  </a:cubicBezTo>
                  <a:lnTo>
                    <a:pt x="2473295" y="350384"/>
                  </a:lnTo>
                  <a:cubicBezTo>
                    <a:pt x="2473295" y="368596"/>
                    <a:pt x="2458531" y="383360"/>
                    <a:pt x="2440319" y="383360"/>
                  </a:cubicBezTo>
                  <a:lnTo>
                    <a:pt x="32977" y="383360"/>
                  </a:lnTo>
                  <a:cubicBezTo>
                    <a:pt x="14764" y="383360"/>
                    <a:pt x="0" y="368596"/>
                    <a:pt x="0" y="350384"/>
                  </a:cubicBezTo>
                  <a:lnTo>
                    <a:pt x="0" y="32977"/>
                  </a:lnTo>
                  <a:cubicBezTo>
                    <a:pt x="0" y="14764"/>
                    <a:pt x="14764" y="0"/>
                    <a:pt x="32977" y="0"/>
                  </a:cubicBezTo>
                  <a:close/>
                </a:path>
              </a:pathLst>
            </a:custGeom>
            <a:solidFill>
              <a:srgbClr val="63B5DF"/>
            </a:solidFill>
            <a:ln w="57150">
              <a:solidFill>
                <a:srgbClr val="383838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7549976"/>
            <a:ext cx="9390794" cy="1455571"/>
            <a:chOff x="0" y="0"/>
            <a:chExt cx="2473295" cy="3833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73295" cy="383360"/>
            </a:xfrm>
            <a:custGeom>
              <a:avLst/>
              <a:gdLst/>
              <a:ahLst/>
              <a:cxnLst/>
              <a:rect l="l" t="t" r="r" b="b"/>
              <a:pathLst>
                <a:path w="2473295" h="383360">
                  <a:moveTo>
                    <a:pt x="32977" y="0"/>
                  </a:moveTo>
                  <a:lnTo>
                    <a:pt x="2440319" y="0"/>
                  </a:lnTo>
                  <a:cubicBezTo>
                    <a:pt x="2449065" y="0"/>
                    <a:pt x="2457452" y="3474"/>
                    <a:pt x="2463637" y="9659"/>
                  </a:cubicBezTo>
                  <a:cubicBezTo>
                    <a:pt x="2469821" y="15843"/>
                    <a:pt x="2473295" y="24231"/>
                    <a:pt x="2473295" y="32977"/>
                  </a:cubicBezTo>
                  <a:lnTo>
                    <a:pt x="2473295" y="350384"/>
                  </a:lnTo>
                  <a:cubicBezTo>
                    <a:pt x="2473295" y="368596"/>
                    <a:pt x="2458531" y="383360"/>
                    <a:pt x="2440319" y="383360"/>
                  </a:cubicBezTo>
                  <a:lnTo>
                    <a:pt x="32977" y="383360"/>
                  </a:lnTo>
                  <a:cubicBezTo>
                    <a:pt x="14764" y="383360"/>
                    <a:pt x="0" y="368596"/>
                    <a:pt x="0" y="350384"/>
                  </a:cubicBezTo>
                  <a:lnTo>
                    <a:pt x="0" y="32977"/>
                  </a:lnTo>
                  <a:cubicBezTo>
                    <a:pt x="0" y="14764"/>
                    <a:pt x="14764" y="0"/>
                    <a:pt x="32977" y="0"/>
                  </a:cubicBezTo>
                  <a:close/>
                </a:path>
              </a:pathLst>
            </a:custGeom>
            <a:solidFill>
              <a:srgbClr val="EFEFEF"/>
            </a:solidFill>
            <a:ln w="57150">
              <a:solidFill>
                <a:srgbClr val="383838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056544" y="3193583"/>
            <a:ext cx="7335106" cy="167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Make the discussion session more exciting and interesting. You can create groups for them and give a task to each group. You can duplicate this page as much as needed.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69356" y="5836198"/>
            <a:ext cx="5309482" cy="78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Write a task that you will give to Group 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69356" y="7864376"/>
            <a:ext cx="5309482" cy="78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en-US" sz="2400">
                <a:solidFill>
                  <a:srgbClr val="383838"/>
                </a:solidFill>
                <a:latin typeface="Quicksand"/>
              </a:rPr>
              <a:t>Write a task that you will give to Group B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728107" y="1028700"/>
            <a:ext cx="704605" cy="207236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015481" y="1028700"/>
            <a:ext cx="704605" cy="2072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478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Wedges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bùi minh</cp:lastModifiedBy>
  <cp:revision>3</cp:revision>
  <dcterms:created xsi:type="dcterms:W3CDTF">2006-08-16T00:00:00Z</dcterms:created>
  <dcterms:modified xsi:type="dcterms:W3CDTF">2022-10-23T09:50:43Z</dcterms:modified>
  <dc:identifier>DAFP2aWYPsM</dc:identifier>
</cp:coreProperties>
</file>