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6" r:id="rId2"/>
    <p:sldId id="287" r:id="rId3"/>
    <p:sldId id="344" r:id="rId4"/>
    <p:sldId id="349" r:id="rId5"/>
    <p:sldId id="394" r:id="rId6"/>
    <p:sldId id="407" r:id="rId7"/>
    <p:sldId id="408" r:id="rId8"/>
    <p:sldId id="409" r:id="rId9"/>
    <p:sldId id="411" r:id="rId10"/>
    <p:sldId id="412" r:id="rId11"/>
    <p:sldId id="413" r:id="rId12"/>
    <p:sldId id="386" r:id="rId13"/>
    <p:sldId id="378" r:id="rId14"/>
    <p:sldId id="399" r:id="rId15"/>
    <p:sldId id="379" r:id="rId16"/>
    <p:sldId id="398" r:id="rId17"/>
    <p:sldId id="396" r:id="rId18"/>
    <p:sldId id="414" r:id="rId1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5325" autoAdjust="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13D594-C189-40AB-9EE3-5443EEED705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434CA6A-5B85-4CFE-80D5-92EF0A06A50D}">
      <dgm:prSet/>
      <dgm:spPr/>
      <dgm:t>
        <a:bodyPr/>
        <a:lstStyle/>
        <a:p>
          <a:r>
            <a:rPr lang="en-US"/>
            <a:t>Week 5: Study and analyze parameters of DC motor</a:t>
          </a:r>
        </a:p>
      </dgm:t>
    </dgm:pt>
    <dgm:pt modelId="{F1B0BA86-058C-4B2E-9168-12959F1E2F08}" type="parTrans" cxnId="{395A13CE-496D-403F-87EC-F1C117335F7F}">
      <dgm:prSet/>
      <dgm:spPr/>
      <dgm:t>
        <a:bodyPr/>
        <a:lstStyle/>
        <a:p>
          <a:endParaRPr lang="en-US"/>
        </a:p>
      </dgm:t>
    </dgm:pt>
    <dgm:pt modelId="{112364DA-FF26-4698-B5DB-46588E3D3109}" type="sibTrans" cxnId="{395A13CE-496D-403F-87EC-F1C117335F7F}">
      <dgm:prSet/>
      <dgm:spPr/>
      <dgm:t>
        <a:bodyPr/>
        <a:lstStyle/>
        <a:p>
          <a:endParaRPr lang="en-US"/>
        </a:p>
      </dgm:t>
    </dgm:pt>
    <dgm:pt modelId="{8E5FEF9A-70AB-4E54-905E-D8CDE2E90DF8}">
      <dgm:prSet/>
      <dgm:spPr/>
      <dgm:t>
        <a:bodyPr/>
        <a:lstStyle/>
        <a:p>
          <a:r>
            <a:rPr lang="en-US"/>
            <a:t>Week 6: Build DC motor model in Simulink/Simscape</a:t>
          </a:r>
        </a:p>
      </dgm:t>
    </dgm:pt>
    <dgm:pt modelId="{74F60255-0AC2-448B-8D18-5E52694C1851}" type="parTrans" cxnId="{61237AD4-5BD7-4B69-91AB-1CB0D079B40E}">
      <dgm:prSet/>
      <dgm:spPr/>
      <dgm:t>
        <a:bodyPr/>
        <a:lstStyle/>
        <a:p>
          <a:endParaRPr lang="en-US"/>
        </a:p>
      </dgm:t>
    </dgm:pt>
    <dgm:pt modelId="{B06BB32D-F967-4356-AEC2-6376A379CE5F}" type="sibTrans" cxnId="{61237AD4-5BD7-4B69-91AB-1CB0D079B40E}">
      <dgm:prSet/>
      <dgm:spPr/>
      <dgm:t>
        <a:bodyPr/>
        <a:lstStyle/>
        <a:p>
          <a:endParaRPr lang="en-US"/>
        </a:p>
      </dgm:t>
    </dgm:pt>
    <dgm:pt modelId="{C8EFCCF5-E108-4EDA-8C07-06CD6DA9D6F0}">
      <dgm:prSet/>
      <dgm:spPr/>
      <dgm:t>
        <a:bodyPr/>
        <a:lstStyle/>
        <a:p>
          <a:r>
            <a:rPr lang="en-US"/>
            <a:t>Week 7: Build DC motor model in Simulink/Simscape</a:t>
          </a:r>
        </a:p>
      </dgm:t>
    </dgm:pt>
    <dgm:pt modelId="{D334D7C7-FD93-45E8-B961-5D90C7B391FD}" type="parTrans" cxnId="{CBB1F6D3-E9E4-4309-A1DA-9EFF41869368}">
      <dgm:prSet/>
      <dgm:spPr/>
      <dgm:t>
        <a:bodyPr/>
        <a:lstStyle/>
        <a:p>
          <a:endParaRPr lang="en-US"/>
        </a:p>
      </dgm:t>
    </dgm:pt>
    <dgm:pt modelId="{29AA7341-6B4E-4D95-B4F4-600707FC6612}" type="sibTrans" cxnId="{CBB1F6D3-E9E4-4309-A1DA-9EFF41869368}">
      <dgm:prSet/>
      <dgm:spPr/>
      <dgm:t>
        <a:bodyPr/>
        <a:lstStyle/>
        <a:p>
          <a:endParaRPr lang="en-US"/>
        </a:p>
      </dgm:t>
    </dgm:pt>
    <dgm:pt modelId="{9EA77298-300C-43BC-87C4-5BB5700BDA8A}">
      <dgm:prSet/>
      <dgm:spPr/>
      <dgm:t>
        <a:bodyPr/>
        <a:lstStyle/>
        <a:p>
          <a:r>
            <a:rPr lang="en-US"/>
            <a:t>Week 8: Choose P,I,D coefficients for PID controller</a:t>
          </a:r>
        </a:p>
      </dgm:t>
    </dgm:pt>
    <dgm:pt modelId="{E4653B8C-E027-4A4B-8C35-F91CE3C9BD23}" type="parTrans" cxnId="{36740F1D-0FC7-448F-BBF7-C08191225CB0}">
      <dgm:prSet/>
      <dgm:spPr/>
      <dgm:t>
        <a:bodyPr/>
        <a:lstStyle/>
        <a:p>
          <a:endParaRPr lang="en-US"/>
        </a:p>
      </dgm:t>
    </dgm:pt>
    <dgm:pt modelId="{2D7916FB-036E-4E47-9FCD-6F9122568CB8}" type="sibTrans" cxnId="{36740F1D-0FC7-448F-BBF7-C08191225CB0}">
      <dgm:prSet/>
      <dgm:spPr/>
      <dgm:t>
        <a:bodyPr/>
        <a:lstStyle/>
        <a:p>
          <a:endParaRPr lang="en-US"/>
        </a:p>
      </dgm:t>
    </dgm:pt>
    <dgm:pt modelId="{EDFD4625-9D9B-4342-B828-BF36CCA250B5}">
      <dgm:prSet/>
      <dgm:spPr/>
      <dgm:t>
        <a:bodyPr/>
        <a:lstStyle/>
        <a:p>
          <a:r>
            <a:rPr lang="en-US" dirty="0"/>
            <a:t>Week 9: Connect the DC motor under load of steering system </a:t>
          </a:r>
        </a:p>
      </dgm:t>
    </dgm:pt>
    <dgm:pt modelId="{27DF579B-BE05-4C2C-AF90-A9AFE9132335}" type="parTrans" cxnId="{15675F73-E68F-414B-9488-602E81BFE8C1}">
      <dgm:prSet/>
      <dgm:spPr/>
      <dgm:t>
        <a:bodyPr/>
        <a:lstStyle/>
        <a:p>
          <a:endParaRPr lang="en-US"/>
        </a:p>
      </dgm:t>
    </dgm:pt>
    <dgm:pt modelId="{B7F54FC7-EE05-4362-B150-68C367CD08C3}" type="sibTrans" cxnId="{15675F73-E68F-414B-9488-602E81BFE8C1}">
      <dgm:prSet/>
      <dgm:spPr/>
      <dgm:t>
        <a:bodyPr/>
        <a:lstStyle/>
        <a:p>
          <a:endParaRPr lang="en-US"/>
        </a:p>
      </dgm:t>
    </dgm:pt>
    <dgm:pt modelId="{8EA560A1-8249-4BCB-82AC-E62CF1152F87}">
      <dgm:prSet/>
      <dgm:spPr/>
      <dgm:t>
        <a:bodyPr/>
        <a:lstStyle/>
        <a:p>
          <a:r>
            <a:rPr lang="en-US"/>
            <a:t>Week 10: Study and construct the EPS’s control rule</a:t>
          </a:r>
        </a:p>
      </dgm:t>
    </dgm:pt>
    <dgm:pt modelId="{0A4EE215-107F-4FFF-9A3B-A05558B4231A}" type="parTrans" cxnId="{3EACC38D-6EAF-45C5-AF88-4BAAB825BD90}">
      <dgm:prSet/>
      <dgm:spPr/>
      <dgm:t>
        <a:bodyPr/>
        <a:lstStyle/>
        <a:p>
          <a:endParaRPr lang="en-US"/>
        </a:p>
      </dgm:t>
    </dgm:pt>
    <dgm:pt modelId="{81AC142D-C316-4E8B-8DF6-6F36A0F68FD6}" type="sibTrans" cxnId="{3EACC38D-6EAF-45C5-AF88-4BAAB825BD90}">
      <dgm:prSet/>
      <dgm:spPr/>
      <dgm:t>
        <a:bodyPr/>
        <a:lstStyle/>
        <a:p>
          <a:endParaRPr lang="en-US"/>
        </a:p>
      </dgm:t>
    </dgm:pt>
    <dgm:pt modelId="{0ADD5BDA-C896-42B3-9F99-A2B936FD27D9}">
      <dgm:prSet/>
      <dgm:spPr/>
      <dgm:t>
        <a:bodyPr/>
        <a:lstStyle/>
        <a:p>
          <a:r>
            <a:rPr lang="en-US" u="none" dirty="0"/>
            <a:t>Week 11: Simulate the control rule in Simulink/</a:t>
          </a:r>
          <a:r>
            <a:rPr lang="en-US" u="none" dirty="0" err="1"/>
            <a:t>Simscape</a:t>
          </a:r>
          <a:endParaRPr lang="en-US" u="none" dirty="0"/>
        </a:p>
      </dgm:t>
    </dgm:pt>
    <dgm:pt modelId="{BEFD39FF-7E77-4EF3-B887-A69FDB9ACED1}" type="parTrans" cxnId="{6E5FECD6-6E45-41A1-9A75-4D01ADF7DC6F}">
      <dgm:prSet/>
      <dgm:spPr/>
      <dgm:t>
        <a:bodyPr/>
        <a:lstStyle/>
        <a:p>
          <a:endParaRPr lang="en-US"/>
        </a:p>
      </dgm:t>
    </dgm:pt>
    <dgm:pt modelId="{8CDBD325-4413-4740-ACCB-754789E12309}" type="sibTrans" cxnId="{6E5FECD6-6E45-41A1-9A75-4D01ADF7DC6F}">
      <dgm:prSet/>
      <dgm:spPr/>
      <dgm:t>
        <a:bodyPr/>
        <a:lstStyle/>
        <a:p>
          <a:endParaRPr lang="en-US"/>
        </a:p>
      </dgm:t>
    </dgm:pt>
    <dgm:pt modelId="{AE06E884-A64C-4BB1-BD7D-CB9284206CF6}">
      <dgm:prSet/>
      <dgm:spPr/>
      <dgm:t>
        <a:bodyPr/>
        <a:lstStyle/>
        <a:p>
          <a:r>
            <a:rPr lang="en-US" i="1" dirty="0">
              <a:solidFill>
                <a:schemeClr val="tx1"/>
              </a:solidFill>
            </a:rPr>
            <a:t>Week 12: Complete and verify control model</a:t>
          </a:r>
        </a:p>
      </dgm:t>
    </dgm:pt>
    <dgm:pt modelId="{51192859-E60F-4C3F-A86F-4933A0759B81}" type="parTrans" cxnId="{72DE4614-A17A-41CD-A1A3-CC74690B0398}">
      <dgm:prSet/>
      <dgm:spPr/>
      <dgm:t>
        <a:bodyPr/>
        <a:lstStyle/>
        <a:p>
          <a:endParaRPr lang="en-US"/>
        </a:p>
      </dgm:t>
    </dgm:pt>
    <dgm:pt modelId="{91814D5A-521C-4833-BE87-37877B33969E}" type="sibTrans" cxnId="{72DE4614-A17A-41CD-A1A3-CC74690B0398}">
      <dgm:prSet/>
      <dgm:spPr/>
      <dgm:t>
        <a:bodyPr/>
        <a:lstStyle/>
        <a:p>
          <a:endParaRPr lang="en-US"/>
        </a:p>
      </dgm:t>
    </dgm:pt>
    <dgm:pt modelId="{6CB72D39-9185-47B2-8493-893C43458396}">
      <dgm:prSet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Week 13: Complete and verify control model</a:t>
          </a:r>
        </a:p>
      </dgm:t>
    </dgm:pt>
    <dgm:pt modelId="{53DE261E-6B42-42EE-B1C8-79DBFDA1D1CA}" type="parTrans" cxnId="{81BCC145-6B3F-4EDA-BD3B-64CB6172404B}">
      <dgm:prSet/>
      <dgm:spPr/>
      <dgm:t>
        <a:bodyPr/>
        <a:lstStyle/>
        <a:p>
          <a:endParaRPr lang="en-US"/>
        </a:p>
      </dgm:t>
    </dgm:pt>
    <dgm:pt modelId="{835825D4-93BA-432C-85BC-E2685E23CE30}" type="sibTrans" cxnId="{81BCC145-6B3F-4EDA-BD3B-64CB6172404B}">
      <dgm:prSet/>
      <dgm:spPr/>
      <dgm:t>
        <a:bodyPr/>
        <a:lstStyle/>
        <a:p>
          <a:endParaRPr lang="en-US"/>
        </a:p>
      </dgm:t>
    </dgm:pt>
    <dgm:pt modelId="{B4639803-8BBE-4825-B3FB-23B1C2E3B2DC}">
      <dgm:prSet/>
      <dgm:spPr/>
      <dgm:t>
        <a:bodyPr/>
        <a:lstStyle/>
        <a:p>
          <a:r>
            <a:rPr lang="en-US"/>
            <a:t>Week 14: Summarize theoretical basis and completed works</a:t>
          </a:r>
        </a:p>
      </dgm:t>
    </dgm:pt>
    <dgm:pt modelId="{1758688A-C085-473F-9820-A9297C54DE86}" type="parTrans" cxnId="{F4A46D96-8B75-484A-BE71-41BB5B0805BA}">
      <dgm:prSet/>
      <dgm:spPr/>
      <dgm:t>
        <a:bodyPr/>
        <a:lstStyle/>
        <a:p>
          <a:endParaRPr lang="en-US"/>
        </a:p>
      </dgm:t>
    </dgm:pt>
    <dgm:pt modelId="{882B44F6-32E2-4C2D-A416-4246792827AC}" type="sibTrans" cxnId="{F4A46D96-8B75-484A-BE71-41BB5B0805BA}">
      <dgm:prSet/>
      <dgm:spPr/>
      <dgm:t>
        <a:bodyPr/>
        <a:lstStyle/>
        <a:p>
          <a:endParaRPr lang="en-US"/>
        </a:p>
      </dgm:t>
    </dgm:pt>
    <dgm:pt modelId="{09E76F9D-B187-48BC-8BD2-717836F15FDE}">
      <dgm:prSet/>
      <dgm:spPr/>
      <dgm:t>
        <a:bodyPr/>
        <a:lstStyle/>
        <a:p>
          <a:r>
            <a:rPr lang="en-US"/>
            <a:t>Week 15: Final Report, Slide, Posters</a:t>
          </a:r>
        </a:p>
      </dgm:t>
    </dgm:pt>
    <dgm:pt modelId="{CC69F8D9-B274-4C17-B966-7B63AD2CB3FE}" type="parTrans" cxnId="{4774C47A-E5C3-4C83-A77A-684C5634BD36}">
      <dgm:prSet/>
      <dgm:spPr/>
      <dgm:t>
        <a:bodyPr/>
        <a:lstStyle/>
        <a:p>
          <a:endParaRPr lang="en-US"/>
        </a:p>
      </dgm:t>
    </dgm:pt>
    <dgm:pt modelId="{7CEA3025-BD6D-48A4-94BB-564EA04483A0}" type="sibTrans" cxnId="{4774C47A-E5C3-4C83-A77A-684C5634BD36}">
      <dgm:prSet/>
      <dgm:spPr/>
      <dgm:t>
        <a:bodyPr/>
        <a:lstStyle/>
        <a:p>
          <a:endParaRPr lang="en-US"/>
        </a:p>
      </dgm:t>
    </dgm:pt>
    <dgm:pt modelId="{D9D11D69-1DFF-4AB1-8773-C81073DC89D2}" type="pres">
      <dgm:prSet presAssocID="{8A13D594-C189-40AB-9EE3-5443EEED7058}" presName="vert0" presStyleCnt="0">
        <dgm:presLayoutVars>
          <dgm:dir/>
          <dgm:animOne val="branch"/>
          <dgm:animLvl val="lvl"/>
        </dgm:presLayoutVars>
      </dgm:prSet>
      <dgm:spPr/>
    </dgm:pt>
    <dgm:pt modelId="{085005D7-B402-4E56-A35F-41D554244400}" type="pres">
      <dgm:prSet presAssocID="{3434CA6A-5B85-4CFE-80D5-92EF0A06A50D}" presName="thickLine" presStyleLbl="alignNode1" presStyleIdx="0" presStyleCnt="11"/>
      <dgm:spPr/>
    </dgm:pt>
    <dgm:pt modelId="{36E1FA74-1548-4663-B84A-044F238A2CB8}" type="pres">
      <dgm:prSet presAssocID="{3434CA6A-5B85-4CFE-80D5-92EF0A06A50D}" presName="horz1" presStyleCnt="0"/>
      <dgm:spPr/>
    </dgm:pt>
    <dgm:pt modelId="{91ABCB4E-0568-4D47-86E6-D0EFBA48E6D1}" type="pres">
      <dgm:prSet presAssocID="{3434CA6A-5B85-4CFE-80D5-92EF0A06A50D}" presName="tx1" presStyleLbl="revTx" presStyleIdx="0" presStyleCnt="11"/>
      <dgm:spPr/>
    </dgm:pt>
    <dgm:pt modelId="{E4B3A2B4-B2B0-4C7C-B17C-7119087CC1FC}" type="pres">
      <dgm:prSet presAssocID="{3434CA6A-5B85-4CFE-80D5-92EF0A06A50D}" presName="vert1" presStyleCnt="0"/>
      <dgm:spPr/>
    </dgm:pt>
    <dgm:pt modelId="{6AF416DF-C317-40A1-8B6A-669E27D9861B}" type="pres">
      <dgm:prSet presAssocID="{8E5FEF9A-70AB-4E54-905E-D8CDE2E90DF8}" presName="thickLine" presStyleLbl="alignNode1" presStyleIdx="1" presStyleCnt="11"/>
      <dgm:spPr/>
    </dgm:pt>
    <dgm:pt modelId="{CC2B6D85-EF6C-46E8-B7FA-ECC3BAB2F6E6}" type="pres">
      <dgm:prSet presAssocID="{8E5FEF9A-70AB-4E54-905E-D8CDE2E90DF8}" presName="horz1" presStyleCnt="0"/>
      <dgm:spPr/>
    </dgm:pt>
    <dgm:pt modelId="{29F2B198-6061-4360-AF19-6F5B61075CD5}" type="pres">
      <dgm:prSet presAssocID="{8E5FEF9A-70AB-4E54-905E-D8CDE2E90DF8}" presName="tx1" presStyleLbl="revTx" presStyleIdx="1" presStyleCnt="11"/>
      <dgm:spPr/>
    </dgm:pt>
    <dgm:pt modelId="{D807EFB8-5A1A-408B-8D84-20B36479FA77}" type="pres">
      <dgm:prSet presAssocID="{8E5FEF9A-70AB-4E54-905E-D8CDE2E90DF8}" presName="vert1" presStyleCnt="0"/>
      <dgm:spPr/>
    </dgm:pt>
    <dgm:pt modelId="{300C6FAB-F31D-483E-8BC6-0E5D5174E159}" type="pres">
      <dgm:prSet presAssocID="{C8EFCCF5-E108-4EDA-8C07-06CD6DA9D6F0}" presName="thickLine" presStyleLbl="alignNode1" presStyleIdx="2" presStyleCnt="11"/>
      <dgm:spPr/>
    </dgm:pt>
    <dgm:pt modelId="{A93EA049-96FD-4D9F-90A6-AABF9A860CA4}" type="pres">
      <dgm:prSet presAssocID="{C8EFCCF5-E108-4EDA-8C07-06CD6DA9D6F0}" presName="horz1" presStyleCnt="0"/>
      <dgm:spPr/>
    </dgm:pt>
    <dgm:pt modelId="{F22D83B9-43E9-4B29-82FA-2735A806A87A}" type="pres">
      <dgm:prSet presAssocID="{C8EFCCF5-E108-4EDA-8C07-06CD6DA9D6F0}" presName="tx1" presStyleLbl="revTx" presStyleIdx="2" presStyleCnt="11"/>
      <dgm:spPr/>
    </dgm:pt>
    <dgm:pt modelId="{A4BB749D-96A2-467C-8C35-5DBA576F6786}" type="pres">
      <dgm:prSet presAssocID="{C8EFCCF5-E108-4EDA-8C07-06CD6DA9D6F0}" presName="vert1" presStyleCnt="0"/>
      <dgm:spPr/>
    </dgm:pt>
    <dgm:pt modelId="{A45A257E-54A9-4D32-8837-3194EC2C4DEF}" type="pres">
      <dgm:prSet presAssocID="{9EA77298-300C-43BC-87C4-5BB5700BDA8A}" presName="thickLine" presStyleLbl="alignNode1" presStyleIdx="3" presStyleCnt="11"/>
      <dgm:spPr/>
    </dgm:pt>
    <dgm:pt modelId="{675A283F-028E-4FCC-A596-D49B8EA88A1E}" type="pres">
      <dgm:prSet presAssocID="{9EA77298-300C-43BC-87C4-5BB5700BDA8A}" presName="horz1" presStyleCnt="0"/>
      <dgm:spPr/>
    </dgm:pt>
    <dgm:pt modelId="{1DA63EA5-90F9-4667-B904-A555ABCA7801}" type="pres">
      <dgm:prSet presAssocID="{9EA77298-300C-43BC-87C4-5BB5700BDA8A}" presName="tx1" presStyleLbl="revTx" presStyleIdx="3" presStyleCnt="11"/>
      <dgm:spPr/>
    </dgm:pt>
    <dgm:pt modelId="{56A8757E-D646-47C2-A60A-2C94C10BC4C0}" type="pres">
      <dgm:prSet presAssocID="{9EA77298-300C-43BC-87C4-5BB5700BDA8A}" presName="vert1" presStyleCnt="0"/>
      <dgm:spPr/>
    </dgm:pt>
    <dgm:pt modelId="{C5B05753-919B-4632-9EA3-C933B51A9E74}" type="pres">
      <dgm:prSet presAssocID="{EDFD4625-9D9B-4342-B828-BF36CCA250B5}" presName="thickLine" presStyleLbl="alignNode1" presStyleIdx="4" presStyleCnt="11"/>
      <dgm:spPr/>
    </dgm:pt>
    <dgm:pt modelId="{FDF942CF-DDDE-4518-BFFA-95008E462BC2}" type="pres">
      <dgm:prSet presAssocID="{EDFD4625-9D9B-4342-B828-BF36CCA250B5}" presName="horz1" presStyleCnt="0"/>
      <dgm:spPr/>
    </dgm:pt>
    <dgm:pt modelId="{254FD6DC-7835-46BE-BC62-2A48BAFE6369}" type="pres">
      <dgm:prSet presAssocID="{EDFD4625-9D9B-4342-B828-BF36CCA250B5}" presName="tx1" presStyleLbl="revTx" presStyleIdx="4" presStyleCnt="11"/>
      <dgm:spPr/>
    </dgm:pt>
    <dgm:pt modelId="{2E3ACAC1-5901-4A3E-B304-0BA8813E7A1F}" type="pres">
      <dgm:prSet presAssocID="{EDFD4625-9D9B-4342-B828-BF36CCA250B5}" presName="vert1" presStyleCnt="0"/>
      <dgm:spPr/>
    </dgm:pt>
    <dgm:pt modelId="{1F44CE59-95AE-4D96-A35A-D37293A52F08}" type="pres">
      <dgm:prSet presAssocID="{8EA560A1-8249-4BCB-82AC-E62CF1152F87}" presName="thickLine" presStyleLbl="alignNode1" presStyleIdx="5" presStyleCnt="11"/>
      <dgm:spPr/>
    </dgm:pt>
    <dgm:pt modelId="{64DB958A-DF85-47D6-A6F5-1A0A573E7395}" type="pres">
      <dgm:prSet presAssocID="{8EA560A1-8249-4BCB-82AC-E62CF1152F87}" presName="horz1" presStyleCnt="0"/>
      <dgm:spPr/>
    </dgm:pt>
    <dgm:pt modelId="{1FD06787-EAFA-4D2E-9636-0A3F947A5369}" type="pres">
      <dgm:prSet presAssocID="{8EA560A1-8249-4BCB-82AC-E62CF1152F87}" presName="tx1" presStyleLbl="revTx" presStyleIdx="5" presStyleCnt="11"/>
      <dgm:spPr/>
    </dgm:pt>
    <dgm:pt modelId="{53D38190-A63E-4074-B7F9-D66B1D902935}" type="pres">
      <dgm:prSet presAssocID="{8EA560A1-8249-4BCB-82AC-E62CF1152F87}" presName="vert1" presStyleCnt="0"/>
      <dgm:spPr/>
    </dgm:pt>
    <dgm:pt modelId="{DB8E753E-90EB-4C1B-B82D-AC952FA480F6}" type="pres">
      <dgm:prSet presAssocID="{0ADD5BDA-C896-42B3-9F99-A2B936FD27D9}" presName="thickLine" presStyleLbl="alignNode1" presStyleIdx="6" presStyleCnt="11"/>
      <dgm:spPr/>
    </dgm:pt>
    <dgm:pt modelId="{5AB86C71-0C44-43C1-B41B-6B92E3ED78FF}" type="pres">
      <dgm:prSet presAssocID="{0ADD5BDA-C896-42B3-9F99-A2B936FD27D9}" presName="horz1" presStyleCnt="0"/>
      <dgm:spPr/>
    </dgm:pt>
    <dgm:pt modelId="{00E5ABAA-1537-4184-BE04-3873AE705993}" type="pres">
      <dgm:prSet presAssocID="{0ADD5BDA-C896-42B3-9F99-A2B936FD27D9}" presName="tx1" presStyleLbl="revTx" presStyleIdx="6" presStyleCnt="11"/>
      <dgm:spPr/>
    </dgm:pt>
    <dgm:pt modelId="{E47064E9-81EF-4D6C-A6A8-7322273C0904}" type="pres">
      <dgm:prSet presAssocID="{0ADD5BDA-C896-42B3-9F99-A2B936FD27D9}" presName="vert1" presStyleCnt="0"/>
      <dgm:spPr/>
    </dgm:pt>
    <dgm:pt modelId="{A1B3FCBB-0734-414D-AB73-FF613D83DD28}" type="pres">
      <dgm:prSet presAssocID="{AE06E884-A64C-4BB1-BD7D-CB9284206CF6}" presName="thickLine" presStyleLbl="alignNode1" presStyleIdx="7" presStyleCnt="11"/>
      <dgm:spPr/>
    </dgm:pt>
    <dgm:pt modelId="{1CBB016A-8519-4700-AC68-69856C9A421F}" type="pres">
      <dgm:prSet presAssocID="{AE06E884-A64C-4BB1-BD7D-CB9284206CF6}" presName="horz1" presStyleCnt="0"/>
      <dgm:spPr/>
    </dgm:pt>
    <dgm:pt modelId="{E63277CA-F46C-4E67-B39E-B4EF67B144A8}" type="pres">
      <dgm:prSet presAssocID="{AE06E884-A64C-4BB1-BD7D-CB9284206CF6}" presName="tx1" presStyleLbl="revTx" presStyleIdx="7" presStyleCnt="11"/>
      <dgm:spPr/>
    </dgm:pt>
    <dgm:pt modelId="{7EBCD531-246F-4A05-8AD3-51DD0FF8FA99}" type="pres">
      <dgm:prSet presAssocID="{AE06E884-A64C-4BB1-BD7D-CB9284206CF6}" presName="vert1" presStyleCnt="0"/>
      <dgm:spPr/>
    </dgm:pt>
    <dgm:pt modelId="{5F5440D3-BD86-4AFA-9637-40249A0695E9}" type="pres">
      <dgm:prSet presAssocID="{6CB72D39-9185-47B2-8493-893C43458396}" presName="thickLine" presStyleLbl="alignNode1" presStyleIdx="8" presStyleCnt="11"/>
      <dgm:spPr/>
    </dgm:pt>
    <dgm:pt modelId="{D6857D05-7A27-4DFB-B535-1646CAEF1454}" type="pres">
      <dgm:prSet presAssocID="{6CB72D39-9185-47B2-8493-893C43458396}" presName="horz1" presStyleCnt="0"/>
      <dgm:spPr/>
    </dgm:pt>
    <dgm:pt modelId="{30A9DD55-0F55-4777-A6B1-539A59B6C369}" type="pres">
      <dgm:prSet presAssocID="{6CB72D39-9185-47B2-8493-893C43458396}" presName="tx1" presStyleLbl="revTx" presStyleIdx="8" presStyleCnt="11"/>
      <dgm:spPr/>
    </dgm:pt>
    <dgm:pt modelId="{A8A0236F-266D-42EF-8786-F828F3E28403}" type="pres">
      <dgm:prSet presAssocID="{6CB72D39-9185-47B2-8493-893C43458396}" presName="vert1" presStyleCnt="0"/>
      <dgm:spPr/>
    </dgm:pt>
    <dgm:pt modelId="{30C8C747-F01A-44CB-AB27-884C438BC44E}" type="pres">
      <dgm:prSet presAssocID="{B4639803-8BBE-4825-B3FB-23B1C2E3B2DC}" presName="thickLine" presStyleLbl="alignNode1" presStyleIdx="9" presStyleCnt="11"/>
      <dgm:spPr/>
    </dgm:pt>
    <dgm:pt modelId="{44B46D69-CC31-4B6F-8365-736C2CDFC6EB}" type="pres">
      <dgm:prSet presAssocID="{B4639803-8BBE-4825-B3FB-23B1C2E3B2DC}" presName="horz1" presStyleCnt="0"/>
      <dgm:spPr/>
    </dgm:pt>
    <dgm:pt modelId="{2978E267-5A8E-4BA4-B0EF-8E90C197E30B}" type="pres">
      <dgm:prSet presAssocID="{B4639803-8BBE-4825-B3FB-23B1C2E3B2DC}" presName="tx1" presStyleLbl="revTx" presStyleIdx="9" presStyleCnt="11"/>
      <dgm:spPr/>
    </dgm:pt>
    <dgm:pt modelId="{10C17443-585A-47B8-A7F7-CFF2ED543297}" type="pres">
      <dgm:prSet presAssocID="{B4639803-8BBE-4825-B3FB-23B1C2E3B2DC}" presName="vert1" presStyleCnt="0"/>
      <dgm:spPr/>
    </dgm:pt>
    <dgm:pt modelId="{5675D2FF-B84B-4E89-9970-48D1303171C8}" type="pres">
      <dgm:prSet presAssocID="{09E76F9D-B187-48BC-8BD2-717836F15FDE}" presName="thickLine" presStyleLbl="alignNode1" presStyleIdx="10" presStyleCnt="11"/>
      <dgm:spPr/>
    </dgm:pt>
    <dgm:pt modelId="{C95B76D1-9A55-4F39-90C3-502C6961412F}" type="pres">
      <dgm:prSet presAssocID="{09E76F9D-B187-48BC-8BD2-717836F15FDE}" presName="horz1" presStyleCnt="0"/>
      <dgm:spPr/>
    </dgm:pt>
    <dgm:pt modelId="{D3D0FDD7-C96E-4B56-A15C-F6DF3FDA9EB6}" type="pres">
      <dgm:prSet presAssocID="{09E76F9D-B187-48BC-8BD2-717836F15FDE}" presName="tx1" presStyleLbl="revTx" presStyleIdx="10" presStyleCnt="11"/>
      <dgm:spPr/>
    </dgm:pt>
    <dgm:pt modelId="{3ADBB2C8-7DB7-4FC1-A388-6B0A85B7DDE4}" type="pres">
      <dgm:prSet presAssocID="{09E76F9D-B187-48BC-8BD2-717836F15FDE}" presName="vert1" presStyleCnt="0"/>
      <dgm:spPr/>
    </dgm:pt>
  </dgm:ptLst>
  <dgm:cxnLst>
    <dgm:cxn modelId="{72DE4614-A17A-41CD-A1A3-CC74690B0398}" srcId="{8A13D594-C189-40AB-9EE3-5443EEED7058}" destId="{AE06E884-A64C-4BB1-BD7D-CB9284206CF6}" srcOrd="7" destOrd="0" parTransId="{51192859-E60F-4C3F-A86F-4933A0759B81}" sibTransId="{91814D5A-521C-4833-BE87-37877B33969E}"/>
    <dgm:cxn modelId="{AAC99118-A7C6-415F-BB08-04B95B3DE84A}" type="presOf" srcId="{AE06E884-A64C-4BB1-BD7D-CB9284206CF6}" destId="{E63277CA-F46C-4E67-B39E-B4EF67B144A8}" srcOrd="0" destOrd="0" presId="urn:microsoft.com/office/officeart/2008/layout/LinedList"/>
    <dgm:cxn modelId="{36740F1D-0FC7-448F-BBF7-C08191225CB0}" srcId="{8A13D594-C189-40AB-9EE3-5443EEED7058}" destId="{9EA77298-300C-43BC-87C4-5BB5700BDA8A}" srcOrd="3" destOrd="0" parTransId="{E4653B8C-E027-4A4B-8C35-F91CE3C9BD23}" sibTransId="{2D7916FB-036E-4E47-9FCD-6F9122568CB8}"/>
    <dgm:cxn modelId="{FAAEA029-02F4-47EF-A014-D242A798DA2C}" type="presOf" srcId="{9EA77298-300C-43BC-87C4-5BB5700BDA8A}" destId="{1DA63EA5-90F9-4667-B904-A555ABCA7801}" srcOrd="0" destOrd="0" presId="urn:microsoft.com/office/officeart/2008/layout/LinedList"/>
    <dgm:cxn modelId="{507B0244-3D76-461C-A427-3CFC10DAC24B}" type="presOf" srcId="{0ADD5BDA-C896-42B3-9F99-A2B936FD27D9}" destId="{00E5ABAA-1537-4184-BE04-3873AE705993}" srcOrd="0" destOrd="0" presId="urn:microsoft.com/office/officeart/2008/layout/LinedList"/>
    <dgm:cxn modelId="{81BCC145-6B3F-4EDA-BD3B-64CB6172404B}" srcId="{8A13D594-C189-40AB-9EE3-5443EEED7058}" destId="{6CB72D39-9185-47B2-8493-893C43458396}" srcOrd="8" destOrd="0" parTransId="{53DE261E-6B42-42EE-B1C8-79DBFDA1D1CA}" sibTransId="{835825D4-93BA-432C-85BC-E2685E23CE30}"/>
    <dgm:cxn modelId="{2F464B6A-75A2-4CFE-B246-2673D0B407D9}" type="presOf" srcId="{09E76F9D-B187-48BC-8BD2-717836F15FDE}" destId="{D3D0FDD7-C96E-4B56-A15C-F6DF3FDA9EB6}" srcOrd="0" destOrd="0" presId="urn:microsoft.com/office/officeart/2008/layout/LinedList"/>
    <dgm:cxn modelId="{A859674E-0A96-48C4-952D-36C78C7F7330}" type="presOf" srcId="{C8EFCCF5-E108-4EDA-8C07-06CD6DA9D6F0}" destId="{F22D83B9-43E9-4B29-82FA-2735A806A87A}" srcOrd="0" destOrd="0" presId="urn:microsoft.com/office/officeart/2008/layout/LinedList"/>
    <dgm:cxn modelId="{15675F73-E68F-414B-9488-602E81BFE8C1}" srcId="{8A13D594-C189-40AB-9EE3-5443EEED7058}" destId="{EDFD4625-9D9B-4342-B828-BF36CCA250B5}" srcOrd="4" destOrd="0" parTransId="{27DF579B-BE05-4C2C-AF90-A9AFE9132335}" sibTransId="{B7F54FC7-EE05-4362-B150-68C367CD08C3}"/>
    <dgm:cxn modelId="{D67A2C54-A251-48C5-98D3-04745E96D876}" type="presOf" srcId="{8EA560A1-8249-4BCB-82AC-E62CF1152F87}" destId="{1FD06787-EAFA-4D2E-9636-0A3F947A5369}" srcOrd="0" destOrd="0" presId="urn:microsoft.com/office/officeart/2008/layout/LinedList"/>
    <dgm:cxn modelId="{4774C47A-E5C3-4C83-A77A-684C5634BD36}" srcId="{8A13D594-C189-40AB-9EE3-5443EEED7058}" destId="{09E76F9D-B187-48BC-8BD2-717836F15FDE}" srcOrd="10" destOrd="0" parTransId="{CC69F8D9-B274-4C17-B966-7B63AD2CB3FE}" sibTransId="{7CEA3025-BD6D-48A4-94BB-564EA04483A0}"/>
    <dgm:cxn modelId="{3EACC38D-6EAF-45C5-AF88-4BAAB825BD90}" srcId="{8A13D594-C189-40AB-9EE3-5443EEED7058}" destId="{8EA560A1-8249-4BCB-82AC-E62CF1152F87}" srcOrd="5" destOrd="0" parTransId="{0A4EE215-107F-4FFF-9A3B-A05558B4231A}" sibTransId="{81AC142D-C316-4E8B-8DF6-6F36A0F68FD6}"/>
    <dgm:cxn modelId="{F4A46D96-8B75-484A-BE71-41BB5B0805BA}" srcId="{8A13D594-C189-40AB-9EE3-5443EEED7058}" destId="{B4639803-8BBE-4825-B3FB-23B1C2E3B2DC}" srcOrd="9" destOrd="0" parTransId="{1758688A-C085-473F-9820-A9297C54DE86}" sibTransId="{882B44F6-32E2-4C2D-A416-4246792827AC}"/>
    <dgm:cxn modelId="{CC8E9FB7-EBE8-4395-B47E-FFCA0F0968AA}" type="presOf" srcId="{8A13D594-C189-40AB-9EE3-5443EEED7058}" destId="{D9D11D69-1DFF-4AB1-8773-C81073DC89D2}" srcOrd="0" destOrd="0" presId="urn:microsoft.com/office/officeart/2008/layout/LinedList"/>
    <dgm:cxn modelId="{395A13CE-496D-403F-87EC-F1C117335F7F}" srcId="{8A13D594-C189-40AB-9EE3-5443EEED7058}" destId="{3434CA6A-5B85-4CFE-80D5-92EF0A06A50D}" srcOrd="0" destOrd="0" parTransId="{F1B0BA86-058C-4B2E-9168-12959F1E2F08}" sibTransId="{112364DA-FF26-4698-B5DB-46588E3D3109}"/>
    <dgm:cxn modelId="{CBB1F6D3-E9E4-4309-A1DA-9EFF41869368}" srcId="{8A13D594-C189-40AB-9EE3-5443EEED7058}" destId="{C8EFCCF5-E108-4EDA-8C07-06CD6DA9D6F0}" srcOrd="2" destOrd="0" parTransId="{D334D7C7-FD93-45E8-B961-5D90C7B391FD}" sibTransId="{29AA7341-6B4E-4D95-B4F4-600707FC6612}"/>
    <dgm:cxn modelId="{61237AD4-5BD7-4B69-91AB-1CB0D079B40E}" srcId="{8A13D594-C189-40AB-9EE3-5443EEED7058}" destId="{8E5FEF9A-70AB-4E54-905E-D8CDE2E90DF8}" srcOrd="1" destOrd="0" parTransId="{74F60255-0AC2-448B-8D18-5E52694C1851}" sibTransId="{B06BB32D-F967-4356-AEC2-6376A379CE5F}"/>
    <dgm:cxn modelId="{6143B7D4-2979-426C-968A-B6F3ED00E8DE}" type="presOf" srcId="{B4639803-8BBE-4825-B3FB-23B1C2E3B2DC}" destId="{2978E267-5A8E-4BA4-B0EF-8E90C197E30B}" srcOrd="0" destOrd="0" presId="urn:microsoft.com/office/officeart/2008/layout/LinedList"/>
    <dgm:cxn modelId="{557BEAD5-37C0-4AB6-B9FE-DA7EA644F5CD}" type="presOf" srcId="{3434CA6A-5B85-4CFE-80D5-92EF0A06A50D}" destId="{91ABCB4E-0568-4D47-86E6-D0EFBA48E6D1}" srcOrd="0" destOrd="0" presId="urn:microsoft.com/office/officeart/2008/layout/LinedList"/>
    <dgm:cxn modelId="{6E5FECD6-6E45-41A1-9A75-4D01ADF7DC6F}" srcId="{8A13D594-C189-40AB-9EE3-5443EEED7058}" destId="{0ADD5BDA-C896-42B3-9F99-A2B936FD27D9}" srcOrd="6" destOrd="0" parTransId="{BEFD39FF-7E77-4EF3-B887-A69FDB9ACED1}" sibTransId="{8CDBD325-4413-4740-ACCB-754789E12309}"/>
    <dgm:cxn modelId="{35BB8BDD-B301-49A6-B6DB-C1CBC9E8FA93}" type="presOf" srcId="{8E5FEF9A-70AB-4E54-905E-D8CDE2E90DF8}" destId="{29F2B198-6061-4360-AF19-6F5B61075CD5}" srcOrd="0" destOrd="0" presId="urn:microsoft.com/office/officeart/2008/layout/LinedList"/>
    <dgm:cxn modelId="{C9F09FF2-8433-4F96-902C-1C28D7E2BBEA}" type="presOf" srcId="{EDFD4625-9D9B-4342-B828-BF36CCA250B5}" destId="{254FD6DC-7835-46BE-BC62-2A48BAFE6369}" srcOrd="0" destOrd="0" presId="urn:microsoft.com/office/officeart/2008/layout/LinedList"/>
    <dgm:cxn modelId="{39A66DF5-1E6F-4252-9A1F-BAB4AF9F43F2}" type="presOf" srcId="{6CB72D39-9185-47B2-8493-893C43458396}" destId="{30A9DD55-0F55-4777-A6B1-539A59B6C369}" srcOrd="0" destOrd="0" presId="urn:microsoft.com/office/officeart/2008/layout/LinedList"/>
    <dgm:cxn modelId="{5E9DEC69-0D6F-43A1-B539-3883F7F52DF9}" type="presParOf" srcId="{D9D11D69-1DFF-4AB1-8773-C81073DC89D2}" destId="{085005D7-B402-4E56-A35F-41D554244400}" srcOrd="0" destOrd="0" presId="urn:microsoft.com/office/officeart/2008/layout/LinedList"/>
    <dgm:cxn modelId="{F3B3A407-98C8-4070-A531-8B949711C5D5}" type="presParOf" srcId="{D9D11D69-1DFF-4AB1-8773-C81073DC89D2}" destId="{36E1FA74-1548-4663-B84A-044F238A2CB8}" srcOrd="1" destOrd="0" presId="urn:microsoft.com/office/officeart/2008/layout/LinedList"/>
    <dgm:cxn modelId="{B17E37C8-58F6-4953-872A-FDB1BD7086DE}" type="presParOf" srcId="{36E1FA74-1548-4663-B84A-044F238A2CB8}" destId="{91ABCB4E-0568-4D47-86E6-D0EFBA48E6D1}" srcOrd="0" destOrd="0" presId="urn:microsoft.com/office/officeart/2008/layout/LinedList"/>
    <dgm:cxn modelId="{779C900C-8E58-46ED-B345-C9FD3572790E}" type="presParOf" srcId="{36E1FA74-1548-4663-B84A-044F238A2CB8}" destId="{E4B3A2B4-B2B0-4C7C-B17C-7119087CC1FC}" srcOrd="1" destOrd="0" presId="urn:microsoft.com/office/officeart/2008/layout/LinedList"/>
    <dgm:cxn modelId="{0EC8CBAA-6CEA-44FE-BB53-77D430174442}" type="presParOf" srcId="{D9D11D69-1DFF-4AB1-8773-C81073DC89D2}" destId="{6AF416DF-C317-40A1-8B6A-669E27D9861B}" srcOrd="2" destOrd="0" presId="urn:microsoft.com/office/officeart/2008/layout/LinedList"/>
    <dgm:cxn modelId="{88471B2C-4CB2-4FAB-9838-F5D732080823}" type="presParOf" srcId="{D9D11D69-1DFF-4AB1-8773-C81073DC89D2}" destId="{CC2B6D85-EF6C-46E8-B7FA-ECC3BAB2F6E6}" srcOrd="3" destOrd="0" presId="urn:microsoft.com/office/officeart/2008/layout/LinedList"/>
    <dgm:cxn modelId="{8C206387-0357-4CCE-9630-066B501B49B6}" type="presParOf" srcId="{CC2B6D85-EF6C-46E8-B7FA-ECC3BAB2F6E6}" destId="{29F2B198-6061-4360-AF19-6F5B61075CD5}" srcOrd="0" destOrd="0" presId="urn:microsoft.com/office/officeart/2008/layout/LinedList"/>
    <dgm:cxn modelId="{366B7A66-F0E7-4EE4-BE0E-2A6D219D9583}" type="presParOf" srcId="{CC2B6D85-EF6C-46E8-B7FA-ECC3BAB2F6E6}" destId="{D807EFB8-5A1A-408B-8D84-20B36479FA77}" srcOrd="1" destOrd="0" presId="urn:microsoft.com/office/officeart/2008/layout/LinedList"/>
    <dgm:cxn modelId="{2F3E7EF3-839D-4CDD-A0A5-21217D0982B0}" type="presParOf" srcId="{D9D11D69-1DFF-4AB1-8773-C81073DC89D2}" destId="{300C6FAB-F31D-483E-8BC6-0E5D5174E159}" srcOrd="4" destOrd="0" presId="urn:microsoft.com/office/officeart/2008/layout/LinedList"/>
    <dgm:cxn modelId="{34F84A83-B25D-4E4D-9794-4D2238F4753D}" type="presParOf" srcId="{D9D11D69-1DFF-4AB1-8773-C81073DC89D2}" destId="{A93EA049-96FD-4D9F-90A6-AABF9A860CA4}" srcOrd="5" destOrd="0" presId="urn:microsoft.com/office/officeart/2008/layout/LinedList"/>
    <dgm:cxn modelId="{8070DF14-4592-4A91-BF8F-0CB082789245}" type="presParOf" srcId="{A93EA049-96FD-4D9F-90A6-AABF9A860CA4}" destId="{F22D83B9-43E9-4B29-82FA-2735A806A87A}" srcOrd="0" destOrd="0" presId="urn:microsoft.com/office/officeart/2008/layout/LinedList"/>
    <dgm:cxn modelId="{0731B91C-8A7B-4F88-8A19-A68D29E37BA6}" type="presParOf" srcId="{A93EA049-96FD-4D9F-90A6-AABF9A860CA4}" destId="{A4BB749D-96A2-467C-8C35-5DBA576F6786}" srcOrd="1" destOrd="0" presId="urn:microsoft.com/office/officeart/2008/layout/LinedList"/>
    <dgm:cxn modelId="{2D357B6C-D090-4AB4-BFD3-5FEBFFB98FFE}" type="presParOf" srcId="{D9D11D69-1DFF-4AB1-8773-C81073DC89D2}" destId="{A45A257E-54A9-4D32-8837-3194EC2C4DEF}" srcOrd="6" destOrd="0" presId="urn:microsoft.com/office/officeart/2008/layout/LinedList"/>
    <dgm:cxn modelId="{A6951F86-F74E-4873-8E7F-2F6295404180}" type="presParOf" srcId="{D9D11D69-1DFF-4AB1-8773-C81073DC89D2}" destId="{675A283F-028E-4FCC-A596-D49B8EA88A1E}" srcOrd="7" destOrd="0" presId="urn:microsoft.com/office/officeart/2008/layout/LinedList"/>
    <dgm:cxn modelId="{B8B17014-C30F-4483-931D-5EBB3BA37948}" type="presParOf" srcId="{675A283F-028E-4FCC-A596-D49B8EA88A1E}" destId="{1DA63EA5-90F9-4667-B904-A555ABCA7801}" srcOrd="0" destOrd="0" presId="urn:microsoft.com/office/officeart/2008/layout/LinedList"/>
    <dgm:cxn modelId="{4E484CC8-6587-4C10-A9D4-7AEF313F9452}" type="presParOf" srcId="{675A283F-028E-4FCC-A596-D49B8EA88A1E}" destId="{56A8757E-D646-47C2-A60A-2C94C10BC4C0}" srcOrd="1" destOrd="0" presId="urn:microsoft.com/office/officeart/2008/layout/LinedList"/>
    <dgm:cxn modelId="{4FCCA17D-8E8B-4A4A-A5E1-6238094B2572}" type="presParOf" srcId="{D9D11D69-1DFF-4AB1-8773-C81073DC89D2}" destId="{C5B05753-919B-4632-9EA3-C933B51A9E74}" srcOrd="8" destOrd="0" presId="urn:microsoft.com/office/officeart/2008/layout/LinedList"/>
    <dgm:cxn modelId="{A3F3C2C7-4FEA-4D47-9D1B-4A9979766EC4}" type="presParOf" srcId="{D9D11D69-1DFF-4AB1-8773-C81073DC89D2}" destId="{FDF942CF-DDDE-4518-BFFA-95008E462BC2}" srcOrd="9" destOrd="0" presId="urn:microsoft.com/office/officeart/2008/layout/LinedList"/>
    <dgm:cxn modelId="{6E266038-B9F9-49F9-A30E-69AEF673ED89}" type="presParOf" srcId="{FDF942CF-DDDE-4518-BFFA-95008E462BC2}" destId="{254FD6DC-7835-46BE-BC62-2A48BAFE6369}" srcOrd="0" destOrd="0" presId="urn:microsoft.com/office/officeart/2008/layout/LinedList"/>
    <dgm:cxn modelId="{3C50D027-5263-4362-966E-DC65A886FCA0}" type="presParOf" srcId="{FDF942CF-DDDE-4518-BFFA-95008E462BC2}" destId="{2E3ACAC1-5901-4A3E-B304-0BA8813E7A1F}" srcOrd="1" destOrd="0" presId="urn:microsoft.com/office/officeart/2008/layout/LinedList"/>
    <dgm:cxn modelId="{FD0A66B7-D1DF-438E-A147-2F6C1987E3C8}" type="presParOf" srcId="{D9D11D69-1DFF-4AB1-8773-C81073DC89D2}" destId="{1F44CE59-95AE-4D96-A35A-D37293A52F08}" srcOrd="10" destOrd="0" presId="urn:microsoft.com/office/officeart/2008/layout/LinedList"/>
    <dgm:cxn modelId="{D72EE9B7-DFE1-475A-A7E9-E4300B1071A1}" type="presParOf" srcId="{D9D11D69-1DFF-4AB1-8773-C81073DC89D2}" destId="{64DB958A-DF85-47D6-A6F5-1A0A573E7395}" srcOrd="11" destOrd="0" presId="urn:microsoft.com/office/officeart/2008/layout/LinedList"/>
    <dgm:cxn modelId="{1C512080-74C8-4867-88B4-70B29424887D}" type="presParOf" srcId="{64DB958A-DF85-47D6-A6F5-1A0A573E7395}" destId="{1FD06787-EAFA-4D2E-9636-0A3F947A5369}" srcOrd="0" destOrd="0" presId="urn:microsoft.com/office/officeart/2008/layout/LinedList"/>
    <dgm:cxn modelId="{9F4E8C0C-28F2-4182-BDC7-BE555E3E5C16}" type="presParOf" srcId="{64DB958A-DF85-47D6-A6F5-1A0A573E7395}" destId="{53D38190-A63E-4074-B7F9-D66B1D902935}" srcOrd="1" destOrd="0" presId="urn:microsoft.com/office/officeart/2008/layout/LinedList"/>
    <dgm:cxn modelId="{122179F8-ABF4-4DD5-B950-47867804797C}" type="presParOf" srcId="{D9D11D69-1DFF-4AB1-8773-C81073DC89D2}" destId="{DB8E753E-90EB-4C1B-B82D-AC952FA480F6}" srcOrd="12" destOrd="0" presId="urn:microsoft.com/office/officeart/2008/layout/LinedList"/>
    <dgm:cxn modelId="{58558D18-725B-47B2-AD54-4C51DDD3A54B}" type="presParOf" srcId="{D9D11D69-1DFF-4AB1-8773-C81073DC89D2}" destId="{5AB86C71-0C44-43C1-B41B-6B92E3ED78FF}" srcOrd="13" destOrd="0" presId="urn:microsoft.com/office/officeart/2008/layout/LinedList"/>
    <dgm:cxn modelId="{59094B0B-C4FD-422A-8F33-A7F403F17453}" type="presParOf" srcId="{5AB86C71-0C44-43C1-B41B-6B92E3ED78FF}" destId="{00E5ABAA-1537-4184-BE04-3873AE705993}" srcOrd="0" destOrd="0" presId="urn:microsoft.com/office/officeart/2008/layout/LinedList"/>
    <dgm:cxn modelId="{314F8638-AEBA-4633-9A16-536D422FAC2D}" type="presParOf" srcId="{5AB86C71-0C44-43C1-B41B-6B92E3ED78FF}" destId="{E47064E9-81EF-4D6C-A6A8-7322273C0904}" srcOrd="1" destOrd="0" presId="urn:microsoft.com/office/officeart/2008/layout/LinedList"/>
    <dgm:cxn modelId="{62E61CB5-B2C7-440F-9481-E5F6B2323942}" type="presParOf" srcId="{D9D11D69-1DFF-4AB1-8773-C81073DC89D2}" destId="{A1B3FCBB-0734-414D-AB73-FF613D83DD28}" srcOrd="14" destOrd="0" presId="urn:microsoft.com/office/officeart/2008/layout/LinedList"/>
    <dgm:cxn modelId="{5DC97FE4-5BC4-45D9-9625-A3AA53187AFB}" type="presParOf" srcId="{D9D11D69-1DFF-4AB1-8773-C81073DC89D2}" destId="{1CBB016A-8519-4700-AC68-69856C9A421F}" srcOrd="15" destOrd="0" presId="urn:microsoft.com/office/officeart/2008/layout/LinedList"/>
    <dgm:cxn modelId="{CC9C7CB2-7548-4F21-9AF5-8980485CCDD1}" type="presParOf" srcId="{1CBB016A-8519-4700-AC68-69856C9A421F}" destId="{E63277CA-F46C-4E67-B39E-B4EF67B144A8}" srcOrd="0" destOrd="0" presId="urn:microsoft.com/office/officeart/2008/layout/LinedList"/>
    <dgm:cxn modelId="{D6074CFA-A738-47C1-8DD2-5741CF2AD183}" type="presParOf" srcId="{1CBB016A-8519-4700-AC68-69856C9A421F}" destId="{7EBCD531-246F-4A05-8AD3-51DD0FF8FA99}" srcOrd="1" destOrd="0" presId="urn:microsoft.com/office/officeart/2008/layout/LinedList"/>
    <dgm:cxn modelId="{F4D36B96-1004-4153-9B7F-B475B6A62D1D}" type="presParOf" srcId="{D9D11D69-1DFF-4AB1-8773-C81073DC89D2}" destId="{5F5440D3-BD86-4AFA-9637-40249A0695E9}" srcOrd="16" destOrd="0" presId="urn:microsoft.com/office/officeart/2008/layout/LinedList"/>
    <dgm:cxn modelId="{4ACFF86C-4F8A-4F9E-9861-748DF87AF166}" type="presParOf" srcId="{D9D11D69-1DFF-4AB1-8773-C81073DC89D2}" destId="{D6857D05-7A27-4DFB-B535-1646CAEF1454}" srcOrd="17" destOrd="0" presId="urn:microsoft.com/office/officeart/2008/layout/LinedList"/>
    <dgm:cxn modelId="{BD26B6DF-446C-4472-A36C-EEE680CF25F3}" type="presParOf" srcId="{D6857D05-7A27-4DFB-B535-1646CAEF1454}" destId="{30A9DD55-0F55-4777-A6B1-539A59B6C369}" srcOrd="0" destOrd="0" presId="urn:microsoft.com/office/officeart/2008/layout/LinedList"/>
    <dgm:cxn modelId="{63498785-447E-463C-AF4F-37487DC02945}" type="presParOf" srcId="{D6857D05-7A27-4DFB-B535-1646CAEF1454}" destId="{A8A0236F-266D-42EF-8786-F828F3E28403}" srcOrd="1" destOrd="0" presId="urn:microsoft.com/office/officeart/2008/layout/LinedList"/>
    <dgm:cxn modelId="{D2E05EB9-F25A-4061-8D9E-14750996BC9E}" type="presParOf" srcId="{D9D11D69-1DFF-4AB1-8773-C81073DC89D2}" destId="{30C8C747-F01A-44CB-AB27-884C438BC44E}" srcOrd="18" destOrd="0" presId="urn:microsoft.com/office/officeart/2008/layout/LinedList"/>
    <dgm:cxn modelId="{5D0B9831-B7BD-462D-B21F-B00C16F67AC0}" type="presParOf" srcId="{D9D11D69-1DFF-4AB1-8773-C81073DC89D2}" destId="{44B46D69-CC31-4B6F-8365-736C2CDFC6EB}" srcOrd="19" destOrd="0" presId="urn:microsoft.com/office/officeart/2008/layout/LinedList"/>
    <dgm:cxn modelId="{65D9B795-E9F2-4FF1-8FB9-6B698AD49919}" type="presParOf" srcId="{44B46D69-CC31-4B6F-8365-736C2CDFC6EB}" destId="{2978E267-5A8E-4BA4-B0EF-8E90C197E30B}" srcOrd="0" destOrd="0" presId="urn:microsoft.com/office/officeart/2008/layout/LinedList"/>
    <dgm:cxn modelId="{4B1AFCC5-FE2C-40B2-BA3B-F4A9841ECAE5}" type="presParOf" srcId="{44B46D69-CC31-4B6F-8365-736C2CDFC6EB}" destId="{10C17443-585A-47B8-A7F7-CFF2ED543297}" srcOrd="1" destOrd="0" presId="urn:microsoft.com/office/officeart/2008/layout/LinedList"/>
    <dgm:cxn modelId="{51A4553F-6539-4C8F-A154-8F8AEC36F599}" type="presParOf" srcId="{D9D11D69-1DFF-4AB1-8773-C81073DC89D2}" destId="{5675D2FF-B84B-4E89-9970-48D1303171C8}" srcOrd="20" destOrd="0" presId="urn:microsoft.com/office/officeart/2008/layout/LinedList"/>
    <dgm:cxn modelId="{F0D206C7-3F7E-4B24-A243-49F1905574F9}" type="presParOf" srcId="{D9D11D69-1DFF-4AB1-8773-C81073DC89D2}" destId="{C95B76D1-9A55-4F39-90C3-502C6961412F}" srcOrd="21" destOrd="0" presId="urn:microsoft.com/office/officeart/2008/layout/LinedList"/>
    <dgm:cxn modelId="{EDA0790B-0A10-4BA8-A966-25856F226798}" type="presParOf" srcId="{C95B76D1-9A55-4F39-90C3-502C6961412F}" destId="{D3D0FDD7-C96E-4B56-A15C-F6DF3FDA9EB6}" srcOrd="0" destOrd="0" presId="urn:microsoft.com/office/officeart/2008/layout/LinedList"/>
    <dgm:cxn modelId="{C9EC6707-27EC-40CD-B6FA-9D6BA753B6C4}" type="presParOf" srcId="{C95B76D1-9A55-4F39-90C3-502C6961412F}" destId="{3ADBB2C8-7DB7-4FC1-A388-6B0A85B7DDE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5005D7-B402-4E56-A35F-41D554244400}">
      <dsp:nvSpPr>
        <dsp:cNvPr id="0" name=""/>
        <dsp:cNvSpPr/>
      </dsp:nvSpPr>
      <dsp:spPr>
        <a:xfrm>
          <a:off x="0" y="286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BCB4E-0568-4D47-86E6-D0EFBA48E6D1}">
      <dsp:nvSpPr>
        <dsp:cNvPr id="0" name=""/>
        <dsp:cNvSpPr/>
      </dsp:nvSpPr>
      <dsp:spPr>
        <a:xfrm>
          <a:off x="0" y="2863"/>
          <a:ext cx="10515600" cy="532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Week 5: Study and analyze parameters of DC motor</a:t>
          </a:r>
        </a:p>
      </dsp:txBody>
      <dsp:txXfrm>
        <a:off x="0" y="2863"/>
        <a:ext cx="10515600" cy="532590"/>
      </dsp:txXfrm>
    </dsp:sp>
    <dsp:sp modelId="{6AF416DF-C317-40A1-8B6A-669E27D9861B}">
      <dsp:nvSpPr>
        <dsp:cNvPr id="0" name=""/>
        <dsp:cNvSpPr/>
      </dsp:nvSpPr>
      <dsp:spPr>
        <a:xfrm>
          <a:off x="0" y="5354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2B198-6061-4360-AF19-6F5B61075CD5}">
      <dsp:nvSpPr>
        <dsp:cNvPr id="0" name=""/>
        <dsp:cNvSpPr/>
      </dsp:nvSpPr>
      <dsp:spPr>
        <a:xfrm>
          <a:off x="0" y="535454"/>
          <a:ext cx="10515600" cy="532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Week 6: Build DC motor model in Simulink/Simscape</a:t>
          </a:r>
        </a:p>
      </dsp:txBody>
      <dsp:txXfrm>
        <a:off x="0" y="535454"/>
        <a:ext cx="10515600" cy="532590"/>
      </dsp:txXfrm>
    </dsp:sp>
    <dsp:sp modelId="{300C6FAB-F31D-483E-8BC6-0E5D5174E159}">
      <dsp:nvSpPr>
        <dsp:cNvPr id="0" name=""/>
        <dsp:cNvSpPr/>
      </dsp:nvSpPr>
      <dsp:spPr>
        <a:xfrm>
          <a:off x="0" y="106804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D83B9-43E9-4B29-82FA-2735A806A87A}">
      <dsp:nvSpPr>
        <dsp:cNvPr id="0" name=""/>
        <dsp:cNvSpPr/>
      </dsp:nvSpPr>
      <dsp:spPr>
        <a:xfrm>
          <a:off x="0" y="1068045"/>
          <a:ext cx="10515600" cy="532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Week 7: Build DC motor model in Simulink/Simscape</a:t>
          </a:r>
        </a:p>
      </dsp:txBody>
      <dsp:txXfrm>
        <a:off x="0" y="1068045"/>
        <a:ext cx="10515600" cy="532590"/>
      </dsp:txXfrm>
    </dsp:sp>
    <dsp:sp modelId="{A45A257E-54A9-4D32-8837-3194EC2C4DEF}">
      <dsp:nvSpPr>
        <dsp:cNvPr id="0" name=""/>
        <dsp:cNvSpPr/>
      </dsp:nvSpPr>
      <dsp:spPr>
        <a:xfrm>
          <a:off x="0" y="160063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63EA5-90F9-4667-B904-A555ABCA7801}">
      <dsp:nvSpPr>
        <dsp:cNvPr id="0" name=""/>
        <dsp:cNvSpPr/>
      </dsp:nvSpPr>
      <dsp:spPr>
        <a:xfrm>
          <a:off x="0" y="1600635"/>
          <a:ext cx="10515600" cy="532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Week 8: Choose P,I,D coefficients for PID controller</a:t>
          </a:r>
        </a:p>
      </dsp:txBody>
      <dsp:txXfrm>
        <a:off x="0" y="1600635"/>
        <a:ext cx="10515600" cy="532590"/>
      </dsp:txXfrm>
    </dsp:sp>
    <dsp:sp modelId="{C5B05753-919B-4632-9EA3-C933B51A9E74}">
      <dsp:nvSpPr>
        <dsp:cNvPr id="0" name=""/>
        <dsp:cNvSpPr/>
      </dsp:nvSpPr>
      <dsp:spPr>
        <a:xfrm>
          <a:off x="0" y="213322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FD6DC-7835-46BE-BC62-2A48BAFE6369}">
      <dsp:nvSpPr>
        <dsp:cNvPr id="0" name=""/>
        <dsp:cNvSpPr/>
      </dsp:nvSpPr>
      <dsp:spPr>
        <a:xfrm>
          <a:off x="0" y="2133226"/>
          <a:ext cx="10515600" cy="532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 9: Connect the DC motor under load of steering system </a:t>
          </a:r>
        </a:p>
      </dsp:txBody>
      <dsp:txXfrm>
        <a:off x="0" y="2133226"/>
        <a:ext cx="10515600" cy="532590"/>
      </dsp:txXfrm>
    </dsp:sp>
    <dsp:sp modelId="{1F44CE59-95AE-4D96-A35A-D37293A52F08}">
      <dsp:nvSpPr>
        <dsp:cNvPr id="0" name=""/>
        <dsp:cNvSpPr/>
      </dsp:nvSpPr>
      <dsp:spPr>
        <a:xfrm>
          <a:off x="0" y="266581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D06787-EAFA-4D2E-9636-0A3F947A5369}">
      <dsp:nvSpPr>
        <dsp:cNvPr id="0" name=""/>
        <dsp:cNvSpPr/>
      </dsp:nvSpPr>
      <dsp:spPr>
        <a:xfrm>
          <a:off x="0" y="2665817"/>
          <a:ext cx="10515600" cy="532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Week 10: Study and construct the EPS’s control rule</a:t>
          </a:r>
        </a:p>
      </dsp:txBody>
      <dsp:txXfrm>
        <a:off x="0" y="2665817"/>
        <a:ext cx="10515600" cy="532590"/>
      </dsp:txXfrm>
    </dsp:sp>
    <dsp:sp modelId="{DB8E753E-90EB-4C1B-B82D-AC952FA480F6}">
      <dsp:nvSpPr>
        <dsp:cNvPr id="0" name=""/>
        <dsp:cNvSpPr/>
      </dsp:nvSpPr>
      <dsp:spPr>
        <a:xfrm>
          <a:off x="0" y="319840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E5ABAA-1537-4184-BE04-3873AE705993}">
      <dsp:nvSpPr>
        <dsp:cNvPr id="0" name=""/>
        <dsp:cNvSpPr/>
      </dsp:nvSpPr>
      <dsp:spPr>
        <a:xfrm>
          <a:off x="0" y="3198408"/>
          <a:ext cx="10515600" cy="532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u="none" kern="1200" dirty="0"/>
            <a:t>Week 11: Simulate the control rule in Simulink/</a:t>
          </a:r>
          <a:r>
            <a:rPr lang="en-US" sz="2400" u="none" kern="1200" dirty="0" err="1"/>
            <a:t>Simscape</a:t>
          </a:r>
          <a:endParaRPr lang="en-US" sz="2400" u="none" kern="1200" dirty="0"/>
        </a:p>
      </dsp:txBody>
      <dsp:txXfrm>
        <a:off x="0" y="3198408"/>
        <a:ext cx="10515600" cy="532590"/>
      </dsp:txXfrm>
    </dsp:sp>
    <dsp:sp modelId="{A1B3FCBB-0734-414D-AB73-FF613D83DD28}">
      <dsp:nvSpPr>
        <dsp:cNvPr id="0" name=""/>
        <dsp:cNvSpPr/>
      </dsp:nvSpPr>
      <dsp:spPr>
        <a:xfrm>
          <a:off x="0" y="373099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277CA-F46C-4E67-B39E-B4EF67B144A8}">
      <dsp:nvSpPr>
        <dsp:cNvPr id="0" name=""/>
        <dsp:cNvSpPr/>
      </dsp:nvSpPr>
      <dsp:spPr>
        <a:xfrm>
          <a:off x="0" y="3730999"/>
          <a:ext cx="10515600" cy="532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 dirty="0">
              <a:solidFill>
                <a:schemeClr val="tx1"/>
              </a:solidFill>
            </a:rPr>
            <a:t>Week 12: Complete and verify control model</a:t>
          </a:r>
        </a:p>
      </dsp:txBody>
      <dsp:txXfrm>
        <a:off x="0" y="3730999"/>
        <a:ext cx="10515600" cy="532590"/>
      </dsp:txXfrm>
    </dsp:sp>
    <dsp:sp modelId="{5F5440D3-BD86-4AFA-9637-40249A0695E9}">
      <dsp:nvSpPr>
        <dsp:cNvPr id="0" name=""/>
        <dsp:cNvSpPr/>
      </dsp:nvSpPr>
      <dsp:spPr>
        <a:xfrm>
          <a:off x="0" y="426359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9DD55-0F55-4777-A6B1-539A59B6C369}">
      <dsp:nvSpPr>
        <dsp:cNvPr id="0" name=""/>
        <dsp:cNvSpPr/>
      </dsp:nvSpPr>
      <dsp:spPr>
        <a:xfrm>
          <a:off x="0" y="4263590"/>
          <a:ext cx="10515600" cy="532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highlight>
                <a:srgbClr val="FFFF00"/>
              </a:highlight>
            </a:rPr>
            <a:t>Week 13: Complete and verify control model</a:t>
          </a:r>
        </a:p>
      </dsp:txBody>
      <dsp:txXfrm>
        <a:off x="0" y="4263590"/>
        <a:ext cx="10515600" cy="532590"/>
      </dsp:txXfrm>
    </dsp:sp>
    <dsp:sp modelId="{30C8C747-F01A-44CB-AB27-884C438BC44E}">
      <dsp:nvSpPr>
        <dsp:cNvPr id="0" name=""/>
        <dsp:cNvSpPr/>
      </dsp:nvSpPr>
      <dsp:spPr>
        <a:xfrm>
          <a:off x="0" y="479618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8E267-5A8E-4BA4-B0EF-8E90C197E30B}">
      <dsp:nvSpPr>
        <dsp:cNvPr id="0" name=""/>
        <dsp:cNvSpPr/>
      </dsp:nvSpPr>
      <dsp:spPr>
        <a:xfrm>
          <a:off x="0" y="4796180"/>
          <a:ext cx="10515600" cy="532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Week 14: Summarize theoretical basis and completed works</a:t>
          </a:r>
        </a:p>
      </dsp:txBody>
      <dsp:txXfrm>
        <a:off x="0" y="4796180"/>
        <a:ext cx="10515600" cy="532590"/>
      </dsp:txXfrm>
    </dsp:sp>
    <dsp:sp modelId="{5675D2FF-B84B-4E89-9970-48D1303171C8}">
      <dsp:nvSpPr>
        <dsp:cNvPr id="0" name=""/>
        <dsp:cNvSpPr/>
      </dsp:nvSpPr>
      <dsp:spPr>
        <a:xfrm>
          <a:off x="0" y="532877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0FDD7-C96E-4B56-A15C-F6DF3FDA9EB6}">
      <dsp:nvSpPr>
        <dsp:cNvPr id="0" name=""/>
        <dsp:cNvSpPr/>
      </dsp:nvSpPr>
      <dsp:spPr>
        <a:xfrm>
          <a:off x="0" y="5328771"/>
          <a:ext cx="10515600" cy="532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Week 15: Final Report, Slide, Posters</a:t>
          </a:r>
        </a:p>
      </dsp:txBody>
      <dsp:txXfrm>
        <a:off x="0" y="5328771"/>
        <a:ext cx="10515600" cy="5325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298D1-CB8B-4127-9CDE-4D936EC3756A}" type="datetimeFigureOut">
              <a:rPr lang="vi-VN" smtClean="0"/>
              <a:t>04/05/2023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3EE47-B938-4F79-9AE1-8C4EDBFF696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1433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ts val="120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257300" algn="l"/>
              </a:tabLst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Mục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tiêu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phỏng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luật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khiển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motor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trợ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lực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lái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điện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các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kiện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vận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hành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tốc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momen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đánh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lái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20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2573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kĩ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endParaRPr lang="vi-V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200"/>
              </a:spcBef>
              <a:spcAft>
                <a:spcPts val="0"/>
              </a:spcAft>
              <a:buFont typeface="Calibri Light" panose="020F0302020204030204" pitchFamily="34" charset="0"/>
              <a:buChar char="+"/>
              <a:tabLst>
                <a:tab pos="12573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Momen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trợ</a:t>
            </a: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lực</a:t>
            </a: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mong</a:t>
            </a: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muốn</a:t>
            </a: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chính</a:t>
            </a: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xác</a:t>
            </a: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với</a:t>
            </a: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thực</a:t>
            </a: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tế</a:t>
            </a: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</a:t>
            </a:r>
            <a:endParaRPr lang="vi-VN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200"/>
              </a:spcBef>
              <a:spcAft>
                <a:spcPts val="0"/>
              </a:spcAft>
              <a:buFont typeface="Calibri Light" panose="020F0302020204030204" pitchFamily="34" charset="0"/>
              <a:buChar char="+"/>
              <a:tabLst>
                <a:tab pos="12573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Momen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trợ</a:t>
            </a: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lực</a:t>
            </a: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được</a:t>
            </a: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điều</a:t>
            </a: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khiển</a:t>
            </a: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bám</a:t>
            </a: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theo</a:t>
            </a: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momen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mong</a:t>
            </a: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muốn</a:t>
            </a: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</a:t>
            </a:r>
            <a:endParaRPr lang="vi-VN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200"/>
              </a:spcBef>
              <a:spcAft>
                <a:spcPts val="0"/>
              </a:spcAft>
              <a:buFont typeface="Calibri Light" panose="020F0302020204030204" pitchFamily="34" charset="0"/>
              <a:buChar char="+"/>
              <a:tabLst>
                <a:tab pos="1257300" algn="l"/>
              </a:tabLst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Mô</a:t>
            </a: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hình</a:t>
            </a: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mô</a:t>
            </a: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phỏng</a:t>
            </a: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hoạt</a:t>
            </a: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động</a:t>
            </a: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ổn</a:t>
            </a: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định</a:t>
            </a: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</a:t>
            </a:r>
            <a:endParaRPr lang="vi-VN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441022-98A9-4F38-8060-CEA2683B371A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6715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3EE47-B938-4F79-9AE1-8C4EDBFF6968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18452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Ghi chú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N: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tỉ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số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truyền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bộ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giảm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tốc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Momen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cản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bánh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răng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cơ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cấu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(Nm)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Hệ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số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ma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sát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trên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(Nm/(rad/s))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Momen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quán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tính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(kg.</a:t>
                </a:r>
                <a:r>
                  <a:rPr lang="en-US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Góc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quay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(rad)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Độ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chống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xoắn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(Nm/rad)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𝑡𝑏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Momen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phản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trên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thanh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xoắn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𝑒𝑞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Moment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quán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tính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hệ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và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bộ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giảm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tốc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(kg.</a:t>
                </a:r>
                <a:r>
                  <a:rPr lang="en-US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𝑒𝑞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Hệ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số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ma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sát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ướt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hệ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và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bộ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giảm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tốc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(Nm/(rad/s))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𝑠𝑦𝑠</m:t>
                        </m:r>
                      </m:sub>
                    </m:sSub>
                  </m:oMath>
                </a14:m>
                <a:r>
                  <a:rPr lang="en-US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Hệ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số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ma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sát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hệ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bộ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giảm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tốc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và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motor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(Nm/(rad/s))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𝑠𝑐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_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Moment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đầu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vào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(Nm)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𝑠𝑐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_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Moment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đầu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(Nm)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Tốc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độ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xe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(m/s)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endParaRPr lang="vi-VN" dirty="0"/>
              </a:p>
            </p:txBody>
          </p:sp>
        </mc:Choice>
        <mc:Fallback xmlns="">
          <p:sp>
            <p:nvSpPr>
              <p:cNvPr id="3" name="Chỗ dành sẵn cho Ghi chú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N: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tỉ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số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truyền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bộ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giảm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tốc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𝑇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_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𝑝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Momen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cản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bánh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răng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cơ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cấu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(Nm)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𝐵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_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𝑠𝑐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Hệ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số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ma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sát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trên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(Nm/(rad/s))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𝐽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_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𝑠𝑐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Momen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quán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tính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(kg.</a:t>
                </a:r>
                <a:r>
                  <a:rPr lang="en-US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𝑚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^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2</a:t>
                </a:r>
                <a:r>
                  <a:rPr lang="en-US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𝜃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_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𝑠𝑐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Góc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quay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(rad)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𝐾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_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𝑠𝑐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Độ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chống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xoắn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(Nm/rad)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𝑇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_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𝑡𝑏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Momen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phản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trên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thanh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xoắn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𝐽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_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𝑒𝑞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Moment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quán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tính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hệ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và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bộ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giảm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tốc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(kg.</a:t>
                </a:r>
                <a:r>
                  <a:rPr lang="en-US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𝑚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^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2</a:t>
                </a:r>
                <a:r>
                  <a:rPr lang="en-US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𝐵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_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𝑒𝑞: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Hệ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số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ma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sát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ướt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hệ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và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bộ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giảm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tốc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(Nm/(rad/s))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𝐵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_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𝑠𝑦𝑠</a:t>
                </a:r>
                <a:r>
                  <a:rPr lang="en-US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Hệ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số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ma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sát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hệ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bộ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giảm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tốc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và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motor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(Nm/(rad/s))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𝑇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_(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𝑠𝑐_𝑖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Moment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đầu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vào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(Nm)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𝑇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_(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𝑠𝑐_𝑜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Moment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đầu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(Nm)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𝑣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_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𝑐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Tốc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độ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xe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(m/s)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endParaRPr lang="vi-VN" dirty="0"/>
              </a:p>
            </p:txBody>
          </p:sp>
        </mc:Fallback>
      </mc:AlternateContent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3EE47-B938-4F79-9AE1-8C4EDBFF6968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1280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Ghi chú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N: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tỉ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số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truyền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bộ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giảm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tốc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Momen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cản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bánh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răng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cơ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cấu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(Nm)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Hệ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số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ma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sát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trên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(Nm/(rad/s))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Momen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quán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tính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(kg.</a:t>
                </a:r>
                <a:r>
                  <a:rPr lang="en-US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Góc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quay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(rad)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Độ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chống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xoắn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(Nm/rad)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𝑡𝑏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Momen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phản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trên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thanh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xoắn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𝑒𝑞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Moment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quán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tính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hệ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và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bộ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giảm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tốc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(kg.</a:t>
                </a:r>
                <a:r>
                  <a:rPr lang="en-US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𝑒𝑞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Hệ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số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ma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sát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ướt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hệ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và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bộ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giảm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tốc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(Nm/(rad/s))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𝑠𝑦𝑠</m:t>
                        </m:r>
                      </m:sub>
                    </m:sSub>
                  </m:oMath>
                </a14:m>
                <a:r>
                  <a:rPr lang="en-US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Hệ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số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ma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sát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hệ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bộ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giảm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tốc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và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motor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(Nm/(rad/s))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𝑠𝑐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_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Moment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đầu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vào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(Nm)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𝑠𝑐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_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Moment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đầu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(Nm)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Tốc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độ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xe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(m/s)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dirty="0"/>
                  <a:t>	</a:t>
                </a:r>
                <a:endParaRPr lang="vi-VN" dirty="0"/>
              </a:p>
            </p:txBody>
          </p:sp>
        </mc:Choice>
        <mc:Fallback xmlns="">
          <p:sp>
            <p:nvSpPr>
              <p:cNvPr id="3" name="Chỗ dành sẵn cho Ghi chú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N: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tỉ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số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truyền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bộ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giảm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tốc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𝑇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_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𝑝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Momen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cản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bánh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răng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cơ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cấu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(Nm)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𝐵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_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𝑠𝑐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Hệ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số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ma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sát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trên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(Nm/(rad/s))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𝐽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_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𝑠𝑐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Momen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quán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tính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(kg.</a:t>
                </a:r>
                <a:r>
                  <a:rPr lang="en-US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𝑚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^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2</a:t>
                </a:r>
                <a:r>
                  <a:rPr lang="en-US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𝜃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_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𝑠𝑐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Góc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quay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(rad)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𝐾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_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𝑠𝑐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Độ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chống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xoắn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(Nm/rad)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𝑇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_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𝑡𝑏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Momen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phản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trên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thanh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xoắn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𝐽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_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𝑒𝑞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Moment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quán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tính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hệ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và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bộ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giảm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tốc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(kg.</a:t>
                </a:r>
                <a:r>
                  <a:rPr lang="en-US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𝑚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^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2</a:t>
                </a:r>
                <a:r>
                  <a:rPr lang="en-US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𝐵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_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𝑒𝑞: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Hệ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số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ma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sát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ướt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hệ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và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bộ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giảm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tốc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(Nm/(rad/s))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𝐵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_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𝑠𝑦𝑠</a:t>
                </a:r>
                <a:r>
                  <a:rPr lang="en-US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Hệ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số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ma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sát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hệ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bộ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giảm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tốc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và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motor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(Nm/(rad/s))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𝑇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_(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𝑠𝑐_𝑖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Moment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đầu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vào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(Nm)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𝑇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_(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𝑠𝑐_𝑜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Moment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đầu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(Nm)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𝑣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_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𝑐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Tốc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độ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xe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(m/s)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dirty="0"/>
                  <a:t>	</a:t>
                </a:r>
                <a:endParaRPr lang="vi-VN" dirty="0"/>
              </a:p>
            </p:txBody>
          </p:sp>
        </mc:Fallback>
      </mc:AlternateContent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3EE47-B938-4F79-9AE1-8C4EDBFF6968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3879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Ghi chú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quay vô lăng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xe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anose="05050102010706020507" pitchFamily="18" charset="2"/>
                          </a:rPr>
                          <m:t>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rotor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tổng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của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dụng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𝑙𝑖𝑚𝑖𝑡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𝑑𝑒𝑠𝑖𝑟𝑒𝑑</m:t>
                        </m:r>
                        <m: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muốn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𝑎𝑐𝑡𝑢𝑎𝑙</m:t>
                        </m:r>
                        <m: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tế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thống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vi-VN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𝑆𝑇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tổng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Biến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điều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khiển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: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Tm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thay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đổi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𝑠𝑤</m:t>
                        </m:r>
                      </m:sub>
                    </m:sSub>
                  </m:oMath>
                </a14:m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được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điều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khiển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S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tiêu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𝑠𝑤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(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𝑙𝑖𝑚𝑖𝑡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kern="12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Nguyên</a:t>
                </a:r>
                <a:r>
                  <a:rPr lang="en-US" sz="180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 </a:t>
                </a:r>
                <a:r>
                  <a:rPr lang="en-US" sz="1800" kern="1200" baseline="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lý</a:t>
                </a:r>
                <a:r>
                  <a:rPr lang="en-US" sz="180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dụng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vô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lăng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nhằm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muốn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sẽ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so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sánh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thay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đổivà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𝑙𝑖𝑚𝑖𝑡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tiêu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).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định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từng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kiên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vận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hành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nhau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vô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lăng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 so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sánh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bật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hay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ngắt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trơ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)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lớn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sẽ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điện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áp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bằng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phương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pháp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PWM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motor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giảm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thống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endParaRPr lang="vi-VN" dirty="0"/>
              </a:p>
            </p:txBody>
          </p:sp>
        </mc:Choice>
        <mc:Fallback xmlns="">
          <p:sp>
            <p:nvSpPr>
              <p:cNvPr id="3" name="Chỗ dành sẵn cho Ghi chú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𝜃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𝑠𝑤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quay vô lăng</a:t>
                </a: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𝑣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𝑐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xe</a:t>
                </a: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  <a:sym typeface="Symbol" panose="05050102010706020507" pitchFamily="18" charset="2"/>
                  </a:rPr>
                  <a:t>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  <a:sym typeface="Symbol" panose="05050102010706020507" pitchFamily="18" charset="2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𝑚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rotor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𝑠𝑤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𝑠𝑐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tổng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của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dụng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𝑠𝑤(𝑙𝑖𝑚𝑖𝑡)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𝑆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(𝑑𝑒𝑠𝑖𝑟𝑒𝑑)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muốn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𝑆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(𝑎𝑐𝑡𝑢𝑎𝑙)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tế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𝑚: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𝑎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thống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𝑒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𝑆𝑇 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tổng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Biến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điều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khiển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: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Tm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thay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đổi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𝑇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_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𝑠𝑤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được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điều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khiển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S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tiêu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𝑇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_(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𝑠𝑤(𝑙𝑖𝑚𝑖𝑡)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kern="12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Nguyên</a:t>
                </a:r>
                <a:r>
                  <a:rPr lang="en-US" sz="180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 </a:t>
                </a:r>
                <a:r>
                  <a:rPr lang="en-US" sz="1800" kern="1200" baseline="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lý</a:t>
                </a:r>
                <a:r>
                  <a:rPr lang="en-US" sz="180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dụng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vô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lăng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nhằm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muốn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sẽ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so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sánh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𝑠𝑤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thay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đổivà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𝑠𝑤(𝑙𝑖𝑚𝑖𝑡)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tiêu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).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định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từng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kiên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vận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hành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nhau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𝑣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𝑐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vô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lăng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𝜃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𝑠𝑤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 so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sánh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bật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hay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ngắt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trơ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𝑚 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)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lớn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sẽ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điện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áp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bằng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phương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pháp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PWM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motor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𝑚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giảm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thống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𝑎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endParaRPr lang="vi-VN" dirty="0"/>
              </a:p>
            </p:txBody>
          </p:sp>
        </mc:Fallback>
      </mc:AlternateContent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3EE47-B938-4F79-9AE1-8C4EDBFF6968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7803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Ghi chú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quay vô lăng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xe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anose="05050102010706020507" pitchFamily="18" charset="2"/>
                          </a:rPr>
                          <m:t>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rotor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tổng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của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dụng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𝑙𝑖𝑚𝑖𝑡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𝑑𝑒𝑠𝑖𝑟𝑒𝑑</m:t>
                        </m:r>
                        <m: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muốn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𝑎𝑐𝑡𝑢𝑎𝑙</m:t>
                        </m:r>
                        <m: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tế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thống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vi-VN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𝑆𝑇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tổng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Biến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điều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khiển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: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Tm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thay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đổi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𝑠𝑤</m:t>
                        </m:r>
                      </m:sub>
                    </m:sSub>
                  </m:oMath>
                </a14:m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được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điều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khiển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S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tiêu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𝑠𝑤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(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𝑙𝑖𝑚𝑖𝑡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kern="12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Nguyên</a:t>
                </a:r>
                <a:r>
                  <a:rPr lang="en-US" sz="180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 </a:t>
                </a:r>
                <a:r>
                  <a:rPr lang="en-US" sz="1800" kern="1200" baseline="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lý</a:t>
                </a:r>
                <a:r>
                  <a:rPr lang="en-US" sz="180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dụng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vô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lăng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nhằm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muốn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sẽ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so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sánh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thay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đổivà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𝑙𝑖𝑚𝑖𝑡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tiêu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).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định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từng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kiên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vận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hành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nhau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vô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lăng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 so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sánh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bật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hay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ngắt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trơ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)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lớn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sẽ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điện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áp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bằng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phương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pháp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PWM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motor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giảm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thống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endParaRPr lang="vi-VN" dirty="0"/>
              </a:p>
            </p:txBody>
          </p:sp>
        </mc:Choice>
        <mc:Fallback xmlns="">
          <p:sp>
            <p:nvSpPr>
              <p:cNvPr id="3" name="Chỗ dành sẵn cho Ghi chú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𝜃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𝑠𝑤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quay vô lăng</a:t>
                </a: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𝑣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𝑐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xe</a:t>
                </a: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  <a:sym typeface="Symbol" panose="05050102010706020507" pitchFamily="18" charset="2"/>
                  </a:rPr>
                  <a:t>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  <a:sym typeface="Symbol" panose="05050102010706020507" pitchFamily="18" charset="2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𝑚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rotor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𝑠𝑤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𝑠𝑐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tổng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của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dụng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𝑠𝑤(𝑙𝑖𝑚𝑖𝑡)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𝑆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(𝑑𝑒𝑠𝑖𝑟𝑒𝑑)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muốn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𝑆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(𝑎𝑐𝑡𝑢𝑎𝑙)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tế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𝑚: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𝑎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thống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𝑒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𝑆𝑇 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tổng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Biến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điều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khiển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: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Tm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thay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đổi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𝑇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_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𝑠𝑤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được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điều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khiển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S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tiêu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𝑇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_(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𝑠𝑤(𝑙𝑖𝑚𝑖𝑡)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kern="12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Nguyên</a:t>
                </a:r>
                <a:r>
                  <a:rPr lang="en-US" sz="180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 </a:t>
                </a:r>
                <a:r>
                  <a:rPr lang="en-US" sz="1800" kern="1200" baseline="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lý</a:t>
                </a:r>
                <a:r>
                  <a:rPr lang="en-US" sz="180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dụng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vô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lăng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nhằm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muốn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sẽ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so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sánh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𝑠𝑤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thay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đổivà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𝑠𝑤(𝑙𝑖𝑚𝑖𝑡)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tiêu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).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định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từng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kiên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vận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hành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nhau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𝑣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𝑐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vô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lăng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𝜃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𝑠𝑤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 so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sánh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bật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hay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ngắt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trơ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𝑚 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)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lớn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sẽ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điện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áp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bằng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phương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pháp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PWM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motor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𝑚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giảm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thống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𝑎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endParaRPr lang="vi-VN" dirty="0"/>
              </a:p>
            </p:txBody>
          </p:sp>
        </mc:Fallback>
      </mc:AlternateContent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3EE47-B938-4F79-9AE1-8C4EDBFF6968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4568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Ghi chú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quay vô lăng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xe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anose="05050102010706020507" pitchFamily="18" charset="2"/>
                          </a:rPr>
                          <m:t>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rotor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tổng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của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dụng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𝑙𝑖𝑚𝑖𝑡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𝑑𝑒𝑠𝑖𝑟𝑒𝑑</m:t>
                        </m:r>
                        <m: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muốn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𝑎𝑐𝑡𝑢𝑎𝑙</m:t>
                        </m:r>
                        <m: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tế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thống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vi-VN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𝑆𝑇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tổng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Biến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điều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khiển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: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Tm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thay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đổi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𝑠𝑤</m:t>
                        </m:r>
                      </m:sub>
                    </m:sSub>
                  </m:oMath>
                </a14:m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được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điều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khiển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S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tiêu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𝑠𝑤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(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𝑙𝑖𝑚𝑖𝑡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kern="12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Nguyên</a:t>
                </a:r>
                <a:r>
                  <a:rPr lang="en-US" sz="180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 </a:t>
                </a:r>
                <a:r>
                  <a:rPr lang="en-US" sz="1800" kern="1200" baseline="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lý</a:t>
                </a:r>
                <a:r>
                  <a:rPr lang="en-US" sz="180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dụng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vô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lăng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nhằm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muốn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sẽ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so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sánh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thay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đổivà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𝑙𝑖𝑚𝑖𝑡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tiêu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).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định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từng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kiên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vận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hành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nhau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vô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lăng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 so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sánh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bật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hay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ngắt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trơ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)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lớn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sẽ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điện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áp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bằng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phương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pháp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PWM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motor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giảm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thống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endParaRPr lang="vi-VN" dirty="0"/>
              </a:p>
            </p:txBody>
          </p:sp>
        </mc:Choice>
        <mc:Fallback xmlns="">
          <p:sp>
            <p:nvSpPr>
              <p:cNvPr id="3" name="Chỗ dành sẵn cho Ghi chú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𝜃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𝑠𝑤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quay vô lăng</a:t>
                </a: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𝑣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𝑐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xe</a:t>
                </a: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  <a:sym typeface="Symbol" panose="05050102010706020507" pitchFamily="18" charset="2"/>
                  </a:rPr>
                  <a:t>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  <a:sym typeface="Symbol" panose="05050102010706020507" pitchFamily="18" charset="2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𝑚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rotor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𝑠𝑤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𝑠𝑐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tổng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của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dụng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𝑠𝑤(𝑙𝑖𝑚𝑖𝑡)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𝑆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(𝑑𝑒𝑠𝑖𝑟𝑒𝑑)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muốn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𝑆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(𝑎𝑐𝑡𝑢𝑎𝑙)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tế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𝑚: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𝑎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thống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𝑒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𝑆𝑇 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tổng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Biến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điều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khiển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: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Tm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thay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đổi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𝑇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_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𝑠𝑤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được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điều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khiển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S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tiêu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𝑇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_(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𝑠𝑤(𝑙𝑖𝑚𝑖𝑡)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kern="12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Nguyên</a:t>
                </a:r>
                <a:r>
                  <a:rPr lang="en-US" sz="180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 </a:t>
                </a:r>
                <a:r>
                  <a:rPr lang="en-US" sz="1800" kern="1200" baseline="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lý</a:t>
                </a:r>
                <a:r>
                  <a:rPr lang="en-US" sz="180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dụng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vô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lăng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nhằm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muốn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sẽ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so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sánh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𝑠𝑤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thay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đổivà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𝑠𝑤(𝑙𝑖𝑚𝑖𝑡)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tiêu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).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định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từng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kiên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vận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hành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nhau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𝑣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𝑐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vô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lăng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𝜃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𝑠𝑤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 so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sánh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bật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hay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ngắt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trơ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𝑚 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)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lớn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sẽ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điện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áp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bằng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phương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pháp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PWM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motor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𝑚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giảm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thống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𝑎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endParaRPr lang="vi-VN" dirty="0"/>
              </a:p>
            </p:txBody>
          </p:sp>
        </mc:Fallback>
      </mc:AlternateContent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3EE47-B938-4F79-9AE1-8C4EDBFF6968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6986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Ghi chú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quay vô lăng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xe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anose="05050102010706020507" pitchFamily="18" charset="2"/>
                          </a:rPr>
                          <m:t>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rotor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tổng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của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dụng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𝑙𝑖𝑚𝑖𝑡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𝑑𝑒𝑠𝑖𝑟𝑒𝑑</m:t>
                        </m:r>
                        <m: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muốn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𝑎𝑐𝑡𝑢𝑎𝑙</m:t>
                        </m:r>
                        <m: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tế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thống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vi-VN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𝑆𝑇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tổng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Biến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điều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khiển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: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Tm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thay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đổi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𝑠𝑤</m:t>
                        </m:r>
                      </m:sub>
                    </m:sSub>
                  </m:oMath>
                </a14:m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được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điều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khiển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S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tiêu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𝑠𝑤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(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𝑙𝑖𝑚𝑖𝑡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kern="12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Nguyên</a:t>
                </a:r>
                <a:r>
                  <a:rPr lang="en-US" sz="180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 </a:t>
                </a:r>
                <a:r>
                  <a:rPr lang="en-US" sz="1800" kern="1200" baseline="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lý</a:t>
                </a:r>
                <a:r>
                  <a:rPr lang="en-US" sz="180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dụng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vô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lăng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nhằm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muốn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sẽ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so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sánh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thay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đổivà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𝑙𝑖𝑚𝑖𝑡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tiêu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).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định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từng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kiên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vận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hành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nhau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vô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lăng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 so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sánh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bật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hay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ngắt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trơ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)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lớn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sẽ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điện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áp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bằng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phương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pháp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PWM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motor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giảm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thống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endParaRPr lang="vi-VN" dirty="0"/>
              </a:p>
            </p:txBody>
          </p:sp>
        </mc:Choice>
        <mc:Fallback xmlns="">
          <p:sp>
            <p:nvSpPr>
              <p:cNvPr id="3" name="Chỗ dành sẵn cho Ghi chú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𝜃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𝑠𝑤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quay vô lăng</a:t>
                </a: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𝑣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𝑐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xe</a:t>
                </a: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sym typeface="Symbol" panose="05050102010706020507" pitchFamily="18" charset="2"/>
                  </a:rPr>
                  <a:t>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sym typeface="Symbol" panose="05050102010706020507" pitchFamily="18" charset="2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𝑚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rotor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𝑠𝑤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𝑠𝑐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tổng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của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dụng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𝑠𝑤(𝑙𝑖𝑚𝑖𝑡)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𝑆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(𝑑𝑒𝑠𝑖𝑟𝑒𝑑)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muốn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𝑆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(𝑎𝑐𝑡𝑢𝑎𝑙)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tế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𝑚: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𝑎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thống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𝑒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𝑆𝑇 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tổng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Biến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điều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khiển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: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Tm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thay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đổi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𝑇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_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𝑠𝑤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được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điều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khiển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S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tiêu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𝑇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_(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𝑠𝑤(𝑙𝑖𝑚𝑖𝑡)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kern="12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Nguyên</a:t>
                </a:r>
                <a:r>
                  <a:rPr lang="en-US" sz="180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 </a:t>
                </a:r>
                <a:r>
                  <a:rPr lang="en-US" sz="1800" kern="1200" baseline="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lý</a:t>
                </a:r>
                <a:r>
                  <a:rPr lang="en-US" sz="180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dụng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vô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lăng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nhằm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muốn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sẽ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so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sánh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𝑠𝑤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thay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đổivà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𝑠𝑤(𝑙𝑖𝑚𝑖𝑡)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tiêu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).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định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từng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kiên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vận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hành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nhau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𝑣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𝑐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vô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lăng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𝜃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𝑠𝑤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 so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sánh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bật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hay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ngắt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trơ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𝑚 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)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lớn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sẽ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điện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áp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bằng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phương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pháp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PWM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motor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𝑚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giảm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thống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𝑎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endParaRPr lang="vi-VN" dirty="0"/>
              </a:p>
            </p:txBody>
          </p:sp>
        </mc:Fallback>
      </mc:AlternateContent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3EE47-B938-4F79-9AE1-8C4EDBFF6968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65974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3EE47-B938-4F79-9AE1-8C4EDBFF6968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99569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3EE47-B938-4F79-9AE1-8C4EDBFF6968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04339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8D95B9E-0037-5E02-F813-38B74247D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4D56AB1-18B6-0711-AAAF-D5735C04A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F2BA1F3-0EE2-C7A8-5E40-D01ECAC3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2115-53D8-4B05-9FC5-46B44A16C286}" type="datetimeFigureOut">
              <a:rPr lang="vi-VN" smtClean="0"/>
              <a:t>04/05/2023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C5A82E6-0E8D-F71F-18E7-BA809AF8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1198A03-C380-DDBC-88AE-4057BE47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CE8A4-5B38-4898-B330-B82E6501F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74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CEA19A0-B17D-5FFB-BC92-5CE572EA1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61175F30-79E1-CC33-E1B3-75AE87C4D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F4AE50D-12EF-5E82-1F5E-183FC74C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2115-53D8-4B05-9FC5-46B44A16C286}" type="datetimeFigureOut">
              <a:rPr lang="vi-VN" smtClean="0"/>
              <a:t>04/05/2023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EF8C4E6-94DE-B5DE-239D-390656F6F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3D075C8-9C1D-E22E-2321-77BB2627C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CE8A4-5B38-4898-B330-B82E6501F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166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073FC103-AAA4-8900-6BDB-7376BA858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645770D-3A72-405E-80D7-156F4E136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7E20CA7-3B7D-F210-8844-56D00CDB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2115-53D8-4B05-9FC5-46B44A16C286}" type="datetimeFigureOut">
              <a:rPr lang="vi-VN" smtClean="0"/>
              <a:t>04/05/2023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0CB7516-F77E-1392-89EF-736509F8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9CAE3A3-708F-B6EF-2A2C-E3218872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CE8A4-5B38-4898-B330-B82E6501F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022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088CCEC-299A-36AB-4296-294AA5126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39C22B4-C4CD-0E37-094C-CCAABB428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519E023-A513-408E-1445-17200D3C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2115-53D8-4B05-9FC5-46B44A16C286}" type="datetimeFigureOut">
              <a:rPr lang="vi-VN" smtClean="0"/>
              <a:t>04/05/2023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FBD4D86-253C-97EA-C2CB-7C8CE0CB9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A072156-5F8D-3A38-F130-06094DCB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CE8A4-5B38-4898-B330-B82E6501F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7566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3C69827-E7C0-F235-33F5-CDB7CA201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245CE30-9514-8CEB-907A-AD684D9D1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9C04255-9DE3-A168-6436-46569A3F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2115-53D8-4B05-9FC5-46B44A16C286}" type="datetimeFigureOut">
              <a:rPr lang="vi-VN" smtClean="0"/>
              <a:t>04/05/2023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691A442-C3D4-37D6-AB0D-63398B63B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AD0E3F4-6F1F-035A-EDAC-4AF69BAD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CE8A4-5B38-4898-B330-B82E6501F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042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546F86E-0DBC-CFFB-6994-A400ADB2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3C41204-FE17-EB16-EDE8-3B4D7120C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D6097F2-C879-CE42-338F-99733AE12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6BB26ED-52AE-1B3D-86F3-9F465904E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2115-53D8-4B05-9FC5-46B44A16C286}" type="datetimeFigureOut">
              <a:rPr lang="vi-VN" smtClean="0"/>
              <a:t>04/05/2023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32A2DFC-6825-0729-499C-74483C93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83B6DA4-ED0F-2985-13D9-AF4200EF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CE8A4-5B38-4898-B330-B82E6501F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544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05BA788-FCC8-5DD5-CE93-2A0C440D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24D1D32-D8F8-ED2F-1C85-607A9893E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34A82AAD-FA91-FD8C-BE22-2A9F99D2B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6D747406-B554-C2AD-599A-C84AAFEB9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E6E502FF-17EE-ACE6-AAA0-B76ED2C13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84CFBF5F-C258-0011-A35E-EBAF0A68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2115-53D8-4B05-9FC5-46B44A16C286}" type="datetimeFigureOut">
              <a:rPr lang="vi-VN" smtClean="0"/>
              <a:t>04/05/2023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6EBE3D97-9103-2A03-6554-7E2E186A9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3B0D0F1-A957-3CA2-B54E-FE92B06E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CE8A4-5B38-4898-B330-B82E6501F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177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46E368-8759-BC8D-B729-7E8962D7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B5DB0611-0911-E524-373F-51DD0402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2115-53D8-4B05-9FC5-46B44A16C286}" type="datetimeFigureOut">
              <a:rPr lang="vi-VN" smtClean="0"/>
              <a:t>04/05/2023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B0599DDF-D912-95C1-53E3-B15B3F045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9D305D5-92B5-F29B-B914-174D799E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CE8A4-5B38-4898-B330-B82E6501F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0E187786-5BE4-4770-6D5B-9ECF1C5B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2115-53D8-4B05-9FC5-46B44A16C286}" type="datetimeFigureOut">
              <a:rPr lang="vi-VN" smtClean="0"/>
              <a:t>04/05/2023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810B49F3-8F79-B153-9962-FF6C98807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6D490C4-16A8-AA41-2267-830913CF1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CE8A4-5B38-4898-B330-B82E6501F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913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5D3445-5CF4-8C43-D4E6-D230FA033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449AD7D-845A-D770-9397-AFD160592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0C4D8D0-BF75-9BBA-781E-A03D8BADA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4CDFA41-CEA8-EB6B-96E0-1E3DF7AE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2115-53D8-4B05-9FC5-46B44A16C286}" type="datetimeFigureOut">
              <a:rPr lang="vi-VN" smtClean="0"/>
              <a:t>04/05/2023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AF4DB9D-079F-C17A-72A7-992D415A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4A6FD2D-957F-93F2-BC74-35F5F497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CE8A4-5B38-4898-B330-B82E6501F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466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07AD51-8224-14C4-1D64-AC07911BE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9885D856-FF2C-A200-7F9C-804415F65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3008F64-E836-4CD6-2777-DBD269ACE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13863A4-E2ED-0555-14D8-330DB09C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2115-53D8-4B05-9FC5-46B44A16C286}" type="datetimeFigureOut">
              <a:rPr lang="vi-VN" smtClean="0"/>
              <a:t>04/05/2023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F6E1DF1-347D-1DDF-AF67-0088F045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FE63B4B-C899-6B4A-2366-CDB69C73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CE8A4-5B38-4898-B330-B82E6501F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449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EF13B59E-2A01-79DC-2F49-F78038298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E2FF378-6B1B-8AD2-FBFD-6FAB6F30C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A8BC9B5-9169-F743-C64F-9AD079C55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F2115-53D8-4B05-9FC5-46B44A16C286}" type="datetimeFigureOut">
              <a:rPr lang="vi-VN" smtClean="0"/>
              <a:t>04/05/2023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87B74E8-79E0-2702-1A5C-B7E18A62B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B06D28B-5390-7DEF-892C-E646ECFEE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CE8A4-5B38-4898-B330-B82E6501F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441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B5E7-7921-1A38-F480-2ACB85567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2486"/>
            <a:ext cx="9144000" cy="704292"/>
          </a:xfrm>
        </p:spPr>
        <p:txBody>
          <a:bodyPr>
            <a:normAutofit/>
          </a:bodyPr>
          <a:lstStyle/>
          <a:p>
            <a:r>
              <a:rPr lang="en-US" sz="4400"/>
              <a:t>CAPSTONE PROJECT WEEKLY REPORT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DFBAB8-7DEC-BBBC-DC86-2DA7CFEEE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0" y="1865871"/>
            <a:ext cx="12114179" cy="2582562"/>
          </a:xfrm>
        </p:spPr>
        <p:txBody>
          <a:bodyPr>
            <a:normAutofit fontScale="77500" lnSpcReduction="20000"/>
          </a:bodyPr>
          <a:lstStyle/>
          <a:p>
            <a:r>
              <a:rPr lang="en-US" sz="8000" dirty="0">
                <a:solidFill>
                  <a:srgbClr val="FF0000"/>
                </a:solidFill>
              </a:rPr>
              <a:t>SIMULATION OF CONTROL DC MOTOR OF </a:t>
            </a:r>
          </a:p>
          <a:p>
            <a:r>
              <a:rPr lang="en-US" sz="8000" dirty="0">
                <a:solidFill>
                  <a:srgbClr val="FF0000"/>
                </a:solidFill>
              </a:rPr>
              <a:t>ELECTRIC POWER STEERING SYSTEM</a:t>
            </a:r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1F7BCE-356C-5401-65F3-1B624F8DE339}"/>
              </a:ext>
            </a:extLst>
          </p:cNvPr>
          <p:cNvSpPr txBox="1"/>
          <p:nvPr/>
        </p:nvSpPr>
        <p:spPr>
          <a:xfrm>
            <a:off x="4254843" y="4992130"/>
            <a:ext cx="3682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INSTRUCTORS: Dr. </a:t>
            </a:r>
            <a:r>
              <a:rPr lang="en-US" dirty="0" err="1"/>
              <a:t>Ngô</a:t>
            </a:r>
            <a:r>
              <a:rPr lang="en-US" dirty="0"/>
              <a:t> </a:t>
            </a:r>
            <a:r>
              <a:rPr lang="en-US" dirty="0" err="1"/>
              <a:t>Đắc</a:t>
            </a:r>
            <a:r>
              <a:rPr lang="en-US" dirty="0"/>
              <a:t> </a:t>
            </a:r>
            <a:r>
              <a:rPr lang="en-US" dirty="0" err="1"/>
              <a:t>Việt</a:t>
            </a:r>
            <a:endParaRPr lang="en-US" dirty="0"/>
          </a:p>
          <a:p>
            <a:r>
              <a:rPr lang="en-US" dirty="0"/>
              <a:t>	        Dr. </a:t>
            </a:r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Long</a:t>
            </a:r>
          </a:p>
          <a:p>
            <a:r>
              <a:rPr lang="en-US" dirty="0"/>
              <a:t>STUDENTS: </a:t>
            </a:r>
            <a:r>
              <a:rPr lang="en-US" dirty="0" err="1"/>
              <a:t>Đặng</a:t>
            </a:r>
            <a:r>
              <a:rPr lang="en-US" dirty="0"/>
              <a:t> Minh Duy</a:t>
            </a:r>
          </a:p>
          <a:p>
            <a:r>
              <a:rPr lang="en-US" dirty="0"/>
              <a:t>	   Nguyễn Nhật Duy</a:t>
            </a:r>
          </a:p>
        </p:txBody>
      </p:sp>
    </p:spTree>
    <p:extLst>
      <p:ext uri="{BB962C8B-B14F-4D97-AF65-F5344CB8AC3E}">
        <p14:creationId xmlns:p14="http://schemas.microsoft.com/office/powerpoint/2010/main" val="2520337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Hộp Văn bản 48">
            <a:extLst>
              <a:ext uri="{FF2B5EF4-FFF2-40B4-BE49-F238E27FC236}">
                <a16:creationId xmlns:a16="http://schemas.microsoft.com/office/drawing/2014/main" id="{A7827850-9670-9EA2-55A4-02606932C393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</a:t>
            </a:r>
            <a:endParaRPr lang="en-US" sz="3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0E3F422-EC02-3165-F97D-B37B4901D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451" y="1500109"/>
            <a:ext cx="9337097" cy="511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14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Hộp Văn bản 48">
            <a:extLst>
              <a:ext uri="{FF2B5EF4-FFF2-40B4-BE49-F238E27FC236}">
                <a16:creationId xmlns:a16="http://schemas.microsoft.com/office/drawing/2014/main" id="{A7827850-9670-9EA2-55A4-02606932C393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Wm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D0157C41-4010-6B14-3250-90EA1A078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231" y="1614253"/>
            <a:ext cx="9497285" cy="460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7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Hộp Văn bản 48">
            <a:extLst>
              <a:ext uri="{FF2B5EF4-FFF2-40B4-BE49-F238E27FC236}">
                <a16:creationId xmlns:a16="http://schemas.microsoft.com/office/drawing/2014/main" id="{A7827850-9670-9EA2-55A4-02606932C393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EPS Block Diagram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223A4255-23EA-680B-BFFD-2337D3DFF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673977"/>
            <a:ext cx="10058400" cy="453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06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7BDF00D-4532-77F6-5E9D-0D879773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693" y="417576"/>
            <a:ext cx="9640111" cy="1249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Mô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phỏng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tính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toán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quỹ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đạo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của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xe</a:t>
            </a:r>
            <a:b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43C087A4-4126-0DE4-35CD-BFC4A84B3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94" y="1304722"/>
            <a:ext cx="10752307" cy="488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1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7BDF00D-4532-77F6-5E9D-0D879773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693" y="417576"/>
            <a:ext cx="9640111" cy="1249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Mô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phỏng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điều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khiển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quỹ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đạo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của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xe</a:t>
            </a:r>
            <a:b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E722091-8776-9231-EBA1-36DAB856D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91" y="1751742"/>
            <a:ext cx="11420500" cy="505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15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4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94A0480D-250D-1F01-749A-46892DA4F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Lookup Table </a:t>
            </a: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7267A5AA-BDEA-B748-5824-6BD22A8C4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040" y="3457488"/>
            <a:ext cx="7305880" cy="2652299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D63406E3-50C6-6945-782A-A8D06C7A0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781" y="248186"/>
            <a:ext cx="4560775" cy="289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84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94A0480D-250D-1F01-749A-46892DA4F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Control Chart </a:t>
            </a:r>
            <a:endParaRPr lang="en-US" sz="3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98F2AE74-C1B0-9A83-A71C-DADC02D5D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4" y="1518041"/>
            <a:ext cx="9609574" cy="533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3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A0480D-250D-1F01-749A-46892DA4F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00485"/>
            <a:ext cx="6109398" cy="97469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Simulation Model 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C49AE93A-625A-2E19-7BB7-38F82AC7C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810521"/>
            <a:ext cx="10884310" cy="543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74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A0480D-250D-1F01-749A-46892DA4F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00485"/>
            <a:ext cx="6109398" cy="97469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Simulation </a:t>
            </a:r>
            <a:r>
              <a:rPr lang="en-US" dirty="0"/>
              <a:t>Result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B1E9D918-2393-533E-A053-B80FC3A8C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44" y="1075175"/>
            <a:ext cx="11149781" cy="546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60A6-0492-6AAE-885C-61E97FCAF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C5969E-83F3-5AEF-0450-F05FD000EC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70249"/>
              </p:ext>
            </p:extLst>
          </p:nvPr>
        </p:nvGraphicFramePr>
        <p:xfrm>
          <a:off x="838200" y="975519"/>
          <a:ext cx="10515600" cy="5864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935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111CB479-8EA7-BC6C-6DAC-26833FC36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5" y="1153572"/>
            <a:ext cx="3754069" cy="4461163"/>
          </a:xfrm>
        </p:spPr>
        <p:txBody>
          <a:bodyPr>
            <a:normAutofit/>
          </a:bodyPr>
          <a:lstStyle/>
          <a:p>
            <a:pPr algn="ctr"/>
            <a:r>
              <a:rPr lang="vi-VN" sz="3800" dirty="0">
                <a:solidFill>
                  <a:srgbClr val="FFFFFF"/>
                </a:solidFill>
              </a:rPr>
              <a:t> EPS CONTROLLER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E551074-DB41-1B93-6B9C-ADC5ADEA8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1" dirty="0"/>
              <a:t>Objective: </a:t>
            </a:r>
            <a:r>
              <a:rPr lang="en-US" dirty="0"/>
              <a:t>Simulating the rule to control electric power steering motor according to the operating conditions of vehicle speed , driver momen and steering angle.</a:t>
            </a:r>
          </a:p>
          <a:p>
            <a:r>
              <a:rPr lang="en-US" dirty="0"/>
              <a:t> </a:t>
            </a:r>
            <a:r>
              <a:rPr lang="en-US" b="1" dirty="0"/>
              <a:t>Technical requirements:</a:t>
            </a:r>
          </a:p>
          <a:p>
            <a:pPr marL="0" indent="0">
              <a:buNone/>
            </a:pPr>
            <a:r>
              <a:rPr lang="en-US" dirty="0"/>
              <a:t>+ Moment supports exactly to reality.</a:t>
            </a:r>
          </a:p>
          <a:p>
            <a:pPr marL="0" indent="0">
              <a:buNone/>
            </a:pPr>
            <a:r>
              <a:rPr lang="en-US" dirty="0"/>
              <a:t>+ The powerful torque is controlled according to the desired torque.</a:t>
            </a:r>
          </a:p>
          <a:p>
            <a:pPr marL="0" indent="0">
              <a:buNone/>
            </a:pPr>
            <a:r>
              <a:rPr lang="vi-VN" dirty="0"/>
              <a:t>+ </a:t>
            </a:r>
            <a:r>
              <a:rPr lang="vi-VN" dirty="0" err="1"/>
              <a:t>Simulation</a:t>
            </a:r>
            <a:r>
              <a:rPr lang="vi-VN" dirty="0"/>
              <a:t> </a:t>
            </a:r>
            <a:r>
              <a:rPr lang="vi-VN" dirty="0" err="1"/>
              <a:t>model</a:t>
            </a:r>
            <a:r>
              <a:rPr lang="vi-VN" dirty="0"/>
              <a:t> </a:t>
            </a:r>
            <a:r>
              <a:rPr lang="vi-VN" dirty="0" err="1"/>
              <a:t>works</a:t>
            </a:r>
            <a:r>
              <a:rPr lang="vi-VN" dirty="0"/>
              <a:t> </a:t>
            </a:r>
            <a:r>
              <a:rPr lang="vi-VN" dirty="0" err="1"/>
              <a:t>stably</a:t>
            </a:r>
            <a:r>
              <a:rPr lang="vi-V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2749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45EC3FF-1E3D-DDCF-58EC-56A353FE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EPS SYSTEM STRUCTURE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90E522F-87A8-01E3-FF16-4A1F615EB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66EED906-E457-EAD6-27E6-B1959B156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612211"/>
            <a:ext cx="8059308" cy="536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0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Đường nối Thẳng 6">
            <a:extLst>
              <a:ext uri="{FF2B5EF4-FFF2-40B4-BE49-F238E27FC236}">
                <a16:creationId xmlns:a16="http://schemas.microsoft.com/office/drawing/2014/main" id="{E4EF4945-A491-80C4-E832-8AF230AD9AD5}"/>
              </a:ext>
            </a:extLst>
          </p:cNvPr>
          <p:cNvCxnSpPr>
            <a:cxnSpLocks/>
          </p:cNvCxnSpPr>
          <p:nvPr/>
        </p:nvCxnSpPr>
        <p:spPr>
          <a:xfrm>
            <a:off x="4876801" y="1317523"/>
            <a:ext cx="0" cy="5133241"/>
          </a:xfrm>
          <a:prstGeom prst="line">
            <a:avLst/>
          </a:prstGeom>
          <a:ln w="136525" cap="sq" cmpd="thickThin">
            <a:gradFill>
              <a:gsLst>
                <a:gs pos="0">
                  <a:schemeClr val="accent2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BBCF720C-6168-6106-D471-9B6677F02360}"/>
                  </a:ext>
                </a:extLst>
              </p:cNvPr>
              <p:cNvSpPr txBox="1"/>
              <p:nvPr/>
            </p:nvSpPr>
            <p:spPr>
              <a:xfrm>
                <a:off x="4847310" y="-1"/>
                <a:ext cx="7051480" cy="21655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>
                  <a:spcAft>
                    <a:spcPts val="600"/>
                  </a:spcAft>
                  <a:buFont typeface="Wingdings" panose="05000000000000000000" pitchFamily="2" charset="2"/>
                  <a:buChar char=""/>
                </a:pP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Xét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cân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bằng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trục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lái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đầu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ra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(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tính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từ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đầu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ra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thanh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xoắn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đến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bánh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răng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cơ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cấu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lái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)</a:t>
                </a:r>
                <a:endParaRPr lang="en-US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𝑓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_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vi-VN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vi-VN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𝑠𝑐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b="1" i="1" u="sng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Trong</a:t>
                </a:r>
                <a:r>
                  <a:rPr lang="en-US" sz="1800" b="1" i="1" u="sng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="1" i="1" u="sng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đó</a:t>
                </a:r>
                <a:r>
                  <a:rPr lang="en-US" sz="1800" b="1" i="1" u="sng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</a:t>
                </a:r>
                <a:endParaRPr lang="en-US" sz="1800" b="1" i="1" u="sng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𝑡𝑏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𝑠𝑐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)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𝑠𝑤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𝑠𝑤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𝑠𝑤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N.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_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𝑠𝑐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 ; </a:t>
                </a:r>
              </a:p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sym typeface="Symbol" panose="05050102010706020507" pitchFamily="18" charset="2"/>
                  </a:rPr>
                  <a:t></a:t>
                </a:r>
                <a:endParaRPr lang="en-US" b="1" dirty="0"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BBCF720C-6168-6106-D471-9B6677F02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310" y="-1"/>
                <a:ext cx="7051480" cy="2165593"/>
              </a:xfrm>
              <a:prstGeom prst="rect">
                <a:avLst/>
              </a:prstGeom>
              <a:blipFill>
                <a:blip r:embed="rId3"/>
                <a:stretch>
                  <a:fillRect l="-691" t="-1408" b="-338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Hộp Văn bản 2">
                <a:extLst>
                  <a:ext uri="{FF2B5EF4-FFF2-40B4-BE49-F238E27FC236}">
                    <a16:creationId xmlns:a16="http://schemas.microsoft.com/office/drawing/2014/main" id="{D3333B58-F573-1E19-2BC6-9FC635C7A06F}"/>
                  </a:ext>
                </a:extLst>
              </p:cNvPr>
              <p:cNvSpPr txBox="1"/>
              <p:nvPr/>
            </p:nvSpPr>
            <p:spPr>
              <a:xfrm>
                <a:off x="-38921" y="1452246"/>
                <a:ext cx="4975298" cy="5990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>
                  <a:spcAft>
                    <a:spcPts val="600"/>
                  </a:spcAft>
                  <a:buFont typeface="Wingdings" panose="05000000000000000000" pitchFamily="2" charset="2"/>
                  <a:buChar char=""/>
                </a:pP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Xét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cân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bằng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trục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lái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đầu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vào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(từ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vô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lăng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đến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đầu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vào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thanh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xoắn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)</a:t>
                </a:r>
                <a:endParaRPr lang="en-US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𝑡𝑏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𝑓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_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𝑠𝑤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𝑠𝑤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b="1" i="1" u="sng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Trong</a:t>
                </a:r>
                <a:r>
                  <a:rPr lang="en-US" sz="1800" b="1" i="1" u="sng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="1" i="1" u="sng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đó</a:t>
                </a:r>
                <a:r>
                  <a:rPr lang="en-US" sz="1800" b="1" i="1" u="sng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endParaRPr lang="en-US" sz="1800" i="1" u="sng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𝑡𝑏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𝑡𝑏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𝑠𝑐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𝑓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_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𝑠𝑤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𝑠𝑤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b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sym typeface="Symbol" panose="05050102010706020507" pitchFamily="18" charset="2"/>
                  </a:rPr>
                  <a:t>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US" sz="1800" b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𝒔𝒘</m:t>
                        </m:r>
                      </m:sub>
                    </m:sSub>
                  </m:oMath>
                </a14:m>
                <a:r>
                  <a:rPr lang="en-US" sz="1800" b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𝑲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𝒕𝒃</m:t>
                        </m:r>
                      </m:sub>
                    </m:sSub>
                    <m:r>
                      <a:rPr lang="en-US" sz="1800" b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𝜽</m:t>
                        </m:r>
                      </m:e>
                      <m:sub>
                        <m:r>
                          <a:rPr lang="en-US" sz="1800" b="1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𝒔𝒄</m:t>
                        </m:r>
                      </m:sub>
                    </m:sSub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𝜽</m:t>
                        </m:r>
                      </m:e>
                      <m:sub>
                        <m:r>
                          <a:rPr lang="en-US" sz="1800" b="1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𝒔𝒘</m:t>
                        </m:r>
                      </m:sub>
                    </m:sSub>
                  </m:oMath>
                </a14:m>
                <a:r>
                  <a:rPr lang="en-US" sz="1800" b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)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𝑩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𝒔𝒘</m:t>
                        </m:r>
                      </m:sub>
                    </m:sSub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𝒔𝒘</m:t>
                        </m:r>
                      </m:sub>
                    </m:sSub>
                  </m:oMath>
                </a14:m>
                <a:r>
                  <a:rPr lang="en-US" sz="1800" b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𝒔𝒘</m:t>
                        </m:r>
                      </m:sub>
                    </m:sSub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𝒔𝒘</m:t>
                        </m:r>
                      </m:sub>
                    </m:sSub>
                  </m:oMath>
                </a14:m>
                <a:endParaRPr lang="en-US" sz="1800" b="1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 marL="342900" lvl="0" indent="-342900">
                  <a:buFont typeface="Wingdings" panose="05000000000000000000" pitchFamily="2" charset="2"/>
                  <a:buChar char=""/>
                </a:pP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Xét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cân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bằng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tại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trục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rotor 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b="1" dirty="0" err="1">
                    <a:latin typeface="Times New Roman" panose="02020603050405020304" pitchFamily="18" charset="0"/>
                    <a:ea typeface="Arial" panose="020B0604020202020204" pitchFamily="34" charset="0"/>
                  </a:rPr>
                  <a:t>Phương</a:t>
                </a:r>
                <a:r>
                  <a:rPr lang="en-US" b="1" dirty="0"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ea typeface="Arial" panose="020B0604020202020204" pitchFamily="34" charset="0"/>
                  </a:rPr>
                  <a:t>trình</a:t>
                </a:r>
                <a:r>
                  <a:rPr lang="en-US" b="1" dirty="0"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ea typeface="Arial" panose="020B0604020202020204" pitchFamily="34" charset="0"/>
                  </a:rPr>
                  <a:t>cân</a:t>
                </a:r>
                <a:r>
                  <a:rPr lang="en-US" b="1" dirty="0"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ea typeface="Arial" panose="020B0604020202020204" pitchFamily="34" charset="0"/>
                  </a:rPr>
                  <a:t>bằng</a:t>
                </a:r>
                <a:r>
                  <a:rPr lang="en-US" b="1" dirty="0"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ea typeface="Arial" panose="020B0604020202020204" pitchFamily="34" charset="0"/>
                  </a:rPr>
                  <a:t>về</a:t>
                </a:r>
                <a:r>
                  <a:rPr lang="en-US" b="1" dirty="0"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ea typeface="Arial" panose="020B0604020202020204" pitchFamily="34" charset="0"/>
                  </a:rPr>
                  <a:t>điện</a:t>
                </a:r>
                <a:endParaRPr lang="en-US" sz="1800" b="1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U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. R + L.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</a:p>
              <a:p>
                <a:pPr marL="285750" lvl="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800" b="1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Phương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trình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ea typeface="Arial" panose="020B0604020202020204" pitchFamily="34" charset="0"/>
                  </a:rPr>
                  <a:t>cân</a:t>
                </a:r>
                <a:r>
                  <a:rPr lang="en-US" b="1" dirty="0"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ea typeface="Arial" panose="020B0604020202020204" pitchFamily="34" charset="0"/>
                  </a:rPr>
                  <a:t>bằng</a:t>
                </a:r>
                <a:r>
                  <a:rPr lang="en-US" b="1" dirty="0"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về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cơ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endParaRPr lang="en-US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𝑒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𝑓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_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𝑚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b="1" i="1" u="sng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Trong</a:t>
                </a:r>
                <a:r>
                  <a:rPr lang="en-US" sz="1800" b="1" i="1" u="sng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="1" i="1" u="sng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đó</a:t>
                </a:r>
                <a:r>
                  <a:rPr lang="en-US" sz="1800" b="1" i="1" u="sng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</a:t>
                </a:r>
                <a:endParaRPr lang="en-US" sz="1800" u="sng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𝑓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_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N.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𝑠𝑐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rPr>
                  <a:t>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𝑲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1800" b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𝑩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𝒎</m:t>
                        </m:r>
                      </m:sub>
                    </m:sSub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𝑱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1800" b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𝒎</m:t>
                        </m:r>
                      </m:sub>
                    </m:sSub>
                  </m:oMath>
                </a14:m>
                <a:endParaRPr lang="en-US" sz="1800" b="1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 lvl="0">
                  <a:spcAft>
                    <a:spcPts val="600"/>
                  </a:spcAft>
                </a:pPr>
                <a:endParaRPr lang="en-US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endParaRPr lang="en-US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endParaRPr lang="vi-VN" dirty="0"/>
              </a:p>
            </p:txBody>
          </p:sp>
        </mc:Choice>
        <mc:Fallback xmlns="">
          <p:sp>
            <p:nvSpPr>
              <p:cNvPr id="3" name="Hộp Văn bản 2">
                <a:extLst>
                  <a:ext uri="{FF2B5EF4-FFF2-40B4-BE49-F238E27FC236}">
                    <a16:creationId xmlns:a16="http://schemas.microsoft.com/office/drawing/2014/main" id="{D3333B58-F573-1E19-2BC6-9FC635C7A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921" y="1452246"/>
                <a:ext cx="4975298" cy="5990614"/>
              </a:xfrm>
              <a:prstGeom prst="rect">
                <a:avLst/>
              </a:prstGeom>
              <a:blipFill>
                <a:blip r:embed="rId4"/>
                <a:stretch>
                  <a:fillRect l="-1103" t="-50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8A61214-1DC1-C594-8BD8-244BED8464F0}"/>
              </a:ext>
            </a:extLst>
          </p:cNvPr>
          <p:cNvSpPr txBox="1"/>
          <p:nvPr/>
        </p:nvSpPr>
        <p:spPr>
          <a:xfrm>
            <a:off x="271014" y="3244334"/>
            <a:ext cx="4516720" cy="3693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vi-VN" dirty="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19A00608-F9B1-1258-764C-55D62ACDF8C1}"/>
              </a:ext>
            </a:extLst>
          </p:cNvPr>
          <p:cNvSpPr txBox="1"/>
          <p:nvPr/>
        </p:nvSpPr>
        <p:spPr>
          <a:xfrm>
            <a:off x="339836" y="6157554"/>
            <a:ext cx="2865482" cy="33882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vi-VN" dirty="0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CE57350-71FF-8CEC-923D-F2362A269088}"/>
              </a:ext>
            </a:extLst>
          </p:cNvPr>
          <p:cNvSpPr txBox="1"/>
          <p:nvPr/>
        </p:nvSpPr>
        <p:spPr>
          <a:xfrm>
            <a:off x="293211" y="179506"/>
            <a:ext cx="43591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Phương</a:t>
            </a:r>
            <a:r>
              <a:rPr lang="en-US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trình</a:t>
            </a:r>
            <a:r>
              <a:rPr lang="en-US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cân</a:t>
            </a:r>
            <a:r>
              <a:rPr lang="en-US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bằng</a:t>
            </a:r>
            <a:r>
              <a:rPr lang="en-US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động</a:t>
            </a:r>
            <a:r>
              <a:rPr lang="en-US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lực</a:t>
            </a:r>
            <a:r>
              <a:rPr lang="en-US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học </a:t>
            </a:r>
            <a:endParaRPr lang="vi-VN" sz="28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10EA864C-8B02-15BD-E4B9-1E736EADBAB8}"/>
                  </a:ext>
                </a:extLst>
              </p:cNvPr>
              <p:cNvSpPr txBox="1"/>
              <p:nvPr/>
            </p:nvSpPr>
            <p:spPr>
              <a:xfrm>
                <a:off x="5209501" y="1861624"/>
                <a:ext cx="6982499" cy="3942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57150"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𝒔𝒘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𝑲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𝒕𝒃</m:t>
                        </m:r>
                      </m:sub>
                    </m:sSub>
                    <m:r>
                      <a:rPr lang="en-US" sz="1800" b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𝜽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𝑺𝑪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𝜽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𝑺𝑾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)-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𝑩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𝒔𝒘</m:t>
                        </m:r>
                      </m:sub>
                    </m:sSub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8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𝒔𝒘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𝒔𝒘</m:t>
                        </m:r>
                      </m:sub>
                    </m:sSub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sz="18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𝒔𝒘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+ </a:t>
                </a:r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N.</a:t>
                </a:r>
                <a:r>
                  <a:rPr lang="en-US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𝑩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𝒔𝒄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𝒔𝒄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𝑱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𝒔𝒄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vi-V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vi-V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𝒔𝒄</m:t>
                        </m:r>
                      </m:sub>
                    </m:sSub>
                  </m:oMath>
                </a14:m>
                <a:endParaRPr lang="vi-VN" dirty="0"/>
              </a:p>
            </p:txBody>
          </p:sp>
        </mc:Choice>
        <mc:Fallback xmlns="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10EA864C-8B02-15BD-E4B9-1E736EADB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501" y="1861624"/>
                <a:ext cx="6982499" cy="394210"/>
              </a:xfrm>
              <a:prstGeom prst="rect">
                <a:avLst/>
              </a:prstGeom>
              <a:blipFill>
                <a:blip r:embed="rId5"/>
                <a:stretch>
                  <a:fillRect t="-2703" b="-8108"/>
                </a:stretch>
              </a:blipFill>
              <a:ln w="571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Hình ảnh 14">
            <a:extLst>
              <a:ext uri="{FF2B5EF4-FFF2-40B4-BE49-F238E27FC236}">
                <a16:creationId xmlns:a16="http://schemas.microsoft.com/office/drawing/2014/main" id="{0469599E-319D-9521-E3CF-ECF606A635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9501" y="2279107"/>
            <a:ext cx="6877390" cy="457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5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FBC718E0-96F9-F2D8-BB68-856A298A9FED}"/>
              </a:ext>
            </a:extLst>
          </p:cNvPr>
          <p:cNvSpPr txBox="1"/>
          <p:nvPr/>
        </p:nvSpPr>
        <p:spPr>
          <a:xfrm>
            <a:off x="630936" y="502920"/>
            <a:ext cx="341985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Mô phỏng điều khiển momen của động cơ DC Motor bằng model phương trình toán</a:t>
            </a:r>
            <a:endParaRPr kumimoji="0" lang="en-US" sz="23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248BB0DD-A06F-8EAD-2D8D-1CE5A85464B7}"/>
                  </a:ext>
                </a:extLst>
              </p:cNvPr>
              <p:cNvSpPr txBox="1"/>
              <p:nvPr/>
            </p:nvSpPr>
            <p:spPr>
              <a:xfrm>
                <a:off x="4654295" y="502920"/>
                <a:ext cx="6894576" cy="146304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28575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kumimoji="0" lang="en-U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_</m:t>
                        </m:r>
                        <m:r>
                          <a:rPr kumimoji="0" lang="en-U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𝑑𝑒𝑠𝑖𝑟𝑒𝑑</m:t>
                        </m:r>
                      </m:sub>
                    </m:sSub>
                  </m:oMath>
                </a14:m>
                <a:r>
                  <a:rPr kumimoji="0" lang="en-US" sz="1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Momen lái mong muốn (biến mục tiêu)</a:t>
                </a:r>
              </a:p>
              <a:p>
                <a:pPr marL="28575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kumimoji="0" lang="en-U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_</m:t>
                        </m:r>
                        <m:r>
                          <a:rPr kumimoji="0" lang="en-U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𝑎𝑐𝑡𝑢𝑎𝑙</m:t>
                        </m:r>
                      </m:sub>
                    </m:sSub>
                  </m:oMath>
                </a14:m>
                <a:r>
                  <a:rPr kumimoji="0" lang="en-US" sz="1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Momen trợ lực motor thực tế </a:t>
                </a:r>
              </a:p>
              <a:p>
                <a:pPr marL="28575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𝑒𝑟𝑜𝑟𝑟</m:t>
                        </m:r>
                      </m:e>
                      <m:sub>
                        <m:r>
                          <a:rPr kumimoji="0" lang="en-U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sub>
                    </m:sSub>
                  </m:oMath>
                </a14:m>
                <a:r>
                  <a:rPr kumimoji="0" lang="en-US" sz="1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sai số momen</a:t>
                </a:r>
              </a:p>
              <a:p>
                <a:pPr marL="28575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U: điện áp cung cấp motor (biến tác động)</a:t>
                </a:r>
              </a:p>
              <a:p>
                <a:pPr marL="28575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248BB0DD-A06F-8EAD-2D8D-1CE5A8546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295" y="502920"/>
                <a:ext cx="6894576" cy="1463040"/>
              </a:xfrm>
              <a:prstGeom prst="rect">
                <a:avLst/>
              </a:prstGeom>
              <a:blipFill>
                <a:blip r:embed="rId2"/>
                <a:stretch>
                  <a:fillRect t="-125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4">
            <a:extLst>
              <a:ext uri="{FF2B5EF4-FFF2-40B4-BE49-F238E27FC236}">
                <a16:creationId xmlns:a16="http://schemas.microsoft.com/office/drawing/2014/main" id="{BD827E96-95D6-7A63-F740-4F332AE34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876" y="2688140"/>
            <a:ext cx="9864292" cy="328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0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FBC718E0-96F9-F2D8-BB68-856A298A9FED}"/>
              </a:ext>
            </a:extLst>
          </p:cNvPr>
          <p:cNvSpPr txBox="1"/>
          <p:nvPr/>
        </p:nvSpPr>
        <p:spPr>
          <a:xfrm>
            <a:off x="630936" y="1207896"/>
            <a:ext cx="2973398" cy="11608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Model DC Motor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theo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phương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trình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toán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học </a:t>
            </a:r>
            <a:endParaRPr kumimoji="0" lang="vi-V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248BB0DD-A06F-8EAD-2D8D-1CE5A85464B7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839E165B-1D0C-F555-B019-E7BCC4AF3B1D}"/>
              </a:ext>
            </a:extLst>
          </p:cNvPr>
          <p:cNvSpPr txBox="1"/>
          <p:nvPr/>
        </p:nvSpPr>
        <p:spPr>
          <a:xfrm>
            <a:off x="6604986" y="3728621"/>
            <a:ext cx="1393795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118DE35F-E9F2-027D-D9E3-0EC9ABE98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4" y="2862093"/>
            <a:ext cx="10697498" cy="3515121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4ADB0A53-9D69-D257-D626-4D06B3817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605" y="136744"/>
            <a:ext cx="3691124" cy="311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2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27BDF00D-4532-77F6-5E9D-0D879773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693" y="417576"/>
            <a:ext cx="9640111" cy="1249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Mô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phỏng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điều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khiển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momen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của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động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cơ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DC Motor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bằng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block DC machine</a:t>
            </a:r>
            <a:b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E59DE585-65C2-E178-0295-EECDDC823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88" y="1731946"/>
            <a:ext cx="11004223" cy="428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Hộp Văn bản 48">
            <a:extLst>
              <a:ext uri="{FF2B5EF4-FFF2-40B4-BE49-F238E27FC236}">
                <a16:creationId xmlns:a16="http://schemas.microsoft.com/office/drawing/2014/main" id="{A7827850-9670-9EA2-55A4-02606932C393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Tm</a:t>
            </a:r>
            <a:endParaRPr lang="en-US" sz="3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0C7BB6A7-278E-DCA5-C654-81245618CC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07" b="3089"/>
          <a:stretch/>
        </p:blipFill>
        <p:spPr bwMode="auto">
          <a:xfrm>
            <a:off x="1260554" y="1578018"/>
            <a:ext cx="9670891" cy="48227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38829067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2022</Words>
  <Application>Microsoft Office PowerPoint</Application>
  <PresentationFormat>Màn hình rộng</PresentationFormat>
  <Paragraphs>178</Paragraphs>
  <Slides>18</Slides>
  <Notes>10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Symbol</vt:lpstr>
      <vt:lpstr>Times New Roman</vt:lpstr>
      <vt:lpstr>Verdana</vt:lpstr>
      <vt:lpstr>Wingdings</vt:lpstr>
      <vt:lpstr>Chủ đề Office</vt:lpstr>
      <vt:lpstr>CAPSTONE PROJECT WEEKLY REPORT</vt:lpstr>
      <vt:lpstr>Plan</vt:lpstr>
      <vt:lpstr> EPS CONTROLLER</vt:lpstr>
      <vt:lpstr>EPS SYSTEM STRUCTURE</vt:lpstr>
      <vt:lpstr>Bản trình bày PowerPoint</vt:lpstr>
      <vt:lpstr>Bản trình bày PowerPoint</vt:lpstr>
      <vt:lpstr>Bản trình bày PowerPoint</vt:lpstr>
      <vt:lpstr>Mô phỏng điều khiển momen của động cơ DC Motor bằng block DC machine </vt:lpstr>
      <vt:lpstr>Bản trình bày PowerPoint</vt:lpstr>
      <vt:lpstr>Bản trình bày PowerPoint</vt:lpstr>
      <vt:lpstr>Bản trình bày PowerPoint</vt:lpstr>
      <vt:lpstr>Bản trình bày PowerPoint</vt:lpstr>
      <vt:lpstr>Mô phỏng tính toán quỹ đạo của xe </vt:lpstr>
      <vt:lpstr>Mô phỏng điều khiển quỹ đạo của xe </vt:lpstr>
      <vt:lpstr>Lookup Table </vt:lpstr>
      <vt:lpstr>Control Chart </vt:lpstr>
      <vt:lpstr>Simulation Model </vt:lpstr>
      <vt:lpstr>Simulation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WEEKLY REPORT</dc:title>
  <dc:creator>Nhật Duy Nguyễn</dc:creator>
  <cp:lastModifiedBy>Nhật Duy Nguyễn</cp:lastModifiedBy>
  <cp:revision>38</cp:revision>
  <dcterms:created xsi:type="dcterms:W3CDTF">2023-03-16T06:23:04Z</dcterms:created>
  <dcterms:modified xsi:type="dcterms:W3CDTF">2023-05-04T08:03:34Z</dcterms:modified>
</cp:coreProperties>
</file>