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7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FDB767-7735-C11C-995A-76A883C7C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C4091AF-EABF-8A2E-8924-7C40D6D59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5FF9DF-AB32-B19D-CD6C-E48C5355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D6F60F-FF2B-5645-BF34-D6955D4A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574524-9067-7E58-9EEA-4938895A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19D456-334E-F043-AA70-0AA0074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99EEA45-9F16-203F-ACC8-714F0DE4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A41648-CA39-7069-3C8C-554B2975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8260762-3416-AE09-FD08-D2B6F38A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033E76-36A1-D33D-CAFF-570FE843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FF3DDB0-98C5-2E38-2910-99E9442FD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E1A3BEE-C3AE-2DF1-2DD4-2838B772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8696C3-47D2-8CBE-6DE9-EDAACB20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E391C7-CEC8-259D-26E3-B3FB0792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249AF8B-6EA5-61C6-DF7F-AA20E3AE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9" indent="0" algn="ctr">
              <a:buNone/>
              <a:defRPr sz="1500"/>
            </a:lvl2pPr>
            <a:lvl3pPr marL="685799" indent="0" algn="ctr">
              <a:buNone/>
              <a:defRPr sz="1350"/>
            </a:lvl3pPr>
            <a:lvl4pPr marL="1028698" indent="0" algn="ctr">
              <a:buNone/>
              <a:defRPr sz="1200"/>
            </a:lvl4pPr>
            <a:lvl5pPr marL="1371597" indent="0" algn="ctr">
              <a:buNone/>
              <a:defRPr sz="1200"/>
            </a:lvl5pPr>
            <a:lvl6pPr marL="1714497" indent="0" algn="ctr">
              <a:buNone/>
              <a:defRPr sz="1200"/>
            </a:lvl6pPr>
            <a:lvl7pPr marL="2057396" indent="0" algn="ctr">
              <a:buNone/>
              <a:defRPr sz="1200"/>
            </a:lvl7pPr>
            <a:lvl8pPr marL="2400295" indent="0" algn="ctr">
              <a:buNone/>
              <a:defRPr sz="1200"/>
            </a:lvl8pPr>
            <a:lvl9pPr marL="274319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0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9" indent="0">
              <a:buNone/>
              <a:defRPr sz="1500" b="1"/>
            </a:lvl2pPr>
            <a:lvl3pPr marL="685799" indent="0">
              <a:buNone/>
              <a:defRPr sz="1350" b="1"/>
            </a:lvl3pPr>
            <a:lvl4pPr marL="1028698" indent="0">
              <a:buNone/>
              <a:defRPr sz="1200" b="1"/>
            </a:lvl4pPr>
            <a:lvl5pPr marL="1371597" indent="0">
              <a:buNone/>
              <a:defRPr sz="1200" b="1"/>
            </a:lvl5pPr>
            <a:lvl6pPr marL="1714497" indent="0">
              <a:buNone/>
              <a:defRPr sz="1200" b="1"/>
            </a:lvl6pPr>
            <a:lvl7pPr marL="2057396" indent="0">
              <a:buNone/>
              <a:defRPr sz="1200" b="1"/>
            </a:lvl7pPr>
            <a:lvl8pPr marL="2400295" indent="0">
              <a:buNone/>
              <a:defRPr sz="1200" b="1"/>
            </a:lvl8pPr>
            <a:lvl9pPr marL="27431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9" indent="0">
              <a:buNone/>
              <a:defRPr sz="1500" b="1"/>
            </a:lvl2pPr>
            <a:lvl3pPr marL="685799" indent="0">
              <a:buNone/>
              <a:defRPr sz="1350" b="1"/>
            </a:lvl3pPr>
            <a:lvl4pPr marL="1028698" indent="0">
              <a:buNone/>
              <a:defRPr sz="1200" b="1"/>
            </a:lvl4pPr>
            <a:lvl5pPr marL="1371597" indent="0">
              <a:buNone/>
              <a:defRPr sz="1200" b="1"/>
            </a:lvl5pPr>
            <a:lvl6pPr marL="1714497" indent="0">
              <a:buNone/>
              <a:defRPr sz="1200" b="1"/>
            </a:lvl6pPr>
            <a:lvl7pPr marL="2057396" indent="0">
              <a:buNone/>
              <a:defRPr sz="1200" b="1"/>
            </a:lvl7pPr>
            <a:lvl8pPr marL="2400295" indent="0">
              <a:buNone/>
              <a:defRPr sz="1200" b="1"/>
            </a:lvl8pPr>
            <a:lvl9pPr marL="27431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2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5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9" indent="0">
              <a:buNone/>
              <a:defRPr sz="1050"/>
            </a:lvl2pPr>
            <a:lvl3pPr marL="685799" indent="0">
              <a:buNone/>
              <a:defRPr sz="900"/>
            </a:lvl3pPr>
            <a:lvl4pPr marL="1028698" indent="0">
              <a:buNone/>
              <a:defRPr sz="750"/>
            </a:lvl4pPr>
            <a:lvl5pPr marL="1371597" indent="0">
              <a:buNone/>
              <a:defRPr sz="750"/>
            </a:lvl5pPr>
            <a:lvl6pPr marL="1714497" indent="0">
              <a:buNone/>
              <a:defRPr sz="750"/>
            </a:lvl6pPr>
            <a:lvl7pPr marL="2057396" indent="0">
              <a:buNone/>
              <a:defRPr sz="750"/>
            </a:lvl7pPr>
            <a:lvl8pPr marL="2400295" indent="0">
              <a:buNone/>
              <a:defRPr sz="750"/>
            </a:lvl8pPr>
            <a:lvl9pPr marL="274319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4D3B72-D7DA-2123-85B6-42286FF4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8A003E-461A-A469-6EB1-99FDCCF3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EBC466-5A55-447A-02CF-D1E5B526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EE23312-1F39-8B36-64BF-9DFA9935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8E0A5B-F768-E7F2-1A0C-5257D37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32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9" indent="0">
              <a:buNone/>
              <a:defRPr sz="2100"/>
            </a:lvl2pPr>
            <a:lvl3pPr marL="685799" indent="0">
              <a:buNone/>
              <a:defRPr sz="1800"/>
            </a:lvl3pPr>
            <a:lvl4pPr marL="1028698" indent="0">
              <a:buNone/>
              <a:defRPr sz="1500"/>
            </a:lvl4pPr>
            <a:lvl5pPr marL="1371597" indent="0">
              <a:buNone/>
              <a:defRPr sz="1500"/>
            </a:lvl5pPr>
            <a:lvl6pPr marL="1714497" indent="0">
              <a:buNone/>
              <a:defRPr sz="1500"/>
            </a:lvl6pPr>
            <a:lvl7pPr marL="2057396" indent="0">
              <a:buNone/>
              <a:defRPr sz="1500"/>
            </a:lvl7pPr>
            <a:lvl8pPr marL="2400295" indent="0">
              <a:buNone/>
              <a:defRPr sz="1500"/>
            </a:lvl8pPr>
            <a:lvl9pPr marL="274319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9" indent="0">
              <a:buNone/>
              <a:defRPr sz="1050"/>
            </a:lvl2pPr>
            <a:lvl3pPr marL="685799" indent="0">
              <a:buNone/>
              <a:defRPr sz="900"/>
            </a:lvl3pPr>
            <a:lvl4pPr marL="1028698" indent="0">
              <a:buNone/>
              <a:defRPr sz="750"/>
            </a:lvl4pPr>
            <a:lvl5pPr marL="1371597" indent="0">
              <a:buNone/>
              <a:defRPr sz="750"/>
            </a:lvl5pPr>
            <a:lvl6pPr marL="1714497" indent="0">
              <a:buNone/>
              <a:defRPr sz="750"/>
            </a:lvl6pPr>
            <a:lvl7pPr marL="2057396" indent="0">
              <a:buNone/>
              <a:defRPr sz="750"/>
            </a:lvl7pPr>
            <a:lvl8pPr marL="2400295" indent="0">
              <a:buNone/>
              <a:defRPr sz="750"/>
            </a:lvl8pPr>
            <a:lvl9pPr marL="274319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20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3FCD9C-D813-1EC6-D192-2B4861D3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7362D4D-C91E-2164-A70B-812119C9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B6C8AF-680E-B948-0BBC-B1AE0911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4DA62A6-9CE6-BA51-52E3-069396D8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577147-1433-34FF-B32B-7BB52EA2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1BB8E1-F966-6E0B-3E22-6DAFB540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0B3A86-C8CE-2410-B4D3-470BEF3F6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C97CA10-D226-BCA0-EC38-3820FBFC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BA1E2A1-375F-B991-A501-1DBC1C3C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004088B-1BC0-D25B-FC99-0F69DA5E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1B96847-31D5-77BA-BEDB-79043FE2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90D5D9-8107-4D0A-BA3F-AF8DBD76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74CBDEA-BAD2-EFF7-04FF-231FBDE3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D0B9AA5-AB06-C92C-EEC3-2BDA0129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9C0B45A-33E2-BF5B-D7EF-8004B18DC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2DD8356-45E7-F4F0-488A-0DC97E66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4965B84-6D3F-30E1-489C-8DD13C11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CADD0D7-33DB-B884-A876-2BE4173B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9B217FD-4A2F-14D9-E73E-02F5FFD4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9E2156-82D9-9646-28CB-60D31C89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4E5D93F-7B85-19BB-2F44-5180B88A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BFD9865-705E-B1B7-B1E5-BC2F5AAE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FA10819-28FA-361C-DA4C-9600D61E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FBE8271-DD2A-888E-5437-CFDB4256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E87D80E-E18F-720D-9D99-255E2616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79075A-3E90-8121-AD2E-7AAA08A5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9D5E7-5739-921C-65A8-03FFBA6F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1F46E0-8ED0-8819-0D01-820259B9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C96CCA9-2753-72B2-9B17-57CCF197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CDFB1FC-77D5-83E6-156A-B5966980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1C6B53-A756-132D-87D6-5FDDE928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CB24534-F150-4C75-E4A7-CF07C04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48E971-11CA-2F73-0523-AEDD25F0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DB0A4BD-20AA-CC3C-67FA-8521CD14D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B8353F0-B33C-4B22-E6B4-A578BE49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724E4A8-38EE-1F3D-EB9D-9A920A93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E27007A-C9FC-76F9-49D4-885C813A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7A0ADDA-3929-FC16-08CE-18F3663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F3C3953-6835-1B31-29F8-A04AD6FB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F70AE6B-D6BA-CBF4-718B-0411166B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CBC788-64E9-F2A7-7BAD-FD891C1CE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AB35-A865-4E2B-93C5-DBE6C69B19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84E7C3-3B49-36DB-B744-4DF6F0D5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F76272-5149-5828-2A69-6BFED1A2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1326-380B-4CE2-9ADA-D3E73FD4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6353-13CE-413C-8DC5-BACCAE33D03E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DBDD-CBD2-4B90-A663-F9765DCA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0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79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9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8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8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7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46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46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5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44" indent="-171450" algn="l" defTabSz="68579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9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8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7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7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6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95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94" algn="l" defTabSz="68579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8C64B1-5359-9231-4595-6DD65FD04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A4C3833-C8F5-91A0-D52D-2C574B34B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3D863632-B296-1256-2355-940AB5935AF7}"/>
              </a:ext>
            </a:extLst>
          </p:cNvPr>
          <p:cNvGrpSpPr/>
          <p:nvPr/>
        </p:nvGrpSpPr>
        <p:grpSpPr>
          <a:xfrm>
            <a:off x="2788918" y="2359908"/>
            <a:ext cx="5997136" cy="464133"/>
            <a:chOff x="200272" y="1892131"/>
            <a:chExt cx="9312144" cy="7206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76C5D7F-CDBF-546F-4F5A-39F9E5A66F73}"/>
                </a:ext>
              </a:extLst>
            </p:cNvPr>
            <p:cNvSpPr/>
            <p:nvPr/>
          </p:nvSpPr>
          <p:spPr>
            <a:xfrm>
              <a:off x="2724703" y="1949083"/>
              <a:ext cx="1070362" cy="6332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97"/>
              <a:r>
                <a:rPr lang="en-US" sz="838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3AA25C-CE42-6BDF-D5A5-8F4BCFA08B69}"/>
                </a:ext>
              </a:extLst>
            </p:cNvPr>
            <p:cNvSpPr/>
            <p:nvPr/>
          </p:nvSpPr>
          <p:spPr>
            <a:xfrm>
              <a:off x="5845768" y="1892131"/>
              <a:ext cx="1043486" cy="720690"/>
            </a:xfrm>
            <a:prstGeom prst="rect">
              <a:avLst/>
            </a:prstGeom>
            <a:solidFill>
              <a:srgbClr val="BF2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97"/>
              <a:r>
                <a:rPr lang="en-GB" sz="838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en-US" sz="1013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Flowchart: Summing Junction 6">
              <a:extLst>
                <a:ext uri="{FF2B5EF4-FFF2-40B4-BE49-F238E27FC236}">
                  <a16:creationId xmlns:a16="http://schemas.microsoft.com/office/drawing/2014/main" id="{B910533E-ADD8-55B7-784E-6D5AC166485E}"/>
                </a:ext>
              </a:extLst>
            </p:cNvPr>
            <p:cNvSpPr/>
            <p:nvPr/>
          </p:nvSpPr>
          <p:spPr>
            <a:xfrm>
              <a:off x="1773382" y="1985817"/>
              <a:ext cx="554181" cy="572655"/>
            </a:xfrm>
            <a:prstGeom prst="flowChartSummingJunc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097"/>
              <a:endParaRPr lang="en-US" sz="1013" dirty="0">
                <a:solidFill>
                  <a:prstClr val="white"/>
                </a:solidFill>
                <a:latin typeface="Calibri" panose="020F0502020204030204"/>
              </a:endParaRPr>
            </a:p>
            <a:p>
              <a:pPr algn="ctr" defTabSz="87097"/>
              <a:endParaRPr lang="en-US" sz="1013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9588A5-D5E6-78F1-F51F-0D9F05D18C39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327563" y="2272145"/>
              <a:ext cx="400629" cy="32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C4A9CC6-695C-C781-85BE-82E9B373E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13" y="2272145"/>
              <a:ext cx="807269" cy="1267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991DC8-2833-FE24-44EF-28849DA68FE0}"/>
                    </a:ext>
                  </a:extLst>
                </p:cNvPr>
                <p:cNvSpPr txBox="1"/>
                <p:nvPr/>
              </p:nvSpPr>
              <p:spPr>
                <a:xfrm>
                  <a:off x="200272" y="1901308"/>
                  <a:ext cx="2101761" cy="35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8709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83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3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83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83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838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en-US" sz="838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991DC8-2833-FE24-44EF-28849DA68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72" y="1901308"/>
                  <a:ext cx="2101761" cy="3508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39D33C-8F95-B253-A4B8-8D4B74D40404}"/>
                </a:ext>
              </a:extLst>
            </p:cNvPr>
            <p:cNvSpPr txBox="1"/>
            <p:nvPr/>
          </p:nvSpPr>
          <p:spPr>
            <a:xfrm>
              <a:off x="2338270" y="1892131"/>
              <a:ext cx="1307537" cy="34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7097"/>
              <a:r>
                <a:rPr lang="en-GB" sz="838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sz="8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0027C9-AC6E-CB60-E190-23B3421A3266}"/>
                </a:ext>
              </a:extLst>
            </p:cNvPr>
            <p:cNvSpPr txBox="1"/>
            <p:nvPr/>
          </p:nvSpPr>
          <p:spPr>
            <a:xfrm>
              <a:off x="7590360" y="1921098"/>
              <a:ext cx="1922056" cy="34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7097"/>
              <a:endParaRPr lang="en-US" sz="8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B0D8DBC-8506-AB7E-C06F-0B7A1B93A5EC}"/>
              </a:ext>
            </a:extLst>
          </p:cNvPr>
          <p:cNvSpPr txBox="1"/>
          <p:nvPr/>
        </p:nvSpPr>
        <p:spPr>
          <a:xfrm>
            <a:off x="3295650" y="3803606"/>
            <a:ext cx="3008168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97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S: quỹ đạo	</a:t>
            </a:r>
          </a:p>
          <a:p>
            <a:pPr defTabSz="87097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e: sai số</a:t>
            </a:r>
          </a:p>
          <a:p>
            <a:pPr defTabSz="87097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T_s: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momen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người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lái</a:t>
            </a:r>
          </a:p>
          <a:p>
            <a:pPr defTabSz="87097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T_m: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momen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trợ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lực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của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motor</a:t>
            </a:r>
          </a:p>
          <a:p>
            <a:pPr defTabSz="87097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T_align: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momen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trả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về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của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bánh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xe</a:t>
            </a:r>
            <a:endParaRPr lang="en-GB" sz="1013" dirty="0">
              <a:solidFill>
                <a:prstClr val="black"/>
              </a:solidFill>
              <a:latin typeface="Calibri" panose="020F0502020204030204"/>
            </a:endParaRPr>
          </a:p>
          <a:p>
            <a:pPr defTabSz="87097"/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Theta_L, Theta_R: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góc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quay bánh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xe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trái</a:t>
            </a:r>
            <a:r>
              <a:rPr lang="en-GB" sz="1013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GB" sz="1013" dirty="0" err="1">
                <a:solidFill>
                  <a:prstClr val="black"/>
                </a:solidFill>
                <a:latin typeface="Calibri" panose="020F0502020204030204"/>
              </a:rPr>
              <a:t>phải</a:t>
            </a:r>
            <a:endParaRPr lang="en-GB" sz="1013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2DCF53B-5BAD-FABF-964D-A7164E1D6F14}"/>
              </a:ext>
            </a:extLst>
          </p:cNvPr>
          <p:cNvSpPr txBox="1"/>
          <p:nvPr/>
        </p:nvSpPr>
        <p:spPr>
          <a:xfrm>
            <a:off x="3800281" y="2499836"/>
            <a:ext cx="96726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97"/>
            <a:r>
              <a:rPr lang="en-US" sz="762" dirty="0">
                <a:solidFill>
                  <a:prstClr val="black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A292A50-6E73-4560-A3D8-D696AF51462D}"/>
              </a:ext>
            </a:extLst>
          </p:cNvPr>
          <p:cNvSpPr txBox="1"/>
          <p:nvPr/>
        </p:nvSpPr>
        <p:spPr>
          <a:xfrm>
            <a:off x="3888048" y="2597109"/>
            <a:ext cx="155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97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-</a:t>
            </a:r>
          </a:p>
        </p:txBody>
      </p:sp>
      <p:cxnSp>
        <p:nvCxnSpPr>
          <p:cNvPr id="115" name="Đường nối Thẳng 114">
            <a:extLst>
              <a:ext uri="{FF2B5EF4-FFF2-40B4-BE49-F238E27FC236}">
                <a16:creationId xmlns:a16="http://schemas.microsoft.com/office/drawing/2014/main" id="{5691B0B2-B51C-4A80-AF44-91DCC3F067A8}"/>
              </a:ext>
            </a:extLst>
          </p:cNvPr>
          <p:cNvCxnSpPr>
            <a:cxnSpLocks/>
          </p:cNvCxnSpPr>
          <p:nvPr/>
        </p:nvCxnSpPr>
        <p:spPr>
          <a:xfrm>
            <a:off x="7284530" y="2589395"/>
            <a:ext cx="0" cy="5988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ờng nối Thẳng 116">
            <a:extLst>
              <a:ext uri="{FF2B5EF4-FFF2-40B4-BE49-F238E27FC236}">
                <a16:creationId xmlns:a16="http://schemas.microsoft.com/office/drawing/2014/main" id="{2FE1C38B-28F4-0D1F-6488-AF15E9CD2405}"/>
              </a:ext>
            </a:extLst>
          </p:cNvPr>
          <p:cNvCxnSpPr>
            <a:cxnSpLocks/>
          </p:cNvCxnSpPr>
          <p:nvPr/>
        </p:nvCxnSpPr>
        <p:spPr>
          <a:xfrm flipV="1">
            <a:off x="3964634" y="3191092"/>
            <a:ext cx="3319896" cy="15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7C72173A-8C60-AB21-4D2E-CE37E2FBA53B}"/>
              </a:ext>
            </a:extLst>
          </p:cNvPr>
          <p:cNvCxnSpPr>
            <a:cxnSpLocks/>
          </p:cNvCxnSpPr>
          <p:nvPr/>
        </p:nvCxnSpPr>
        <p:spPr>
          <a:xfrm flipV="1">
            <a:off x="3964634" y="2789041"/>
            <a:ext cx="0" cy="417715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Hộp Văn bản 140">
            <a:extLst>
              <a:ext uri="{FF2B5EF4-FFF2-40B4-BE49-F238E27FC236}">
                <a16:creationId xmlns:a16="http://schemas.microsoft.com/office/drawing/2014/main" id="{FF2B1942-1E57-A1DA-83BB-585636BA80FB}"/>
              </a:ext>
            </a:extLst>
          </p:cNvPr>
          <p:cNvSpPr txBox="1"/>
          <p:nvPr/>
        </p:nvSpPr>
        <p:spPr>
          <a:xfrm>
            <a:off x="6096000" y="2377379"/>
            <a:ext cx="291687" cy="22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97"/>
            <a:r>
              <a:rPr lang="en-US" sz="83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71E141-F5AD-76F8-BE3C-A5CBEDF2F8DD}"/>
              </a:ext>
            </a:extLst>
          </p:cNvPr>
          <p:cNvSpPr/>
          <p:nvPr/>
        </p:nvSpPr>
        <p:spPr>
          <a:xfrm>
            <a:off x="5467080" y="2438037"/>
            <a:ext cx="557537" cy="3212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097"/>
            <a:r>
              <a:rPr lang="en-GB" sz="838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GB" sz="1013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 sz="1013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2B0E7EF9-8DE6-EA1F-97AF-54D1CDC7C840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5104009" y="2598657"/>
            <a:ext cx="363071" cy="18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5058B6AD-7830-0247-AD8C-5A89E9A94FC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024617" y="2591976"/>
            <a:ext cx="400070" cy="66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8">
            <a:extLst>
              <a:ext uri="{FF2B5EF4-FFF2-40B4-BE49-F238E27FC236}">
                <a16:creationId xmlns:a16="http://schemas.microsoft.com/office/drawing/2014/main" id="{F2091938-CB3B-B1C3-2694-B99B126E5C4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096705" y="2589394"/>
            <a:ext cx="400070" cy="25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Hộp Văn bản 162">
                <a:extLst>
                  <a:ext uri="{FF2B5EF4-FFF2-40B4-BE49-F238E27FC236}">
                    <a16:creationId xmlns:a16="http://schemas.microsoft.com/office/drawing/2014/main" id="{E3ECF776-939A-D065-C774-828D3745242D}"/>
                  </a:ext>
                </a:extLst>
              </p:cNvPr>
              <p:cNvSpPr txBox="1"/>
              <p:nvPr/>
            </p:nvSpPr>
            <p:spPr>
              <a:xfrm>
                <a:off x="7060108" y="2307340"/>
                <a:ext cx="481190" cy="225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709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3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3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83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83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83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en-US" sz="83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3" name="Hộp Văn bản 162">
                <a:extLst>
                  <a:ext uri="{FF2B5EF4-FFF2-40B4-BE49-F238E27FC236}">
                    <a16:creationId xmlns:a16="http://schemas.microsoft.com/office/drawing/2014/main" id="{E3ECF776-939A-D065-C774-828D3745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08" y="2307340"/>
                <a:ext cx="481190" cy="225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Hộp Văn bản 163">
            <a:extLst>
              <a:ext uri="{FF2B5EF4-FFF2-40B4-BE49-F238E27FC236}">
                <a16:creationId xmlns:a16="http://schemas.microsoft.com/office/drawing/2014/main" id="{6A0F3A58-F8C3-4956-C39F-B50CD82FC1FA}"/>
              </a:ext>
            </a:extLst>
          </p:cNvPr>
          <p:cNvSpPr txBox="1"/>
          <p:nvPr/>
        </p:nvSpPr>
        <p:spPr>
          <a:xfrm>
            <a:off x="5122422" y="2377378"/>
            <a:ext cx="412285" cy="22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097"/>
            <a:r>
              <a:rPr lang="en-US" sz="838" dirty="0">
                <a:solidFill>
                  <a:prstClr val="black"/>
                </a:solidFill>
                <a:latin typeface="Calibri" panose="020F0502020204030204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71944155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Chủ đề Office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Nhật Duy Nguyễn</dc:creator>
  <cp:lastModifiedBy>Minh Duy Đặng</cp:lastModifiedBy>
  <cp:revision>2</cp:revision>
  <dcterms:created xsi:type="dcterms:W3CDTF">2023-05-21T16:24:10Z</dcterms:created>
  <dcterms:modified xsi:type="dcterms:W3CDTF">2023-05-21T17:15:03Z</dcterms:modified>
</cp:coreProperties>
</file>