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B15F-03FE-9CA6-E623-E7CD2266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9741-6033-30E0-E8FA-7A8AB353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066B-A65D-0C40-0127-1774995D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02BD-1154-F878-7A5E-A9F5964C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4783-B71F-8DB5-F5DD-63141C7E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59A7-E905-5ED4-30AC-0C4383D2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A10D1-6108-6776-124D-0781D1ED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E190-5F70-1F35-547A-14262800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ABE2-C512-C50B-DD17-1658B975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0327-4D05-2CDA-D10B-81F68191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B5AE2-0999-ECFA-EAA1-1B8F47CC3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6142C-2073-6716-B934-1C4E79BC2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12B6-C7A2-D9F3-611A-E105E36F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309A-6785-877C-07A9-57A78C74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536D-4A2B-7BD5-FF26-718197DF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0F8D-0CAE-C655-AFA7-A333ABB8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C1B5-1201-51A7-A1A1-E744EBF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8FA4-4A16-2699-4F3E-126D4AC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AB4F-BC4B-6952-978E-D31A4577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92D4-129B-8B52-D2BB-A250B100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5FB4-408E-796A-2E43-B7BB0153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58DC-3FFD-0AF8-5CA5-A58A92B3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F085-CC7F-4969-05AA-AD01ACCE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77B5-8293-C78C-E0BB-3671B37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0570-582D-7E5E-03AA-1FFF9976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1EED-2F57-09DC-30BD-19B7D9A8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D987-CCFE-C106-A73F-6151AEA85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ED983-6AE3-2E7B-C8D6-8990EE36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A68C-D46E-0621-6670-DAE86CD4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FE18-D6D3-518D-6F79-232582BF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2FB8A-E989-FDA3-F6F4-2EF5682D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E3A1-12DE-6E94-C104-9D4DEC67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8AD5-2E5E-8DC3-C131-ABB11929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672A2-7C09-A167-E629-E2321DCE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42748-5B46-ADC6-E0E3-99625E4A0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486E2-8C7A-888C-FBE5-3091E5583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61931-BCC7-58A3-752E-B9D587E5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98429-3220-F562-5EB7-6C0730A9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07DDD-AAC9-3C2A-2459-2767FA4C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03A1-A4D8-712E-34E7-CDA9F9D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47CC-EFB4-F4D1-6425-BC066D89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37568-A49B-C258-720A-CB86D26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4F12-9B4A-D460-9F2E-4888D06E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3437F-3B22-FA88-8AE0-401B8933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FE935-A19B-2E55-3F0A-D09B7E3F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34676-B809-27E7-753D-F49E8119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B811-F46D-E847-FDA0-07ADEB3E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6917-A55D-DA1B-3BBE-AC3BEF178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6460-F070-8F76-BA4C-6249EA17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0078-1E9D-FDAE-3D2C-13CF65B5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9B553-19C1-B8B0-99BB-E5ABDA7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2734-32C3-FA21-93CA-8BCB1515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5FF1-57B2-FA85-27E9-3D6FC1ED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4B70F-1789-88B1-C227-8E226A9F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56C4B-77EE-7F76-82B3-919D5863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1F84-5FF2-15EC-F1E1-D1573EF4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F1BB-64BA-E217-1BA1-E103E176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3140-DC2B-C988-D7D2-66977FA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96905-B2BC-EA52-7D6D-6A2FCB7B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4F5A-6931-B177-E120-E4B29BFC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6ADB-7FE8-A206-EE3E-6FDC20288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4C2F-E7B9-409C-8516-4F07EF16C28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F481-2708-41B8-52C6-E66E52EB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06B84-D599-AFA9-92EA-E493E8D8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F8FD-3F20-4594-9956-99705C6A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84CA24-5EA0-0AE3-4A81-0E2DF1DF15C3}"/>
              </a:ext>
            </a:extLst>
          </p:cNvPr>
          <p:cNvCxnSpPr/>
          <p:nvPr/>
        </p:nvCxnSpPr>
        <p:spPr>
          <a:xfrm>
            <a:off x="958850" y="27178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1F02C-3701-DB2A-F37D-20AF6A3FD626}"/>
              </a:ext>
            </a:extLst>
          </p:cNvPr>
          <p:cNvSpPr/>
          <p:nvPr/>
        </p:nvSpPr>
        <p:spPr>
          <a:xfrm>
            <a:off x="527050" y="3009900"/>
            <a:ext cx="47625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F14E89-7D65-CC3E-9FB4-8DF7A02FED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309"/>
            <a:ext cx="12192000" cy="6858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4BAE34-3938-81EF-00D1-9DE77C5EF30E}"/>
              </a:ext>
            </a:extLst>
          </p:cNvPr>
          <p:cNvCxnSpPr/>
          <p:nvPr/>
        </p:nvCxnSpPr>
        <p:spPr>
          <a:xfrm>
            <a:off x="758825" y="2095500"/>
            <a:ext cx="0" cy="527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84FA37-1BAB-6C58-9EF0-E432F5D0EE72}"/>
              </a:ext>
            </a:extLst>
          </p:cNvPr>
          <p:cNvSpPr txBox="1"/>
          <p:nvPr/>
        </p:nvSpPr>
        <p:spPr>
          <a:xfrm>
            <a:off x="358774" y="204777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2FEC9-11BD-86AF-ED23-6F5DA9615E34}"/>
              </a:ext>
            </a:extLst>
          </p:cNvPr>
          <p:cNvSpPr txBox="1"/>
          <p:nvPr/>
        </p:nvSpPr>
        <p:spPr>
          <a:xfrm>
            <a:off x="70558" y="5091943"/>
            <a:ext cx="4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3CB266-E34C-46B2-0D9F-035CF9AFB372}"/>
              </a:ext>
            </a:extLst>
          </p:cNvPr>
          <p:cNvSpPr/>
          <p:nvPr/>
        </p:nvSpPr>
        <p:spPr>
          <a:xfrm>
            <a:off x="700085" y="5200012"/>
            <a:ext cx="16510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BA457-949B-F4D9-6D0F-B3B1D077CE1F}"/>
              </a:ext>
            </a:extLst>
          </p:cNvPr>
          <p:cNvSpPr txBox="1"/>
          <p:nvPr/>
        </p:nvSpPr>
        <p:spPr>
          <a:xfrm>
            <a:off x="638175" y="5091943"/>
            <a:ext cx="50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CD5F79-7FB5-39B9-74C5-26371673BD2A}"/>
              </a:ext>
            </a:extLst>
          </p:cNvPr>
          <p:cNvCxnSpPr>
            <a:cxnSpLocks/>
          </p:cNvCxnSpPr>
          <p:nvPr/>
        </p:nvCxnSpPr>
        <p:spPr>
          <a:xfrm flipH="1">
            <a:off x="1127123" y="3254451"/>
            <a:ext cx="318091" cy="2164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6ECDCD-6BF3-1125-BE55-25EEC1AD55ED}"/>
              </a:ext>
            </a:extLst>
          </p:cNvPr>
          <p:cNvCxnSpPr>
            <a:cxnSpLocks/>
          </p:cNvCxnSpPr>
          <p:nvPr/>
        </p:nvCxnSpPr>
        <p:spPr>
          <a:xfrm flipH="1">
            <a:off x="995198" y="5404765"/>
            <a:ext cx="131925" cy="11131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8C5A-4E8A-2133-DDC3-1C5695EAB285}"/>
              </a:ext>
            </a:extLst>
          </p:cNvPr>
          <p:cNvSpPr txBox="1"/>
          <p:nvPr/>
        </p:nvSpPr>
        <p:spPr>
          <a:xfrm>
            <a:off x="2394611" y="1341323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B4DB7-3C49-BC13-0A78-09430726FE8B}"/>
              </a:ext>
            </a:extLst>
          </p:cNvPr>
          <p:cNvSpPr txBox="1"/>
          <p:nvPr/>
        </p:nvSpPr>
        <p:spPr>
          <a:xfrm>
            <a:off x="2513086" y="5592012"/>
            <a:ext cx="137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588B6-5519-5323-9DA7-0558A0A1FEBC}"/>
              </a:ext>
            </a:extLst>
          </p:cNvPr>
          <p:cNvSpPr txBox="1"/>
          <p:nvPr/>
        </p:nvSpPr>
        <p:spPr>
          <a:xfrm>
            <a:off x="9744054" y="5062616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Side View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3C3D93D-B41B-5AD3-B65E-38EF2D7254C9}"/>
              </a:ext>
            </a:extLst>
          </p:cNvPr>
          <p:cNvSpPr/>
          <p:nvPr/>
        </p:nvSpPr>
        <p:spPr>
          <a:xfrm rot="20843583">
            <a:off x="910205" y="3534622"/>
            <a:ext cx="478568" cy="218088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872E97-F503-25E8-3D9B-91DB227AC849}"/>
                  </a:ext>
                </a:extLst>
              </p:cNvPr>
              <p:cNvSpPr txBox="1"/>
              <p:nvPr/>
            </p:nvSpPr>
            <p:spPr>
              <a:xfrm>
                <a:off x="1100910" y="3154521"/>
                <a:ext cx="35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872E97-F503-25E8-3D9B-91DB227AC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10" y="3154521"/>
                <a:ext cx="35065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87EED3-E293-83DE-6C39-EBC2FF191249}"/>
              </a:ext>
            </a:extLst>
          </p:cNvPr>
          <p:cNvCxnSpPr>
            <a:cxnSpLocks/>
          </p:cNvCxnSpPr>
          <p:nvPr/>
        </p:nvCxnSpPr>
        <p:spPr>
          <a:xfrm flipH="1" flipV="1">
            <a:off x="7170021" y="5285737"/>
            <a:ext cx="1360212" cy="16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F6B09B0-994A-5091-3508-9D03D4A719C5}"/>
              </a:ext>
            </a:extLst>
          </p:cNvPr>
          <p:cNvSpPr txBox="1"/>
          <p:nvPr/>
        </p:nvSpPr>
        <p:spPr>
          <a:xfrm>
            <a:off x="6842246" y="493279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FFD167-319E-FB7E-539E-206E897904FB}"/>
              </a:ext>
            </a:extLst>
          </p:cNvPr>
          <p:cNvCxnSpPr>
            <a:cxnSpLocks/>
          </p:cNvCxnSpPr>
          <p:nvPr/>
        </p:nvCxnSpPr>
        <p:spPr>
          <a:xfrm flipH="1" flipV="1">
            <a:off x="775885" y="3219599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CE688E96-0200-1149-1AEC-A4E81DDB1E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t="16629" r="24205"/>
          <a:stretch/>
        </p:blipFill>
        <p:spPr>
          <a:xfrm>
            <a:off x="3200400" y="1975154"/>
            <a:ext cx="4649727" cy="2588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33946D-D8F6-C3F3-A68B-278D9ADD8EAB}"/>
                  </a:ext>
                </a:extLst>
              </p:cNvPr>
              <p:cNvSpPr txBox="1"/>
              <p:nvPr/>
            </p:nvSpPr>
            <p:spPr>
              <a:xfrm>
                <a:off x="4810446" y="3920280"/>
                <a:ext cx="35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33946D-D8F6-C3F3-A68B-278D9ADD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446" y="3920280"/>
                <a:ext cx="35065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>
            <a:extLst>
              <a:ext uri="{FF2B5EF4-FFF2-40B4-BE49-F238E27FC236}">
                <a16:creationId xmlns:a16="http://schemas.microsoft.com/office/drawing/2014/main" id="{4983920B-9FEC-AEFD-F283-FF36661B729B}"/>
              </a:ext>
            </a:extLst>
          </p:cNvPr>
          <p:cNvSpPr/>
          <p:nvPr/>
        </p:nvSpPr>
        <p:spPr>
          <a:xfrm rot="2688852">
            <a:off x="4606604" y="3973915"/>
            <a:ext cx="225127" cy="36963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35809E-948B-859C-190B-531BDE368B4C}"/>
              </a:ext>
            </a:extLst>
          </p:cNvPr>
          <p:cNvCxnSpPr>
            <a:cxnSpLocks/>
          </p:cNvCxnSpPr>
          <p:nvPr/>
        </p:nvCxnSpPr>
        <p:spPr>
          <a:xfrm>
            <a:off x="3777690" y="4155516"/>
            <a:ext cx="220048" cy="780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5DCAC96-15B2-8177-35AC-5465237DD85A}"/>
              </a:ext>
            </a:extLst>
          </p:cNvPr>
          <p:cNvSpPr/>
          <p:nvPr/>
        </p:nvSpPr>
        <p:spPr>
          <a:xfrm>
            <a:off x="4929281" y="2824124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992DA8-C7C2-E639-A4D6-20847C0CFFAF}"/>
              </a:ext>
            </a:extLst>
          </p:cNvPr>
          <p:cNvSpPr/>
          <p:nvPr/>
        </p:nvSpPr>
        <p:spPr>
          <a:xfrm>
            <a:off x="4534489" y="3728417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ECB53E42-DCF1-9907-ECF1-8916206B4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002" y="4352154"/>
            <a:ext cx="568794" cy="12050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F825C43-53D4-EFBA-2355-EB30AA496E61}"/>
              </a:ext>
            </a:extLst>
          </p:cNvPr>
          <p:cNvSpPr/>
          <p:nvPr/>
        </p:nvSpPr>
        <p:spPr>
          <a:xfrm>
            <a:off x="3472308" y="4381884"/>
            <a:ext cx="676563" cy="179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DA20538-6D4A-D9CE-59E3-78DFBD15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01" y="266697"/>
            <a:ext cx="1447807" cy="1743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4FBC890-1FDD-24A8-6AC5-D8705CBEA864}"/>
              </a:ext>
            </a:extLst>
          </p:cNvPr>
          <p:cNvCxnSpPr>
            <a:cxnSpLocks/>
          </p:cNvCxnSpPr>
          <p:nvPr/>
        </p:nvCxnSpPr>
        <p:spPr>
          <a:xfrm flipH="1" flipV="1">
            <a:off x="8877300" y="1181100"/>
            <a:ext cx="450850" cy="914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073339E4-0205-5930-7C39-B3C23E628B41}"/>
              </a:ext>
            </a:extLst>
          </p:cNvPr>
          <p:cNvSpPr/>
          <p:nvPr/>
        </p:nvSpPr>
        <p:spPr>
          <a:xfrm>
            <a:off x="10331450" y="0"/>
            <a:ext cx="361950" cy="2848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2EFF868-AC12-75D9-266A-AA72FB5824DD}"/>
              </a:ext>
            </a:extLst>
          </p:cNvPr>
          <p:cNvSpPr/>
          <p:nvPr/>
        </p:nvSpPr>
        <p:spPr>
          <a:xfrm>
            <a:off x="9274176" y="2061207"/>
            <a:ext cx="361950" cy="2848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8E2DE36-D3D6-665F-AB14-D126283AB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177" y="4279900"/>
            <a:ext cx="565246" cy="121685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7A8C7F8-A2BF-D572-0E83-51973F9C99ED}"/>
              </a:ext>
            </a:extLst>
          </p:cNvPr>
          <p:cNvSpPr/>
          <p:nvPr/>
        </p:nvSpPr>
        <p:spPr>
          <a:xfrm>
            <a:off x="6337117" y="4024149"/>
            <a:ext cx="1075884" cy="262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3FCFF9-7527-81F1-8192-C1DFA5B107D5}"/>
              </a:ext>
            </a:extLst>
          </p:cNvPr>
          <p:cNvSpPr/>
          <p:nvPr/>
        </p:nvSpPr>
        <p:spPr>
          <a:xfrm>
            <a:off x="3873423" y="1975154"/>
            <a:ext cx="1106302" cy="3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view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5FE2D09-EE8F-EEF9-45EA-25235810B335}"/>
              </a:ext>
            </a:extLst>
          </p:cNvPr>
          <p:cNvCxnSpPr>
            <a:cxnSpLocks/>
          </p:cNvCxnSpPr>
          <p:nvPr/>
        </p:nvCxnSpPr>
        <p:spPr>
          <a:xfrm flipH="1" flipV="1">
            <a:off x="8577002" y="3328671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B59FD10-EB4B-EA3E-B2AA-1B0098ABB2A7}"/>
              </a:ext>
            </a:extLst>
          </p:cNvPr>
          <p:cNvCxnSpPr>
            <a:cxnSpLocks/>
          </p:cNvCxnSpPr>
          <p:nvPr/>
        </p:nvCxnSpPr>
        <p:spPr>
          <a:xfrm flipH="1" flipV="1">
            <a:off x="1100300" y="3223817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FEBF20E-5B40-CA7C-975E-02186A562370}"/>
              </a:ext>
            </a:extLst>
          </p:cNvPr>
          <p:cNvSpPr/>
          <p:nvPr/>
        </p:nvSpPr>
        <p:spPr>
          <a:xfrm>
            <a:off x="7080371" y="2930449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AD6ADD-47AE-3D67-4D0C-CEAE3E41ABF1}"/>
              </a:ext>
            </a:extLst>
          </p:cNvPr>
          <p:cNvSpPr/>
          <p:nvPr/>
        </p:nvSpPr>
        <p:spPr>
          <a:xfrm>
            <a:off x="6646753" y="3674030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279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84CA24-5EA0-0AE3-4A81-0E2DF1DF15C3}"/>
              </a:ext>
            </a:extLst>
          </p:cNvPr>
          <p:cNvCxnSpPr/>
          <p:nvPr/>
        </p:nvCxnSpPr>
        <p:spPr>
          <a:xfrm>
            <a:off x="958850" y="27178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1F02C-3701-DB2A-F37D-20AF6A3FD626}"/>
              </a:ext>
            </a:extLst>
          </p:cNvPr>
          <p:cNvSpPr/>
          <p:nvPr/>
        </p:nvSpPr>
        <p:spPr>
          <a:xfrm>
            <a:off x="527050" y="3009900"/>
            <a:ext cx="47625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F14E89-7D65-CC3E-9FB4-8DF7A02FED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309"/>
            <a:ext cx="12192000" cy="6858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4BAE34-3938-81EF-00D1-9DE77C5EF30E}"/>
              </a:ext>
            </a:extLst>
          </p:cNvPr>
          <p:cNvCxnSpPr>
            <a:cxnSpLocks/>
          </p:cNvCxnSpPr>
          <p:nvPr/>
        </p:nvCxnSpPr>
        <p:spPr>
          <a:xfrm>
            <a:off x="772292" y="2082516"/>
            <a:ext cx="866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84FA37-1BAB-6C58-9EF0-E432F5D0EE72}"/>
              </a:ext>
            </a:extLst>
          </p:cNvPr>
          <p:cNvSpPr txBox="1"/>
          <p:nvPr/>
        </p:nvSpPr>
        <p:spPr>
          <a:xfrm>
            <a:off x="1381537" y="1710655"/>
            <a:ext cx="4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2FEC9-11BD-86AF-ED23-6F5DA9615E34}"/>
              </a:ext>
            </a:extLst>
          </p:cNvPr>
          <p:cNvSpPr txBox="1"/>
          <p:nvPr/>
        </p:nvSpPr>
        <p:spPr>
          <a:xfrm>
            <a:off x="1466920" y="6031239"/>
            <a:ext cx="4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CD5F79-7FB5-39B9-74C5-26371673BD2A}"/>
              </a:ext>
            </a:extLst>
          </p:cNvPr>
          <p:cNvCxnSpPr>
            <a:cxnSpLocks/>
          </p:cNvCxnSpPr>
          <p:nvPr/>
        </p:nvCxnSpPr>
        <p:spPr>
          <a:xfrm flipH="1">
            <a:off x="1127123" y="3254451"/>
            <a:ext cx="318091" cy="2164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6ECDCD-6BF3-1125-BE55-25EEC1AD55ED}"/>
              </a:ext>
            </a:extLst>
          </p:cNvPr>
          <p:cNvCxnSpPr>
            <a:cxnSpLocks/>
          </p:cNvCxnSpPr>
          <p:nvPr/>
        </p:nvCxnSpPr>
        <p:spPr>
          <a:xfrm flipH="1">
            <a:off x="995198" y="5404765"/>
            <a:ext cx="131925" cy="11131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8C5A-4E8A-2133-DDC3-1C5695EAB285}"/>
              </a:ext>
            </a:extLst>
          </p:cNvPr>
          <p:cNvSpPr txBox="1"/>
          <p:nvPr/>
        </p:nvSpPr>
        <p:spPr>
          <a:xfrm>
            <a:off x="2394611" y="1341323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B4DB7-3C49-BC13-0A78-09430726FE8B}"/>
              </a:ext>
            </a:extLst>
          </p:cNvPr>
          <p:cNvSpPr txBox="1"/>
          <p:nvPr/>
        </p:nvSpPr>
        <p:spPr>
          <a:xfrm>
            <a:off x="2513086" y="5592012"/>
            <a:ext cx="137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588B6-5519-5323-9DA7-0558A0A1FEBC}"/>
              </a:ext>
            </a:extLst>
          </p:cNvPr>
          <p:cNvSpPr txBox="1"/>
          <p:nvPr/>
        </p:nvSpPr>
        <p:spPr>
          <a:xfrm>
            <a:off x="9744054" y="5062616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Side View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3C3D93D-B41B-5AD3-B65E-38EF2D7254C9}"/>
              </a:ext>
            </a:extLst>
          </p:cNvPr>
          <p:cNvSpPr/>
          <p:nvPr/>
        </p:nvSpPr>
        <p:spPr>
          <a:xfrm rot="20843583">
            <a:off x="910205" y="3534622"/>
            <a:ext cx="478568" cy="218088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872E97-F503-25E8-3D9B-91DB227AC849}"/>
                  </a:ext>
                </a:extLst>
              </p:cNvPr>
              <p:cNvSpPr txBox="1"/>
              <p:nvPr/>
            </p:nvSpPr>
            <p:spPr>
              <a:xfrm>
                <a:off x="1100910" y="3154521"/>
                <a:ext cx="35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872E97-F503-25E8-3D9B-91DB227AC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10" y="3154521"/>
                <a:ext cx="35065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F6B09B0-994A-5091-3508-9D03D4A719C5}"/>
              </a:ext>
            </a:extLst>
          </p:cNvPr>
          <p:cNvSpPr txBox="1"/>
          <p:nvPr/>
        </p:nvSpPr>
        <p:spPr>
          <a:xfrm>
            <a:off x="8940801" y="606507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FFD167-319E-FB7E-539E-206E897904FB}"/>
              </a:ext>
            </a:extLst>
          </p:cNvPr>
          <p:cNvCxnSpPr>
            <a:cxnSpLocks/>
          </p:cNvCxnSpPr>
          <p:nvPr/>
        </p:nvCxnSpPr>
        <p:spPr>
          <a:xfrm flipH="1" flipV="1">
            <a:off x="1108011" y="3068675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33946D-D8F6-C3F3-A68B-278D9ADD8EAB}"/>
                  </a:ext>
                </a:extLst>
              </p:cNvPr>
              <p:cNvSpPr txBox="1"/>
              <p:nvPr/>
            </p:nvSpPr>
            <p:spPr>
              <a:xfrm>
                <a:off x="4810446" y="3920280"/>
                <a:ext cx="35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33946D-D8F6-C3F3-A68B-278D9ADD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446" y="3920280"/>
                <a:ext cx="35065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>
            <a:extLst>
              <a:ext uri="{FF2B5EF4-FFF2-40B4-BE49-F238E27FC236}">
                <a16:creationId xmlns:a16="http://schemas.microsoft.com/office/drawing/2014/main" id="{4983920B-9FEC-AEFD-F283-FF36661B729B}"/>
              </a:ext>
            </a:extLst>
          </p:cNvPr>
          <p:cNvSpPr/>
          <p:nvPr/>
        </p:nvSpPr>
        <p:spPr>
          <a:xfrm rot="2688852">
            <a:off x="4606604" y="3973915"/>
            <a:ext cx="225127" cy="36963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35809E-948B-859C-190B-531BDE368B4C}"/>
              </a:ext>
            </a:extLst>
          </p:cNvPr>
          <p:cNvCxnSpPr>
            <a:cxnSpLocks/>
          </p:cNvCxnSpPr>
          <p:nvPr/>
        </p:nvCxnSpPr>
        <p:spPr>
          <a:xfrm>
            <a:off x="3777690" y="4155516"/>
            <a:ext cx="220048" cy="780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5DCAC96-15B2-8177-35AC-5465237DD85A}"/>
              </a:ext>
            </a:extLst>
          </p:cNvPr>
          <p:cNvSpPr/>
          <p:nvPr/>
        </p:nvSpPr>
        <p:spPr>
          <a:xfrm>
            <a:off x="4929281" y="2824124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992DA8-C7C2-E639-A4D6-20847C0CFFAF}"/>
              </a:ext>
            </a:extLst>
          </p:cNvPr>
          <p:cNvSpPr/>
          <p:nvPr/>
        </p:nvSpPr>
        <p:spPr>
          <a:xfrm>
            <a:off x="4534489" y="3728417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ECB53E42-DCF1-9907-ECF1-8916206B4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002" y="4352154"/>
            <a:ext cx="568794" cy="12050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F825C43-53D4-EFBA-2355-EB30AA496E61}"/>
              </a:ext>
            </a:extLst>
          </p:cNvPr>
          <p:cNvSpPr/>
          <p:nvPr/>
        </p:nvSpPr>
        <p:spPr>
          <a:xfrm>
            <a:off x="3472308" y="4381884"/>
            <a:ext cx="676563" cy="179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DA20538-6D4A-D9CE-59E3-78DFBD15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01" y="266697"/>
            <a:ext cx="1447807" cy="1743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4FBC890-1FDD-24A8-6AC5-D8705CBEA864}"/>
              </a:ext>
            </a:extLst>
          </p:cNvPr>
          <p:cNvCxnSpPr>
            <a:cxnSpLocks/>
          </p:cNvCxnSpPr>
          <p:nvPr/>
        </p:nvCxnSpPr>
        <p:spPr>
          <a:xfrm flipH="1" flipV="1">
            <a:off x="8877300" y="1181100"/>
            <a:ext cx="450850" cy="914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073339E4-0205-5930-7C39-B3C23E628B41}"/>
              </a:ext>
            </a:extLst>
          </p:cNvPr>
          <p:cNvSpPr/>
          <p:nvPr/>
        </p:nvSpPr>
        <p:spPr>
          <a:xfrm>
            <a:off x="10331450" y="0"/>
            <a:ext cx="361950" cy="2848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2EFF868-AC12-75D9-266A-AA72FB5824DD}"/>
              </a:ext>
            </a:extLst>
          </p:cNvPr>
          <p:cNvSpPr/>
          <p:nvPr/>
        </p:nvSpPr>
        <p:spPr>
          <a:xfrm>
            <a:off x="9274176" y="2061207"/>
            <a:ext cx="361950" cy="2848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8E2DE36-D3D6-665F-AB14-D126283AB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177" y="4279900"/>
            <a:ext cx="565246" cy="121685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7A8C7F8-A2BF-D572-0E83-51973F9C99ED}"/>
              </a:ext>
            </a:extLst>
          </p:cNvPr>
          <p:cNvSpPr/>
          <p:nvPr/>
        </p:nvSpPr>
        <p:spPr>
          <a:xfrm>
            <a:off x="6337117" y="4024149"/>
            <a:ext cx="1075884" cy="262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37DFE54-C4E1-81DE-7EC8-0F0912702F4C}"/>
              </a:ext>
            </a:extLst>
          </p:cNvPr>
          <p:cNvSpPr/>
          <p:nvPr/>
        </p:nvSpPr>
        <p:spPr>
          <a:xfrm>
            <a:off x="3793174" y="3339187"/>
            <a:ext cx="160497" cy="183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E9339D-3154-96EB-BF0A-C15F898CA672}"/>
              </a:ext>
            </a:extLst>
          </p:cNvPr>
          <p:cNvSpPr/>
          <p:nvPr/>
        </p:nvSpPr>
        <p:spPr>
          <a:xfrm>
            <a:off x="4645614" y="3485024"/>
            <a:ext cx="204946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5FE2D09-EE8F-EEF9-45EA-25235810B335}"/>
              </a:ext>
            </a:extLst>
          </p:cNvPr>
          <p:cNvCxnSpPr>
            <a:cxnSpLocks/>
          </p:cNvCxnSpPr>
          <p:nvPr/>
        </p:nvCxnSpPr>
        <p:spPr>
          <a:xfrm flipH="1" flipV="1">
            <a:off x="8577002" y="3328671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3A57CE-81F2-D718-982A-7AF4033E28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2650" y="2007930"/>
            <a:ext cx="5469947" cy="255373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5C8779-D052-86C0-27B8-0700088AA261}"/>
              </a:ext>
            </a:extLst>
          </p:cNvPr>
          <p:cNvCxnSpPr>
            <a:cxnSpLocks/>
          </p:cNvCxnSpPr>
          <p:nvPr/>
        </p:nvCxnSpPr>
        <p:spPr>
          <a:xfrm flipH="1" flipV="1">
            <a:off x="772292" y="3068675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AC45F4-2352-E307-E06D-356E275B3567}"/>
              </a:ext>
            </a:extLst>
          </p:cNvPr>
          <p:cNvCxnSpPr>
            <a:cxnSpLocks/>
          </p:cNvCxnSpPr>
          <p:nvPr/>
        </p:nvCxnSpPr>
        <p:spPr>
          <a:xfrm>
            <a:off x="772292" y="6031239"/>
            <a:ext cx="866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3FCFF9-7527-81F1-8192-C1DFA5B107D5}"/>
              </a:ext>
            </a:extLst>
          </p:cNvPr>
          <p:cNvSpPr/>
          <p:nvPr/>
        </p:nvSpPr>
        <p:spPr>
          <a:xfrm>
            <a:off x="3105486" y="2025750"/>
            <a:ext cx="1174792" cy="318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A3670-A17A-7F97-7757-F28DE94504C6}"/>
              </a:ext>
            </a:extLst>
          </p:cNvPr>
          <p:cNvSpPr txBox="1"/>
          <p:nvPr/>
        </p:nvSpPr>
        <p:spPr>
          <a:xfrm>
            <a:off x="8451778" y="5872103"/>
            <a:ext cx="50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8A8C8B-149B-AF10-4457-F1878E99EE2B}"/>
              </a:ext>
            </a:extLst>
          </p:cNvPr>
          <p:cNvSpPr/>
          <p:nvPr/>
        </p:nvSpPr>
        <p:spPr>
          <a:xfrm>
            <a:off x="8864419" y="5980917"/>
            <a:ext cx="280738" cy="168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FE16F8-CB06-131E-7C34-D19538BC1AD5}"/>
              </a:ext>
            </a:extLst>
          </p:cNvPr>
          <p:cNvCxnSpPr/>
          <p:nvPr/>
        </p:nvCxnSpPr>
        <p:spPr>
          <a:xfrm>
            <a:off x="6808207" y="6065073"/>
            <a:ext cx="3451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429841-F91E-408C-AA0D-4604539A051A}"/>
              </a:ext>
            </a:extLst>
          </p:cNvPr>
          <p:cNvCxnSpPr>
            <a:cxnSpLocks/>
          </p:cNvCxnSpPr>
          <p:nvPr/>
        </p:nvCxnSpPr>
        <p:spPr>
          <a:xfrm flipH="1">
            <a:off x="5897326" y="2566345"/>
            <a:ext cx="1056255" cy="19984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E1ED0F1-116C-F52F-C123-2F27F13E62FB}"/>
              </a:ext>
            </a:extLst>
          </p:cNvPr>
          <p:cNvSpPr/>
          <p:nvPr/>
        </p:nvSpPr>
        <p:spPr>
          <a:xfrm>
            <a:off x="5999091" y="3728417"/>
            <a:ext cx="266623" cy="535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441940-10DA-F014-A217-7A7D175548C6}"/>
              </a:ext>
            </a:extLst>
          </p:cNvPr>
          <p:cNvSpPr/>
          <p:nvPr/>
        </p:nvSpPr>
        <p:spPr>
          <a:xfrm>
            <a:off x="5526966" y="2026456"/>
            <a:ext cx="875177" cy="15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6B521D-4193-A01B-F22D-AF28E53D9A0F}"/>
              </a:ext>
            </a:extLst>
          </p:cNvPr>
          <p:cNvCxnSpPr>
            <a:cxnSpLocks/>
          </p:cNvCxnSpPr>
          <p:nvPr/>
        </p:nvCxnSpPr>
        <p:spPr>
          <a:xfrm flipH="1">
            <a:off x="6210058" y="3995966"/>
            <a:ext cx="12983" cy="5656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B5AFBD05-DCCC-0DE5-3C0D-C86EC6D49144}"/>
              </a:ext>
            </a:extLst>
          </p:cNvPr>
          <p:cNvSpPr/>
          <p:nvPr/>
        </p:nvSpPr>
        <p:spPr>
          <a:xfrm rot="16200000">
            <a:off x="5062922" y="3810242"/>
            <a:ext cx="810967" cy="301001"/>
          </a:xfrm>
          <a:prstGeom prst="arc">
            <a:avLst>
              <a:gd name="adj1" fmla="val 16200000"/>
              <a:gd name="adj2" fmla="val 19012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8CA0481-996C-9F88-F918-F43BBBED8D6A}"/>
                  </a:ext>
                </a:extLst>
              </p:cNvPr>
              <p:cNvSpPr/>
              <p:nvPr/>
            </p:nvSpPr>
            <p:spPr>
              <a:xfrm>
                <a:off x="5096990" y="3629725"/>
                <a:ext cx="314515" cy="1873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8CA0481-996C-9F88-F918-F43BBBED8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90" y="3629725"/>
                <a:ext cx="314515" cy="187310"/>
              </a:xfrm>
              <a:prstGeom prst="rect">
                <a:avLst/>
              </a:prstGeom>
              <a:blipFill>
                <a:blip r:embed="rId8"/>
                <a:stretch>
                  <a:fillRect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3D0A93-FD06-FA8F-2C9F-FD51A82005D8}"/>
              </a:ext>
            </a:extLst>
          </p:cNvPr>
          <p:cNvCxnSpPr>
            <a:cxnSpLocks/>
          </p:cNvCxnSpPr>
          <p:nvPr/>
        </p:nvCxnSpPr>
        <p:spPr>
          <a:xfrm>
            <a:off x="5561574" y="4024149"/>
            <a:ext cx="273362" cy="170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DDF05BF-BF98-8D6B-A475-8E20E77DD48C}"/>
                  </a:ext>
                </a:extLst>
              </p:cNvPr>
              <p:cNvSpPr/>
              <p:nvPr/>
            </p:nvSpPr>
            <p:spPr>
              <a:xfrm>
                <a:off x="4995671" y="4185026"/>
                <a:ext cx="676563" cy="1216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𝑛𝑜𝑚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DDF05BF-BF98-8D6B-A475-8E20E77DD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671" y="4185026"/>
                <a:ext cx="676563" cy="121685"/>
              </a:xfrm>
              <a:prstGeom prst="rect">
                <a:avLst/>
              </a:prstGeom>
              <a:blipFill>
                <a:blip r:embed="rId9"/>
                <a:stretch>
                  <a:fillRect l="-18919" t="-36842" r="-17117" b="-8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6ABD1C7-6F8D-731E-F4B2-B2AF8D7D12B1}"/>
                  </a:ext>
                </a:extLst>
              </p:cNvPr>
              <p:cNvSpPr/>
              <p:nvPr/>
            </p:nvSpPr>
            <p:spPr>
              <a:xfrm>
                <a:off x="5246563" y="4393063"/>
                <a:ext cx="730939" cy="1373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6ABD1C7-6F8D-731E-F4B2-B2AF8D7D1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63" y="4393063"/>
                <a:ext cx="730939" cy="137385"/>
              </a:xfrm>
              <a:prstGeom prst="rect">
                <a:avLst/>
              </a:prstGeom>
              <a:blipFill>
                <a:blip r:embed="rId10"/>
                <a:stretch>
                  <a:fillRect t="-54545" b="-8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238307-5334-76A4-390F-94BE79B5B562}"/>
              </a:ext>
            </a:extLst>
          </p:cNvPr>
          <p:cNvCxnSpPr>
            <a:cxnSpLocks/>
          </p:cNvCxnSpPr>
          <p:nvPr/>
        </p:nvCxnSpPr>
        <p:spPr>
          <a:xfrm>
            <a:off x="5739119" y="4303460"/>
            <a:ext cx="254025" cy="115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CD72797-0DD4-5591-6B40-B377379CE14A}"/>
              </a:ext>
            </a:extLst>
          </p:cNvPr>
          <p:cNvCxnSpPr>
            <a:cxnSpLocks/>
          </p:cNvCxnSpPr>
          <p:nvPr/>
        </p:nvCxnSpPr>
        <p:spPr>
          <a:xfrm flipH="1">
            <a:off x="5751952" y="2349616"/>
            <a:ext cx="1056255" cy="19984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B069861-80AD-F599-4C07-EE9E807C3C64}"/>
              </a:ext>
            </a:extLst>
          </p:cNvPr>
          <p:cNvSpPr/>
          <p:nvPr/>
        </p:nvSpPr>
        <p:spPr>
          <a:xfrm>
            <a:off x="5984875" y="2579573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2B44D8-60A6-FA9D-0A07-EE0026C95D74}"/>
              </a:ext>
            </a:extLst>
          </p:cNvPr>
          <p:cNvSpPr/>
          <p:nvPr/>
        </p:nvSpPr>
        <p:spPr>
          <a:xfrm>
            <a:off x="5561109" y="3379599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E124E0-E752-F59B-1B2B-9546AD8787E8}"/>
              </a:ext>
            </a:extLst>
          </p:cNvPr>
          <p:cNvCxnSpPr>
            <a:cxnSpLocks/>
          </p:cNvCxnSpPr>
          <p:nvPr/>
        </p:nvCxnSpPr>
        <p:spPr>
          <a:xfrm flipH="1" flipV="1">
            <a:off x="5161814" y="3239581"/>
            <a:ext cx="1432766" cy="12640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DADC4BC-833D-5BFC-3F81-8CD9A87F712B}"/>
              </a:ext>
            </a:extLst>
          </p:cNvPr>
          <p:cNvSpPr/>
          <p:nvPr/>
        </p:nvSpPr>
        <p:spPr>
          <a:xfrm>
            <a:off x="3973538" y="2700414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596A34-532D-DA39-1F63-B68F4FB57E27}"/>
              </a:ext>
            </a:extLst>
          </p:cNvPr>
          <p:cNvSpPr/>
          <p:nvPr/>
        </p:nvSpPr>
        <p:spPr>
          <a:xfrm>
            <a:off x="3658370" y="3594347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F8560A-7275-57FD-44C5-8847CD8D1E44}"/>
              </a:ext>
            </a:extLst>
          </p:cNvPr>
          <p:cNvSpPr txBox="1"/>
          <p:nvPr/>
        </p:nvSpPr>
        <p:spPr>
          <a:xfrm>
            <a:off x="3036325" y="3041134"/>
            <a:ext cx="222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140387-E348-3963-1FD1-5CF5D904272E}"/>
              </a:ext>
            </a:extLst>
          </p:cNvPr>
          <p:cNvSpPr txBox="1"/>
          <p:nvPr/>
        </p:nvSpPr>
        <p:spPr>
          <a:xfrm>
            <a:off x="3839657" y="3346865"/>
            <a:ext cx="133881" cy="308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27426AB-00E3-5845-06A9-E8466361F22D}"/>
              </a:ext>
            </a:extLst>
          </p:cNvPr>
          <p:cNvCxnSpPr>
            <a:cxnSpLocks/>
          </p:cNvCxnSpPr>
          <p:nvPr/>
        </p:nvCxnSpPr>
        <p:spPr>
          <a:xfrm>
            <a:off x="5783859" y="3565578"/>
            <a:ext cx="398728" cy="3690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B22706-E2C3-79B7-90B2-C40765443DD1}"/>
              </a:ext>
            </a:extLst>
          </p:cNvPr>
          <p:cNvCxnSpPr>
            <a:cxnSpLocks/>
          </p:cNvCxnSpPr>
          <p:nvPr/>
        </p:nvCxnSpPr>
        <p:spPr>
          <a:xfrm>
            <a:off x="5863503" y="3476104"/>
            <a:ext cx="144487" cy="1231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631636-437B-D2EB-6772-1D79F0CA33D4}"/>
              </a:ext>
            </a:extLst>
          </p:cNvPr>
          <p:cNvCxnSpPr>
            <a:cxnSpLocks/>
          </p:cNvCxnSpPr>
          <p:nvPr/>
        </p:nvCxnSpPr>
        <p:spPr>
          <a:xfrm flipH="1">
            <a:off x="5915080" y="3586279"/>
            <a:ext cx="107320" cy="1105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5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84CA24-5EA0-0AE3-4A81-0E2DF1DF15C3}"/>
              </a:ext>
            </a:extLst>
          </p:cNvPr>
          <p:cNvCxnSpPr/>
          <p:nvPr/>
        </p:nvCxnSpPr>
        <p:spPr>
          <a:xfrm>
            <a:off x="958850" y="27178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1F02C-3701-DB2A-F37D-20AF6A3FD626}"/>
              </a:ext>
            </a:extLst>
          </p:cNvPr>
          <p:cNvSpPr/>
          <p:nvPr/>
        </p:nvSpPr>
        <p:spPr>
          <a:xfrm>
            <a:off x="527050" y="3009900"/>
            <a:ext cx="47625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F14E89-7D65-CC3E-9FB4-8DF7A02FED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309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84FA37-1BAB-6C58-9EF0-E432F5D0EE72}"/>
              </a:ext>
            </a:extLst>
          </p:cNvPr>
          <p:cNvSpPr txBox="1"/>
          <p:nvPr/>
        </p:nvSpPr>
        <p:spPr>
          <a:xfrm>
            <a:off x="578302" y="850169"/>
            <a:ext cx="491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Fz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2FEC9-11BD-86AF-ED23-6F5DA9615E34}"/>
              </a:ext>
            </a:extLst>
          </p:cNvPr>
          <p:cNvSpPr txBox="1"/>
          <p:nvPr/>
        </p:nvSpPr>
        <p:spPr>
          <a:xfrm>
            <a:off x="13743" y="4877950"/>
            <a:ext cx="53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FZ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CD5F79-7FB5-39B9-74C5-26371673BD2A}"/>
              </a:ext>
            </a:extLst>
          </p:cNvPr>
          <p:cNvCxnSpPr>
            <a:cxnSpLocks/>
          </p:cNvCxnSpPr>
          <p:nvPr/>
        </p:nvCxnSpPr>
        <p:spPr>
          <a:xfrm flipH="1">
            <a:off x="1127123" y="3254451"/>
            <a:ext cx="318091" cy="2164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6ECDCD-6BF3-1125-BE55-25EEC1AD55ED}"/>
              </a:ext>
            </a:extLst>
          </p:cNvPr>
          <p:cNvCxnSpPr>
            <a:cxnSpLocks/>
          </p:cNvCxnSpPr>
          <p:nvPr/>
        </p:nvCxnSpPr>
        <p:spPr>
          <a:xfrm flipH="1">
            <a:off x="995198" y="5404765"/>
            <a:ext cx="131925" cy="11131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8C5A-4E8A-2133-DDC3-1C5695EAB285}"/>
              </a:ext>
            </a:extLst>
          </p:cNvPr>
          <p:cNvSpPr txBox="1"/>
          <p:nvPr/>
        </p:nvSpPr>
        <p:spPr>
          <a:xfrm>
            <a:off x="2394611" y="1341323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B4DB7-3C49-BC13-0A78-09430726FE8B}"/>
              </a:ext>
            </a:extLst>
          </p:cNvPr>
          <p:cNvSpPr txBox="1"/>
          <p:nvPr/>
        </p:nvSpPr>
        <p:spPr>
          <a:xfrm>
            <a:off x="2513086" y="5592012"/>
            <a:ext cx="137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588B6-5519-5323-9DA7-0558A0A1FEBC}"/>
              </a:ext>
            </a:extLst>
          </p:cNvPr>
          <p:cNvSpPr txBox="1"/>
          <p:nvPr/>
        </p:nvSpPr>
        <p:spPr>
          <a:xfrm>
            <a:off x="9744054" y="5062616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Side View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3C3D93D-B41B-5AD3-B65E-38EF2D7254C9}"/>
              </a:ext>
            </a:extLst>
          </p:cNvPr>
          <p:cNvSpPr/>
          <p:nvPr/>
        </p:nvSpPr>
        <p:spPr>
          <a:xfrm rot="20843583">
            <a:off x="910205" y="3534622"/>
            <a:ext cx="478568" cy="218088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872E97-F503-25E8-3D9B-91DB227AC849}"/>
                  </a:ext>
                </a:extLst>
              </p:cNvPr>
              <p:cNvSpPr txBox="1"/>
              <p:nvPr/>
            </p:nvSpPr>
            <p:spPr>
              <a:xfrm>
                <a:off x="1100910" y="3154521"/>
                <a:ext cx="35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872E97-F503-25E8-3D9B-91DB227AC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10" y="3154521"/>
                <a:ext cx="35065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F6B09B0-994A-5091-3508-9D03D4A719C5}"/>
              </a:ext>
            </a:extLst>
          </p:cNvPr>
          <p:cNvSpPr txBox="1"/>
          <p:nvPr/>
        </p:nvSpPr>
        <p:spPr>
          <a:xfrm>
            <a:off x="8141232" y="3865169"/>
            <a:ext cx="55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FZ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FFD167-319E-FB7E-539E-206E897904FB}"/>
              </a:ext>
            </a:extLst>
          </p:cNvPr>
          <p:cNvCxnSpPr>
            <a:cxnSpLocks/>
          </p:cNvCxnSpPr>
          <p:nvPr/>
        </p:nvCxnSpPr>
        <p:spPr>
          <a:xfrm flipH="1" flipV="1">
            <a:off x="1108011" y="3068675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992DA8-C7C2-E639-A4D6-20847C0CFFAF}"/>
              </a:ext>
            </a:extLst>
          </p:cNvPr>
          <p:cNvSpPr/>
          <p:nvPr/>
        </p:nvSpPr>
        <p:spPr>
          <a:xfrm>
            <a:off x="4534489" y="3728417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DA20538-6D4A-D9CE-59E3-78DFBD15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01" y="266697"/>
            <a:ext cx="1447807" cy="1743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4FBC890-1FDD-24A8-6AC5-D8705CBEA864}"/>
              </a:ext>
            </a:extLst>
          </p:cNvPr>
          <p:cNvCxnSpPr>
            <a:cxnSpLocks/>
          </p:cNvCxnSpPr>
          <p:nvPr/>
        </p:nvCxnSpPr>
        <p:spPr>
          <a:xfrm flipH="1" flipV="1">
            <a:off x="8877300" y="1181100"/>
            <a:ext cx="450850" cy="914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073339E4-0205-5930-7C39-B3C23E628B41}"/>
              </a:ext>
            </a:extLst>
          </p:cNvPr>
          <p:cNvSpPr/>
          <p:nvPr/>
        </p:nvSpPr>
        <p:spPr>
          <a:xfrm>
            <a:off x="10331450" y="0"/>
            <a:ext cx="361950" cy="2848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2EFF868-AC12-75D9-266A-AA72FB5824DD}"/>
              </a:ext>
            </a:extLst>
          </p:cNvPr>
          <p:cNvSpPr/>
          <p:nvPr/>
        </p:nvSpPr>
        <p:spPr>
          <a:xfrm>
            <a:off x="9274176" y="2061207"/>
            <a:ext cx="361950" cy="2848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5FE2D09-EE8F-EEF9-45EA-25235810B335}"/>
              </a:ext>
            </a:extLst>
          </p:cNvPr>
          <p:cNvCxnSpPr>
            <a:cxnSpLocks/>
          </p:cNvCxnSpPr>
          <p:nvPr/>
        </p:nvCxnSpPr>
        <p:spPr>
          <a:xfrm flipH="1" flipV="1">
            <a:off x="8582364" y="3333185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5C8779-D052-86C0-27B8-0700088AA261}"/>
              </a:ext>
            </a:extLst>
          </p:cNvPr>
          <p:cNvCxnSpPr>
            <a:cxnSpLocks/>
          </p:cNvCxnSpPr>
          <p:nvPr/>
        </p:nvCxnSpPr>
        <p:spPr>
          <a:xfrm flipH="1" flipV="1">
            <a:off x="772292" y="3068675"/>
            <a:ext cx="12012" cy="317276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AC45F4-2352-E307-E06D-356E275B3567}"/>
              </a:ext>
            </a:extLst>
          </p:cNvPr>
          <p:cNvCxnSpPr>
            <a:cxnSpLocks/>
          </p:cNvCxnSpPr>
          <p:nvPr/>
        </p:nvCxnSpPr>
        <p:spPr>
          <a:xfrm flipV="1">
            <a:off x="236584" y="5247282"/>
            <a:ext cx="0" cy="783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FE16F8-CB06-131E-7C34-D19538BC1AD5}"/>
              </a:ext>
            </a:extLst>
          </p:cNvPr>
          <p:cNvCxnSpPr/>
          <p:nvPr/>
        </p:nvCxnSpPr>
        <p:spPr>
          <a:xfrm>
            <a:off x="6880223" y="6031238"/>
            <a:ext cx="3451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E1ED0F1-116C-F52F-C123-2F27F13E62FB}"/>
              </a:ext>
            </a:extLst>
          </p:cNvPr>
          <p:cNvSpPr/>
          <p:nvPr/>
        </p:nvSpPr>
        <p:spPr>
          <a:xfrm>
            <a:off x="5999091" y="3728417"/>
            <a:ext cx="266623" cy="535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1E942-4E99-0C59-6311-3972E8F91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5" t="2059" r="4750" b="4888"/>
          <a:stretch/>
        </p:blipFill>
        <p:spPr>
          <a:xfrm>
            <a:off x="2207055" y="1740004"/>
            <a:ext cx="5493616" cy="308100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5FB279-4B19-244F-D7E5-CDC56B39A23C}"/>
              </a:ext>
            </a:extLst>
          </p:cNvPr>
          <p:cNvSpPr/>
          <p:nvPr/>
        </p:nvSpPr>
        <p:spPr>
          <a:xfrm>
            <a:off x="702453" y="1247460"/>
            <a:ext cx="189720" cy="1599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43A369-6A97-71B7-4428-09E1C15845FA}"/>
              </a:ext>
            </a:extLst>
          </p:cNvPr>
          <p:cNvCxnSpPr>
            <a:cxnSpLocks/>
          </p:cNvCxnSpPr>
          <p:nvPr/>
        </p:nvCxnSpPr>
        <p:spPr>
          <a:xfrm flipH="1" flipV="1">
            <a:off x="8575264" y="4092423"/>
            <a:ext cx="19112" cy="1938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42EED8-BC4C-AAEB-AC84-A0D5A77FF1B2}"/>
              </a:ext>
            </a:extLst>
          </p:cNvPr>
          <p:cNvSpPr/>
          <p:nvPr/>
        </p:nvSpPr>
        <p:spPr>
          <a:xfrm>
            <a:off x="4100707" y="2595524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96DB2E-7CD3-9DF1-F712-EA2F42CBF24F}"/>
              </a:ext>
            </a:extLst>
          </p:cNvPr>
          <p:cNvSpPr/>
          <p:nvPr/>
        </p:nvSpPr>
        <p:spPr>
          <a:xfrm>
            <a:off x="3776589" y="3999330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F455E-870E-B358-6E83-DF4B69BDF187}"/>
              </a:ext>
            </a:extLst>
          </p:cNvPr>
          <p:cNvSpPr/>
          <p:nvPr/>
        </p:nvSpPr>
        <p:spPr>
          <a:xfrm>
            <a:off x="6132402" y="3989950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C6461D-FB09-6B53-33AA-6525714EF896}"/>
              </a:ext>
            </a:extLst>
          </p:cNvPr>
          <p:cNvSpPr/>
          <p:nvPr/>
        </p:nvSpPr>
        <p:spPr>
          <a:xfrm>
            <a:off x="8141232" y="5049052"/>
            <a:ext cx="318091" cy="3828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97E85F-761F-1399-E851-D504BF89E8DC}"/>
              </a:ext>
            </a:extLst>
          </p:cNvPr>
          <p:cNvSpPr/>
          <p:nvPr/>
        </p:nvSpPr>
        <p:spPr>
          <a:xfrm>
            <a:off x="3096050" y="3225800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699435-EB59-992A-7010-0721B50A95FA}"/>
              </a:ext>
            </a:extLst>
          </p:cNvPr>
          <p:cNvSpPr/>
          <p:nvPr/>
        </p:nvSpPr>
        <p:spPr>
          <a:xfrm>
            <a:off x="5545022" y="4087375"/>
            <a:ext cx="222250" cy="244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C7266-CFCB-A87F-1C04-A4C100B6C50B}"/>
              </a:ext>
            </a:extLst>
          </p:cNvPr>
          <p:cNvSpPr/>
          <p:nvPr/>
        </p:nvSpPr>
        <p:spPr>
          <a:xfrm>
            <a:off x="497711" y="1219501"/>
            <a:ext cx="211265" cy="215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038FE5-EA30-5D6E-A96B-1DEA3660B71E}"/>
              </a:ext>
            </a:extLst>
          </p:cNvPr>
          <p:cNvSpPr/>
          <p:nvPr/>
        </p:nvSpPr>
        <p:spPr>
          <a:xfrm>
            <a:off x="8605837" y="2185954"/>
            <a:ext cx="271464" cy="242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75736F-1314-44C1-2E56-D38BF01FB6B7}"/>
              </a:ext>
            </a:extLst>
          </p:cNvPr>
          <p:cNvCxnSpPr>
            <a:cxnSpLocks/>
          </p:cNvCxnSpPr>
          <p:nvPr/>
        </p:nvCxnSpPr>
        <p:spPr>
          <a:xfrm flipH="1" flipV="1">
            <a:off x="8498025" y="1014466"/>
            <a:ext cx="196078" cy="11891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31C3D7-CDAC-0C7C-4EE3-0271099338BC}"/>
              </a:ext>
            </a:extLst>
          </p:cNvPr>
          <p:cNvCxnSpPr>
            <a:cxnSpLocks/>
          </p:cNvCxnSpPr>
          <p:nvPr/>
        </p:nvCxnSpPr>
        <p:spPr>
          <a:xfrm>
            <a:off x="5583652" y="3912750"/>
            <a:ext cx="415439" cy="3311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70F404-3015-1875-74C4-3B338FB48FEA}"/>
              </a:ext>
            </a:extLst>
          </p:cNvPr>
          <p:cNvCxnSpPr>
            <a:cxnSpLocks/>
          </p:cNvCxnSpPr>
          <p:nvPr/>
        </p:nvCxnSpPr>
        <p:spPr>
          <a:xfrm flipV="1">
            <a:off x="5763074" y="3888636"/>
            <a:ext cx="79759" cy="18967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157A74-CE5E-3A3F-CC04-E149CC0C54E2}"/>
              </a:ext>
            </a:extLst>
          </p:cNvPr>
          <p:cNvCxnSpPr>
            <a:cxnSpLocks/>
          </p:cNvCxnSpPr>
          <p:nvPr/>
        </p:nvCxnSpPr>
        <p:spPr>
          <a:xfrm>
            <a:off x="5656147" y="3746103"/>
            <a:ext cx="187624" cy="1666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8C7356-67AB-65E1-A018-BDE6374FBD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17" y="2200275"/>
            <a:ext cx="4774565" cy="24574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CC3BA64-4AB1-D128-2A0A-250039293ECA}"/>
              </a:ext>
            </a:extLst>
          </p:cNvPr>
          <p:cNvSpPr/>
          <p:nvPr/>
        </p:nvSpPr>
        <p:spPr>
          <a:xfrm>
            <a:off x="4502150" y="3362325"/>
            <a:ext cx="215900" cy="222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C7AA5-F614-FF8E-8434-28ED93A3E319}"/>
              </a:ext>
            </a:extLst>
          </p:cNvPr>
          <p:cNvSpPr/>
          <p:nvPr/>
        </p:nvSpPr>
        <p:spPr>
          <a:xfrm>
            <a:off x="4457700" y="3759200"/>
            <a:ext cx="26035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84C28-C2B7-BD38-3C8C-41D288B0B570}"/>
              </a:ext>
            </a:extLst>
          </p:cNvPr>
          <p:cNvSpPr/>
          <p:nvPr/>
        </p:nvSpPr>
        <p:spPr>
          <a:xfrm>
            <a:off x="4354512" y="3187700"/>
            <a:ext cx="511175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270EAA-C8A4-6AE4-9001-9518BF66C5D4}"/>
              </a:ext>
            </a:extLst>
          </p:cNvPr>
          <p:cNvCxnSpPr>
            <a:cxnSpLocks/>
          </p:cNvCxnSpPr>
          <p:nvPr/>
        </p:nvCxnSpPr>
        <p:spPr>
          <a:xfrm>
            <a:off x="4587875" y="3497262"/>
            <a:ext cx="571086" cy="1746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EF82F5-4C34-2392-410A-AE1EBFE3A282}"/>
              </a:ext>
            </a:extLst>
          </p:cNvPr>
          <p:cNvCxnSpPr/>
          <p:nvPr/>
        </p:nvCxnSpPr>
        <p:spPr>
          <a:xfrm>
            <a:off x="4594224" y="1689100"/>
            <a:ext cx="0" cy="259397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064D5F-8052-5DB7-2CEF-056A5A54F3BC}"/>
              </a:ext>
            </a:extLst>
          </p:cNvPr>
          <p:cNvCxnSpPr>
            <a:cxnSpLocks/>
          </p:cNvCxnSpPr>
          <p:nvPr/>
        </p:nvCxnSpPr>
        <p:spPr>
          <a:xfrm>
            <a:off x="4967286" y="4164805"/>
            <a:ext cx="512446" cy="20399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6BDAF-B2C6-1E97-BBDA-409552A2E0BD}"/>
              </a:ext>
            </a:extLst>
          </p:cNvPr>
          <p:cNvCxnSpPr>
            <a:cxnSpLocks/>
          </p:cNvCxnSpPr>
          <p:nvPr/>
        </p:nvCxnSpPr>
        <p:spPr>
          <a:xfrm flipH="1">
            <a:off x="4992602" y="3513137"/>
            <a:ext cx="55648" cy="1139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6CAE5E-AF92-563C-5DF1-0FE52F810472}"/>
              </a:ext>
            </a:extLst>
          </p:cNvPr>
          <p:cNvCxnSpPr>
            <a:cxnSpLocks/>
          </p:cNvCxnSpPr>
          <p:nvPr/>
        </p:nvCxnSpPr>
        <p:spPr>
          <a:xfrm>
            <a:off x="5028840" y="3513137"/>
            <a:ext cx="194669" cy="5695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5F651C-6C45-EAC9-9E08-048F34D90106}"/>
              </a:ext>
            </a:extLst>
          </p:cNvPr>
          <p:cNvCxnSpPr>
            <a:cxnSpLocks/>
          </p:cNvCxnSpPr>
          <p:nvPr/>
        </p:nvCxnSpPr>
        <p:spPr>
          <a:xfrm flipH="1">
            <a:off x="4245925" y="2249883"/>
            <a:ext cx="814610" cy="208875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4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94</Words>
  <Application>Microsoft Office PowerPoint</Application>
  <PresentationFormat>Widescreen</PresentationFormat>
  <Paragraphs>67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Bình Minh</dc:creator>
  <cp:lastModifiedBy>Hồ Bình Minh</cp:lastModifiedBy>
  <cp:revision>6</cp:revision>
  <dcterms:created xsi:type="dcterms:W3CDTF">2023-04-07T03:55:18Z</dcterms:created>
  <dcterms:modified xsi:type="dcterms:W3CDTF">2023-05-07T08:57:33Z</dcterms:modified>
</cp:coreProperties>
</file>