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7AC4-6607-116D-55CF-F4323BC05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5048-B160-B30B-D62B-E3E8ED3F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2BDA-2C67-C9E9-02F3-8F3C940C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DF3-A3DE-2DB9-FD9B-0887F6CF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C815-4951-B86B-E702-27DB4B2F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AE66-8BC6-403E-0DC0-C72165E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9D553-5861-6584-57EC-F34D4C04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6AD7-3BB1-5F7B-F90E-4B3AA451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1825-57CC-CBBF-F4CB-C4AF7833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C936-F7C4-C41C-D12E-6CD2348E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8D20C-C7F6-7BE4-FD80-0E5EEE319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E04E7-B243-FAC8-1E37-D5785574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B036-0E34-7CCA-677D-D78E19D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762F-25E1-6E02-CCCC-7C08B4E7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CAB0-DC35-F1ED-10BF-8069F46A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2915-DF61-B825-7ED4-1517D8A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F349-8BE8-F123-36D2-8AA2FBAA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5B90-C1C4-DB40-4AEC-15204642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E682-BD57-3411-E858-5A2A08C9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6BCB-ECD6-6EE4-FB81-8604CA8F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1DB-AEAE-B00C-7964-11D0B0E1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CAF1-D133-3CA8-96E3-E43F10E9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5ED9-D74B-FB7E-8D58-7D54BEC2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DAAB-F516-5B1B-76F5-C423E8F7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CF8A-A5C0-F248-6878-0A3D9AE7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326F-A795-A29E-6F40-7A7E5577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A988-E967-0B21-2727-1C7D42659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A77F-368F-D8BB-C26C-00F7534B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5D29-9A0E-C2CD-5BE9-4C56EEFF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D52FB-AD64-D8BF-260F-456F8717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B8B9-9386-479C-83D4-51152028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EA4-D64F-62EE-1062-5414972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BCED-EFCC-F1FB-7927-40ED81CF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7DF68-E9B2-E521-36E4-352739E8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9504C-8F43-4947-B406-BB16085F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97CFF-2CE7-6D00-3310-2E2B8EAF2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BDA7-48F3-5078-2163-14823BE3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91FAD-6C0C-CF40-042B-7C8A191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5D85-6C65-363F-7BD7-A855BA6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B43D-B6E8-5290-F0A6-4E1E4160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696B9-FDAD-C7DE-DC29-4E3B0B43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C4C2D-6E5E-3BB2-D993-599B6D5E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768A-44FC-6981-D2EC-E2535555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A0B85-8F4A-60CF-7C3E-379CA36A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5B8C-26F6-6D3F-1323-7922697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5524-8EF6-9355-D9A7-5F6A7943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5F17-EA0C-6ED0-03EA-0DC881FA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B4B-3D0E-335D-8D57-802118CD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114E-575C-808B-992F-F4FA97F3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7BDA6-C2FA-2C4C-901A-040F3C11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CAC1-FF3D-AAB2-F4CE-B6DEC683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6AF4D-575F-07CB-3730-0BA5C84C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3141-DAC6-8D24-6BA2-2CA447E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C621B-AF22-7F25-3D26-ADC265068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2FD3-5F6C-E0DD-BEAE-AED48B45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D12C-5FB1-D333-1E8E-28EA9E7C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1B1D-1303-B61C-6F98-36DF424C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6FAA-6432-0624-C9FE-A90AF77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1ECC5-E9C3-52D8-BAA5-F73E940F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42339-40C4-D824-2806-08746C5D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61BA-856C-7FD8-6B78-16261167A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0E9D-D49F-49AC-B983-7BDA670722CE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4D-DD94-0E0C-6580-53824A0DE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DF81-C673-D7ED-F83E-67B720BC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70AC547-EA2F-9EAC-9053-E3249E4E4C5D}"/>
              </a:ext>
            </a:extLst>
          </p:cNvPr>
          <p:cNvSpPr/>
          <p:nvPr/>
        </p:nvSpPr>
        <p:spPr>
          <a:xfrm>
            <a:off x="7651719" y="1382306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Simulation results evaluation, conclusion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437111E-22B2-46BA-FD1F-19BCCC117839}"/>
              </a:ext>
            </a:extLst>
          </p:cNvPr>
          <p:cNvSpPr/>
          <p:nvPr/>
        </p:nvSpPr>
        <p:spPr>
          <a:xfrm>
            <a:off x="7173075" y="2390517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investigation by test cases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DF090AE-DCBA-86C5-0EF8-E4615CDDCB7D}"/>
              </a:ext>
            </a:extLst>
          </p:cNvPr>
          <p:cNvSpPr/>
          <p:nvPr/>
        </p:nvSpPr>
        <p:spPr>
          <a:xfrm>
            <a:off x="6692168" y="3408523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components of the complete model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27F7F05-96D7-65C1-E666-65D3091B1F95}"/>
              </a:ext>
            </a:extLst>
          </p:cNvPr>
          <p:cNvSpPr/>
          <p:nvPr/>
        </p:nvSpPr>
        <p:spPr>
          <a:xfrm flipH="1">
            <a:off x="2293072" y="1382306"/>
            <a:ext cx="2300855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requirements and Objectives 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9007E72-1E20-EE16-93C9-CE39614A7BBB}"/>
              </a:ext>
            </a:extLst>
          </p:cNvPr>
          <p:cNvSpPr/>
          <p:nvPr/>
        </p:nvSpPr>
        <p:spPr>
          <a:xfrm flipH="1">
            <a:off x="2761891" y="2390517"/>
            <a:ext cx="2310680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on theoretical basis of EPS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47B8C8C-80CE-DA11-B365-E20246011D12}"/>
              </a:ext>
            </a:extLst>
          </p:cNvPr>
          <p:cNvSpPr/>
          <p:nvPr/>
        </p:nvSpPr>
        <p:spPr>
          <a:xfrm flipH="1">
            <a:off x="3242501" y="3408523"/>
            <a:ext cx="2310977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etermine the control rules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F303A93-EEAD-9611-DEEC-C81E205AD298}"/>
              </a:ext>
            </a:extLst>
          </p:cNvPr>
          <p:cNvSpPr/>
          <p:nvPr/>
        </p:nvSpPr>
        <p:spPr>
          <a:xfrm flipV="1">
            <a:off x="3715289" y="4423952"/>
            <a:ext cx="4849792" cy="952172"/>
          </a:xfrm>
          <a:prstGeom prst="trapezoid">
            <a:avLst>
              <a:gd name="adj" fmla="val 50528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2E4FC-549D-A59A-4B54-04F545FD9E73}"/>
              </a:ext>
            </a:extLst>
          </p:cNvPr>
          <p:cNvSpPr/>
          <p:nvPr/>
        </p:nvSpPr>
        <p:spPr>
          <a:xfrm>
            <a:off x="4416220" y="4685135"/>
            <a:ext cx="344792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simulation EPS model in MATLAB/SIMULINK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A474E-9473-13A6-68B0-18E810F7C227}"/>
              </a:ext>
            </a:extLst>
          </p:cNvPr>
          <p:cNvSpPr/>
          <p:nvPr/>
        </p:nvSpPr>
        <p:spPr>
          <a:xfrm>
            <a:off x="7426080" y="4762080"/>
            <a:ext cx="1847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107E2-9E14-D058-9C96-67CD5C38AED4}"/>
              </a:ext>
            </a:extLst>
          </p:cNvPr>
          <p:cNvSpPr/>
          <p:nvPr/>
        </p:nvSpPr>
        <p:spPr>
          <a:xfrm>
            <a:off x="737302" y="4170406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By vehicle speed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6A60E-F581-B96C-D9AE-B3E42ECF8615}"/>
              </a:ext>
            </a:extLst>
          </p:cNvPr>
          <p:cNvSpPr/>
          <p:nvPr/>
        </p:nvSpPr>
        <p:spPr>
          <a:xfrm>
            <a:off x="737302" y="4744480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By steering wheel angle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ACEBC-B108-7D5D-A27B-4F7602C36A21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38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3497D-7798-11C0-049F-E751E2179728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9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3441B8-CCCF-C52D-59B8-94115ABD3392}"/>
              </a:ext>
            </a:extLst>
          </p:cNvPr>
          <p:cNvSpPr/>
          <p:nvPr/>
        </p:nvSpPr>
        <p:spPr>
          <a:xfrm>
            <a:off x="9750571" y="2609238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speed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E8FC4-CE91-9FFB-BC25-19E065E8668A}"/>
              </a:ext>
            </a:extLst>
          </p:cNvPr>
          <p:cNvSpPr/>
          <p:nvPr/>
        </p:nvSpPr>
        <p:spPr>
          <a:xfrm>
            <a:off x="9750569" y="3398727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Steering wheel angle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F5BBB3-1CF3-5907-DA5A-988AE7AFCE65}"/>
              </a:ext>
            </a:extLst>
          </p:cNvPr>
          <p:cNvCxnSpPr>
            <a:stCxn id="5" idx="2"/>
            <a:endCxn id="35" idx="1"/>
          </p:cNvCxnSpPr>
          <p:nvPr/>
        </p:nvCxnSpPr>
        <p:spPr>
          <a:xfrm>
            <a:off x="9294528" y="2866603"/>
            <a:ext cx="456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28A8E9-791A-147E-F368-AAB9FBD21F34}"/>
              </a:ext>
            </a:extLst>
          </p:cNvPr>
          <p:cNvCxnSpPr>
            <a:stCxn id="5" idx="2"/>
            <a:endCxn id="37" idx="1"/>
          </p:cNvCxnSpPr>
          <p:nvPr/>
        </p:nvCxnSpPr>
        <p:spPr>
          <a:xfrm>
            <a:off x="9294528" y="2866603"/>
            <a:ext cx="456041" cy="78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CDD69DA-17E6-0986-A6A6-EF92B074328D}"/>
              </a:ext>
            </a:extLst>
          </p:cNvPr>
          <p:cNvSpPr/>
          <p:nvPr/>
        </p:nvSpPr>
        <p:spPr>
          <a:xfrm>
            <a:off x="69057" y="1439512"/>
            <a:ext cx="2125525" cy="837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Control rules of Electric Power Steering (EPS) system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F5E836-EA28-377D-71D7-FE3BF24017B6}"/>
              </a:ext>
            </a:extLst>
          </p:cNvPr>
          <p:cNvCxnSpPr>
            <a:stCxn id="7" idx="2"/>
            <a:endCxn id="48" idx="3"/>
          </p:cNvCxnSpPr>
          <p:nvPr/>
        </p:nvCxnSpPr>
        <p:spPr>
          <a:xfrm flipH="1">
            <a:off x="2194582" y="1858392"/>
            <a:ext cx="32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1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70AC547-EA2F-9EAC-9053-E3249E4E4C5D}"/>
              </a:ext>
            </a:extLst>
          </p:cNvPr>
          <p:cNvSpPr/>
          <p:nvPr/>
        </p:nvSpPr>
        <p:spPr>
          <a:xfrm>
            <a:off x="7651719" y="1382306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Evaluation results, report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437111E-22B2-46BA-FD1F-19BCCC117839}"/>
              </a:ext>
            </a:extLst>
          </p:cNvPr>
          <p:cNvSpPr/>
          <p:nvPr/>
        </p:nvSpPr>
        <p:spPr>
          <a:xfrm>
            <a:off x="7173075" y="2390517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DF090AE-DCBA-86C5-0EF8-E4615CDDCB7D}"/>
              </a:ext>
            </a:extLst>
          </p:cNvPr>
          <p:cNvSpPr/>
          <p:nvPr/>
        </p:nvSpPr>
        <p:spPr>
          <a:xfrm>
            <a:off x="6692168" y="3408523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27F7F05-96D7-65C1-E666-65D3091B1F95}"/>
              </a:ext>
            </a:extLst>
          </p:cNvPr>
          <p:cNvSpPr/>
          <p:nvPr/>
        </p:nvSpPr>
        <p:spPr>
          <a:xfrm flipH="1">
            <a:off x="2293072" y="1382306"/>
            <a:ext cx="2300855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requirements and Objectives 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9007E72-1E20-EE16-93C9-CE39614A7BBB}"/>
              </a:ext>
            </a:extLst>
          </p:cNvPr>
          <p:cNvSpPr/>
          <p:nvPr/>
        </p:nvSpPr>
        <p:spPr>
          <a:xfrm flipH="1">
            <a:off x="2761891" y="2390517"/>
            <a:ext cx="2310680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system design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47B8C8C-80CE-DA11-B365-E20246011D12}"/>
              </a:ext>
            </a:extLst>
          </p:cNvPr>
          <p:cNvSpPr/>
          <p:nvPr/>
        </p:nvSpPr>
        <p:spPr>
          <a:xfrm flipH="1">
            <a:off x="3242501" y="3408523"/>
            <a:ext cx="2310977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and Simulation on MATLAB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F303A93-EEAD-9611-DEEC-C81E205AD298}"/>
              </a:ext>
            </a:extLst>
          </p:cNvPr>
          <p:cNvSpPr/>
          <p:nvPr/>
        </p:nvSpPr>
        <p:spPr>
          <a:xfrm flipV="1">
            <a:off x="3715289" y="4423952"/>
            <a:ext cx="4849792" cy="952172"/>
          </a:xfrm>
          <a:prstGeom prst="trapezoid">
            <a:avLst>
              <a:gd name="adj" fmla="val 50528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2E4FC-549D-A59A-4B54-04F545FD9E73}"/>
              </a:ext>
            </a:extLst>
          </p:cNvPr>
          <p:cNvSpPr/>
          <p:nvPr/>
        </p:nvSpPr>
        <p:spPr>
          <a:xfrm>
            <a:off x="4416220" y="4685135"/>
            <a:ext cx="344792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simulation EPS model in MATLAB/SIMULINK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A474E-9473-13A6-68B0-18E810F7C227}"/>
              </a:ext>
            </a:extLst>
          </p:cNvPr>
          <p:cNvSpPr/>
          <p:nvPr/>
        </p:nvSpPr>
        <p:spPr>
          <a:xfrm>
            <a:off x="7426080" y="4762080"/>
            <a:ext cx="1847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107E2-9E14-D058-9C96-67CD5C38AED4}"/>
              </a:ext>
            </a:extLst>
          </p:cNvPr>
          <p:cNvSpPr/>
          <p:nvPr/>
        </p:nvSpPr>
        <p:spPr>
          <a:xfrm>
            <a:off x="737302" y="4170406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By vehicle speed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6A60E-F581-B96C-D9AE-B3E42ECF8615}"/>
              </a:ext>
            </a:extLst>
          </p:cNvPr>
          <p:cNvSpPr/>
          <p:nvPr/>
        </p:nvSpPr>
        <p:spPr>
          <a:xfrm>
            <a:off x="737302" y="4744480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By steering wheel angle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ACEBC-B108-7D5D-A27B-4F7602C36A21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38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3497D-7798-11C0-049F-E751E2179728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9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3441B8-CCCF-C52D-59B8-94115ABD3392}"/>
              </a:ext>
            </a:extLst>
          </p:cNvPr>
          <p:cNvSpPr/>
          <p:nvPr/>
        </p:nvSpPr>
        <p:spPr>
          <a:xfrm>
            <a:off x="9750571" y="2609238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speed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E8FC4-CE91-9FFB-BC25-19E065E8668A}"/>
              </a:ext>
            </a:extLst>
          </p:cNvPr>
          <p:cNvSpPr/>
          <p:nvPr/>
        </p:nvSpPr>
        <p:spPr>
          <a:xfrm>
            <a:off x="9750569" y="3398727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Steering wheel angle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F5BBB3-1CF3-5907-DA5A-988AE7AFCE65}"/>
              </a:ext>
            </a:extLst>
          </p:cNvPr>
          <p:cNvCxnSpPr>
            <a:stCxn id="5" idx="2"/>
            <a:endCxn id="35" idx="1"/>
          </p:cNvCxnSpPr>
          <p:nvPr/>
        </p:nvCxnSpPr>
        <p:spPr>
          <a:xfrm>
            <a:off x="9294528" y="2866603"/>
            <a:ext cx="456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28A8E9-791A-147E-F368-AAB9FBD21F34}"/>
              </a:ext>
            </a:extLst>
          </p:cNvPr>
          <p:cNvCxnSpPr>
            <a:stCxn id="5" idx="2"/>
            <a:endCxn id="37" idx="1"/>
          </p:cNvCxnSpPr>
          <p:nvPr/>
        </p:nvCxnSpPr>
        <p:spPr>
          <a:xfrm>
            <a:off x="9294528" y="2866603"/>
            <a:ext cx="456041" cy="78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CDD69DA-17E6-0986-A6A6-EF92B074328D}"/>
              </a:ext>
            </a:extLst>
          </p:cNvPr>
          <p:cNvSpPr/>
          <p:nvPr/>
        </p:nvSpPr>
        <p:spPr>
          <a:xfrm>
            <a:off x="69057" y="1439512"/>
            <a:ext cx="2125525" cy="837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Arial" panose="020B0604020202020204" pitchFamily="34" charset="0"/>
                <a:cs typeface="Arial" panose="020B0604020202020204" pitchFamily="34" charset="0"/>
              </a:rPr>
              <a:t>Design of Electric Power Steering (EPS) system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F5E836-EA28-377D-71D7-FE3BF24017B6}"/>
              </a:ext>
            </a:extLst>
          </p:cNvPr>
          <p:cNvCxnSpPr>
            <a:stCxn id="7" idx="2"/>
            <a:endCxn id="48" idx="3"/>
          </p:cNvCxnSpPr>
          <p:nvPr/>
        </p:nvCxnSpPr>
        <p:spPr>
          <a:xfrm flipH="1">
            <a:off x="2194582" y="1858392"/>
            <a:ext cx="32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Bình Minh</dc:creator>
  <cp:lastModifiedBy>Minh Duy Đặng</cp:lastModifiedBy>
  <cp:revision>4</cp:revision>
  <dcterms:created xsi:type="dcterms:W3CDTF">2023-05-21T11:46:48Z</dcterms:created>
  <dcterms:modified xsi:type="dcterms:W3CDTF">2023-05-24T08:18:41Z</dcterms:modified>
</cp:coreProperties>
</file>