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6" r:id="rId3"/>
  </p:sldMasterIdLst>
  <p:notesMasterIdLst>
    <p:notesMasterId r:id="rId38"/>
  </p:notesMasterIdLst>
  <p:sldIdLst>
    <p:sldId id="258" r:id="rId4"/>
    <p:sldId id="259" r:id="rId5"/>
    <p:sldId id="261" r:id="rId6"/>
    <p:sldId id="495" r:id="rId7"/>
    <p:sldId id="260" r:id="rId8"/>
    <p:sldId id="284" r:id="rId9"/>
    <p:sldId id="287" r:id="rId10"/>
    <p:sldId id="304" r:id="rId11"/>
    <p:sldId id="309" r:id="rId12"/>
    <p:sldId id="289" r:id="rId13"/>
    <p:sldId id="292" r:id="rId14"/>
    <p:sldId id="290" r:id="rId15"/>
    <p:sldId id="305" r:id="rId16"/>
    <p:sldId id="306" r:id="rId17"/>
    <p:sldId id="302" r:id="rId18"/>
    <p:sldId id="307" r:id="rId19"/>
    <p:sldId id="308" r:id="rId20"/>
    <p:sldId id="294" r:id="rId21"/>
    <p:sldId id="296" r:id="rId22"/>
    <p:sldId id="311" r:id="rId23"/>
    <p:sldId id="312" r:id="rId24"/>
    <p:sldId id="314" r:id="rId25"/>
    <p:sldId id="317" r:id="rId26"/>
    <p:sldId id="319" r:id="rId27"/>
    <p:sldId id="498" r:id="rId28"/>
    <p:sldId id="264" r:id="rId29"/>
    <p:sldId id="320" r:id="rId30"/>
    <p:sldId id="500" r:id="rId31"/>
    <p:sldId id="499" r:id="rId32"/>
    <p:sldId id="491" r:id="rId33"/>
    <p:sldId id="321" r:id="rId34"/>
    <p:sldId id="492" r:id="rId35"/>
    <p:sldId id="493" r:id="rId36"/>
    <p:sldId id="4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472"/>
    <a:srgbClr val="26262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503" autoAdjust="0"/>
  </p:normalViewPr>
  <p:slideViewPr>
    <p:cSldViewPr snapToGrid="0">
      <p:cViewPr varScale="1">
        <p:scale>
          <a:sx n="87" d="100"/>
          <a:sy n="87" d="100"/>
        </p:scale>
        <p:origin x="480" y="48"/>
      </p:cViewPr>
      <p:guideLst/>
    </p:cSldViewPr>
  </p:slideViewPr>
  <p:notesTextViewPr>
    <p:cViewPr>
      <p:scale>
        <a:sx n="1" d="1"/>
        <a:sy n="1" d="1"/>
      </p:scale>
      <p:origin x="0" y="-221"/>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Project\Final\final_24_05\Model\EPS2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roject\Final\final_24_05\Model\EPS27.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1800" dirty="0" err="1"/>
              <a:t>Quỹ</a:t>
            </a:r>
            <a:r>
              <a:rPr lang="en-US" sz="1800" dirty="0"/>
              <a:t> </a:t>
            </a:r>
            <a:r>
              <a:rPr lang="en-US" sz="1800" dirty="0" err="1"/>
              <a:t>đạo</a:t>
            </a:r>
            <a:r>
              <a:rPr lang="en-US" sz="1800" dirty="0"/>
              <a:t> </a:t>
            </a:r>
            <a:r>
              <a:rPr lang="en-US" sz="1800" dirty="0" err="1"/>
              <a:t>mong</a:t>
            </a:r>
            <a:r>
              <a:rPr lang="en-US" sz="1800" dirty="0"/>
              <a:t> </a:t>
            </a:r>
            <a:r>
              <a:rPr lang="en-US" sz="1800" dirty="0" err="1"/>
              <a:t>muốn</a:t>
            </a:r>
            <a:r>
              <a:rPr lang="en-US" sz="1800" dirty="0"/>
              <a:t> ở 10 km/h</a:t>
            </a:r>
            <a:endParaRPr lang="vi-VN" sz="1800"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diamond"/>
            <c:size val="6"/>
            <c:spPr>
              <a:solidFill>
                <a:schemeClr val="accent1"/>
              </a:solidFill>
              <a:ln w="9525">
                <a:solidFill>
                  <a:schemeClr val="accent1"/>
                </a:solidFill>
                <a:round/>
              </a:ln>
              <a:effectLst/>
            </c:spPr>
          </c:marker>
          <c:xVal>
            <c:numRef>
              <c:f>'v=10kmh'!$B$2:$B$552</c:f>
              <c:numCache>
                <c:formatCode>General</c:formatCode>
                <c:ptCount val="55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53.100000000000101</c:v>
                </c:pt>
                <c:pt idx="532">
                  <c:v>53.2</c:v>
                </c:pt>
                <c:pt idx="533">
                  <c:v>53.3</c:v>
                </c:pt>
                <c:pt idx="534">
                  <c:v>53.4</c:v>
                </c:pt>
                <c:pt idx="535">
                  <c:v>53.5</c:v>
                </c:pt>
                <c:pt idx="536">
                  <c:v>53.600000000000101</c:v>
                </c:pt>
                <c:pt idx="537">
                  <c:v>53.7</c:v>
                </c:pt>
                <c:pt idx="538">
                  <c:v>53.800000000000097</c:v>
                </c:pt>
                <c:pt idx="539">
                  <c:v>53.900000000000098</c:v>
                </c:pt>
                <c:pt idx="540">
                  <c:v>54.000000000000099</c:v>
                </c:pt>
                <c:pt idx="541">
                  <c:v>54.100000000000101</c:v>
                </c:pt>
                <c:pt idx="542">
                  <c:v>54.200000000000102</c:v>
                </c:pt>
                <c:pt idx="543">
                  <c:v>54.300000000000097</c:v>
                </c:pt>
                <c:pt idx="544">
                  <c:v>54.400000000000098</c:v>
                </c:pt>
                <c:pt idx="545">
                  <c:v>54.500000000000099</c:v>
                </c:pt>
                <c:pt idx="546">
                  <c:v>54.600000000000101</c:v>
                </c:pt>
                <c:pt idx="547">
                  <c:v>54.700000000000102</c:v>
                </c:pt>
                <c:pt idx="548">
                  <c:v>54.800000000000097</c:v>
                </c:pt>
                <c:pt idx="549">
                  <c:v>54.900000000000098</c:v>
                </c:pt>
                <c:pt idx="550">
                  <c:v>55.000000000000099</c:v>
                </c:pt>
              </c:numCache>
            </c:numRef>
          </c:xVal>
          <c:yVal>
            <c:numRef>
              <c:f>'v=10kmh'!$C$2:$C$552</c:f>
              <c:numCache>
                <c:formatCode>General</c:formatCode>
                <c:ptCount val="5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9.5953610353749497E-5</c:v>
                </c:pt>
                <c:pt idx="152">
                  <c:v>3.8380391902048672E-4</c:v>
                </c:pt>
                <c:pt idx="153">
                  <c:v>8.6351935996975548E-4</c:v>
                </c:pt>
                <c:pt idx="154">
                  <c:v>1.5350473269979403E-3</c:v>
                </c:pt>
                <c:pt idx="155">
                  <c:v>2.3983141794958751E-3</c:v>
                </c:pt>
                <c:pt idx="156">
                  <c:v>3.4532252505248273E-3</c:v>
                </c:pt>
                <c:pt idx="157">
                  <c:v>4.6996648571984156E-3</c:v>
                </c:pt>
                <c:pt idx="158">
                  <c:v>6.1374963133673521E-3</c:v>
                </c:pt>
                <c:pt idx="159">
                  <c:v>7.7665619446101175E-3</c:v>
                </c:pt>
                <c:pt idx="160">
                  <c:v>9.5866831055217983E-3</c:v>
                </c:pt>
                <c:pt idx="161">
                  <c:v>1.1597660199306192E-2</c:v>
                </c:pt>
                <c:pt idx="162">
                  <c:v>1.3799272699663634E-2</c:v>
                </c:pt>
                <c:pt idx="163">
                  <c:v>1.619127917497365E-2</c:v>
                </c:pt>
                <c:pt idx="164">
                  <c:v>1.8773417314770446E-2</c:v>
                </c:pt>
                <c:pt idx="165">
                  <c:v>2.1545403958509013E-2</c:v>
                </c:pt>
                <c:pt idx="166">
                  <c:v>2.4506935126616503E-2</c:v>
                </c:pt>
                <c:pt idx="167">
                  <c:v>2.765768605382668E-2</c:v>
                </c:pt>
                <c:pt idx="168">
                  <c:v>3.0997311224794988E-2</c:v>
                </c:pt>
                <c:pt idx="169">
                  <c:v>3.4525444411986683E-2</c:v>
                </c:pt>
                <c:pt idx="170">
                  <c:v>3.8241698715840267E-2</c:v>
                </c:pt>
                <c:pt idx="171">
                  <c:v>4.2145666607192211E-2</c:v>
                </c:pt>
                <c:pt idx="172">
                  <c:v>4.6236919971969437E-2</c:v>
                </c:pt>
                <c:pt idx="173">
                  <c:v>5.0515010158137086E-2</c:v>
                </c:pt>
                <c:pt idx="174">
                  <c:v>5.4979468024895617E-2</c:v>
                </c:pt>
                <c:pt idx="175">
                  <c:v>5.9629803994130537E-2</c:v>
                </c:pt>
                <c:pt idx="176">
                  <c:v>6.4465508104098346E-2</c:v>
                </c:pt>
                <c:pt idx="177">
                  <c:v>6.9486050065349581E-2</c:v>
                </c:pt>
                <c:pt idx="178">
                  <c:v>7.4690879318882297E-2</c:v>
                </c:pt>
                <c:pt idx="179">
                  <c:v>8.0079425096515333E-2</c:v>
                </c:pt>
                <c:pt idx="180">
                  <c:v>8.5651096483481348E-2</c:v>
                </c:pt>
                <c:pt idx="181">
                  <c:v>9.1405282483225214E-2</c:v>
                </c:pt>
                <c:pt idx="182">
                  <c:v>9.7341352084408195E-2</c:v>
                </c:pt>
                <c:pt idx="183">
                  <c:v>0.10345865433010548</c:v>
                </c:pt>
                <c:pt idx="184">
                  <c:v>0.10975651838918976</c:v>
                </c:pt>
                <c:pt idx="185">
                  <c:v>0.11623425362989703</c:v>
                </c:pt>
                <c:pt idx="186">
                  <c:v>0.12289114969556003</c:v>
                </c:pt>
                <c:pt idx="187">
                  <c:v>0.12972647658250924</c:v>
                </c:pt>
                <c:pt idx="188">
                  <c:v>0.13673948472012398</c:v>
                </c:pt>
                <c:pt idx="189">
                  <c:v>0.14392940505303309</c:v>
                </c:pt>
                <c:pt idx="190">
                  <c:v>0.15129544912544857</c:v>
                </c:pt>
                <c:pt idx="191">
                  <c:v>0.15883680916763021</c:v>
                </c:pt>
                <c:pt idx="192">
                  <c:v>0.16655265818446585</c:v>
                </c:pt>
                <c:pt idx="193">
                  <c:v>0.17444215004616126</c:v>
                </c:pt>
                <c:pt idx="194">
                  <c:v>0.18250441958102748</c:v>
                </c:pt>
                <c:pt idx="195">
                  <c:v>0.19073858267035648</c:v>
                </c:pt>
                <c:pt idx="196">
                  <c:v>0.1991437363453743</c:v>
                </c:pt>
                <c:pt idx="197">
                  <c:v>0.20771895888626379</c:v>
                </c:pt>
                <c:pt idx="198">
                  <c:v>0.2164633099232387</c:v>
                </c:pt>
                <c:pt idx="199">
                  <c:v>0.22537583053966848</c:v>
                </c:pt>
                <c:pt idx="200">
                  <c:v>0.23445554337723218</c:v>
                </c:pt>
                <c:pt idx="201">
                  <c:v>0.24370145274309873</c:v>
                </c:pt>
                <c:pt idx="202">
                  <c:v>0.25311254471911315</c:v>
                </c:pt>
                <c:pt idx="203">
                  <c:v>0.26268778727298825</c:v>
                </c:pt>
                <c:pt idx="204">
                  <c:v>0.27242613037147367</c:v>
                </c:pt>
                <c:pt idx="205">
                  <c:v>0.28232650609550802</c:v>
                </c:pt>
                <c:pt idx="206">
                  <c:v>0.29238782875732627</c:v>
                </c:pt>
                <c:pt idx="207">
                  <c:v>0.30260899501951677</c:v>
                </c:pt>
                <c:pt idx="208">
                  <c:v>0.31298888401601821</c:v>
                </c:pt>
                <c:pt idx="209">
                  <c:v>0.32352635747503</c:v>
                </c:pt>
                <c:pt idx="210">
                  <c:v>0.33422025984384196</c:v>
                </c:pt>
                <c:pt idx="211">
                  <c:v>0.34506941841554961</c:v>
                </c:pt>
                <c:pt idx="212">
                  <c:v>0.35607264345765666</c:v>
                </c:pt>
                <c:pt idx="213">
                  <c:v>0.36722872834254194</c:v>
                </c:pt>
                <c:pt idx="214">
                  <c:v>0.37853644967978028</c:v>
                </c:pt>
                <c:pt idx="215">
                  <c:v>0.38999456745030114</c:v>
                </c:pt>
                <c:pt idx="216">
                  <c:v>0.40160182514236897</c:v>
                </c:pt>
                <c:pt idx="217">
                  <c:v>0.41335694988937632</c:v>
                </c:pt>
                <c:pt idx="218">
                  <c:v>0.42525865260942641</c:v>
                </c:pt>
                <c:pt idx="219">
                  <c:v>0.4373056281466956</c:v>
                </c:pt>
                <c:pt idx="220">
                  <c:v>0.44949655541456024</c:v>
                </c:pt>
                <c:pt idx="221">
                  <c:v>0.46183009754046522</c:v>
                </c:pt>
                <c:pt idx="222">
                  <c:v>0.47430490201252984</c:v>
                </c:pt>
                <c:pt idx="223">
                  <c:v>0.48691960082786623</c:v>
                </c:pt>
                <c:pt idx="224">
                  <c:v>0.49967281064259383</c:v>
                </c:pt>
                <c:pt idx="225">
                  <c:v>0.51256313292354183</c:v>
                </c:pt>
                <c:pt idx="226">
                  <c:v>0.52558915410161067</c:v>
                </c:pt>
                <c:pt idx="227">
                  <c:v>0.53874944572678807</c:v>
                </c:pt>
                <c:pt idx="228">
                  <c:v>0.55204256462479506</c:v>
                </c:pt>
                <c:pt idx="229">
                  <c:v>0.56546705305534362</c:v>
                </c:pt>
                <c:pt idx="230">
                  <c:v>0.57902143887199808</c:v>
                </c:pt>
                <c:pt idx="231">
                  <c:v>0.59270423568360942</c:v>
                </c:pt>
                <c:pt idx="232">
                  <c:v>0.60651394301731543</c:v>
                </c:pt>
                <c:pt idx="233">
                  <c:v>0.62044904648308652</c:v>
                </c:pt>
                <c:pt idx="234">
                  <c:v>0.63450801793979306</c:v>
                </c:pt>
                <c:pt idx="235">
                  <c:v>0.64868931566278465</c:v>
                </c:pt>
                <c:pt idx="236">
                  <c:v>0.66299138451295714</c:v>
                </c:pt>
                <c:pt idx="237">
                  <c:v>0.67741265610729107</c:v>
                </c:pt>
                <c:pt idx="238">
                  <c:v>0.69195154899084432</c:v>
                </c:pt>
                <c:pt idx="239">
                  <c:v>0.70660646881017208</c:v>
                </c:pt>
                <c:pt idx="240">
                  <c:v>0.72137580848817207</c:v>
                </c:pt>
                <c:pt idx="241">
                  <c:v>0.73625794840031222</c:v>
                </c:pt>
                <c:pt idx="242">
                  <c:v>0.75125125655224445</c:v>
                </c:pt>
                <c:pt idx="243">
                  <c:v>0.76635408875877142</c:v>
                </c:pt>
                <c:pt idx="244">
                  <c:v>0.78156478882414759</c:v>
                </c:pt>
                <c:pt idx="245">
                  <c:v>0.79688168872370257</c:v>
                </c:pt>
                <c:pt idx="246">
                  <c:v>0.81230310878675605</c:v>
                </c:pt>
                <c:pt idx="247">
                  <c:v>0.82782735788081419</c:v>
                </c:pt>
                <c:pt idx="248">
                  <c:v>0.84345273359702233</c:v>
                </c:pt>
                <c:pt idx="249">
                  <c:v>0.85917752243685019</c:v>
                </c:pt>
                <c:pt idx="250">
                  <c:v>0.875</c:v>
                </c:pt>
                <c:pt idx="251">
                  <c:v>0.89091843117350389</c:v>
                </c:pt>
                <c:pt idx="252">
                  <c:v>0.90693107032199816</c:v>
                </c:pt>
                <c:pt idx="253">
                  <c:v>0.92303616147915579</c:v>
                </c:pt>
                <c:pt idx="254">
                  <c:v>0.93923193854024156</c:v>
                </c:pt>
                <c:pt idx="255">
                  <c:v>0.95551662545579319</c:v>
                </c:pt>
                <c:pt idx="256">
                  <c:v>0.9718884364263769</c:v>
                </c:pt>
                <c:pt idx="257">
                  <c:v>0.98834557609842699</c:v>
                </c:pt>
                <c:pt idx="258">
                  <c:v>1.0048862397611229</c:v>
                </c:pt>
                <c:pt idx="259">
                  <c:v>1.0215086135442977</c:v>
                </c:pt>
                <c:pt idx="260">
                  <c:v>1.0382108746173495</c:v>
                </c:pt>
                <c:pt idx="261">
                  <c:v>1.0549911913891341</c:v>
                </c:pt>
                <c:pt idx="262">
                  <c:v>1.07184772370882</c:v>
                </c:pt>
                <c:pt idx="263">
                  <c:v>1.0887786230676828</c:v>
                </c:pt>
                <c:pt idx="264">
                  <c:v>1.1057820328018133</c:v>
                </c:pt>
                <c:pt idx="265">
                  <c:v>1.1228560882957246</c:v>
                </c:pt>
                <c:pt idx="266">
                  <c:v>1.1399989171868237</c:v>
                </c:pt>
                <c:pt idx="267">
                  <c:v>1.1572086395707397</c:v>
                </c:pt>
                <c:pt idx="268">
                  <c:v>1.1744833682074796</c:v>
                </c:pt>
                <c:pt idx="269">
                  <c:v>1.1918212087283775</c:v>
                </c:pt>
                <c:pt idx="270">
                  <c:v>1.2092202598438422</c:v>
                </c:pt>
                <c:pt idx="271">
                  <c:v>1.2266786135518484</c:v>
                </c:pt>
                <c:pt idx="272">
                  <c:v>1.2441943553471744</c:v>
                </c:pt>
                <c:pt idx="273">
                  <c:v>1.2617655644313492</c:v>
                </c:pt>
                <c:pt idx="274">
                  <c:v>1.2793903139232847</c:v>
                </c:pt>
                <c:pt idx="275">
                  <c:v>1.2970666710705889</c:v>
                </c:pt>
                <c:pt idx="276">
                  <c:v>1.3147926974615043</c:v>
                </c:pt>
                <c:pt idx="277">
                  <c:v>1.3325664492374831</c:v>
                </c:pt>
                <c:pt idx="278">
                  <c:v>1.3503859773063522</c:v>
                </c:pt>
                <c:pt idx="279">
                  <c:v>1.3682493275560503</c:v>
                </c:pt>
                <c:pt idx="280">
                  <c:v>1.3861545410689216</c:v>
                </c:pt>
                <c:pt idx="281">
                  <c:v>1.4040996543365294</c:v>
                </c:pt>
                <c:pt idx="282">
                  <c:v>1.4220826994749818</c:v>
                </c:pt>
                <c:pt idx="283">
                  <c:v>1.4401017044407292</c:v>
                </c:pt>
                <c:pt idx="284">
                  <c:v>1.458154693246821</c:v>
                </c:pt>
                <c:pt idx="285">
                  <c:v>1.4762396861795959</c:v>
                </c:pt>
                <c:pt idx="286">
                  <c:v>1.49435470001578</c:v>
                </c:pt>
                <c:pt idx="287">
                  <c:v>1.5124977482399671</c:v>
                </c:pt>
                <c:pt idx="288">
                  <c:v>1.5306668412624678</c:v>
                </c:pt>
                <c:pt idx="289">
                  <c:v>1.5488599866374833</c:v>
                </c:pt>
                <c:pt idx="290">
                  <c:v>1.5670751892816066</c:v>
                </c:pt>
                <c:pt idx="291">
                  <c:v>1.5853104516926</c:v>
                </c:pt>
                <c:pt idx="292">
                  <c:v>1.6035637741684476</c:v>
                </c:pt>
                <c:pt idx="293">
                  <c:v>1.6218331550266447</c:v>
                </c:pt>
                <c:pt idx="294">
                  <c:v>1.640116590823701</c:v>
                </c:pt>
                <c:pt idx="295">
                  <c:v>1.6584120765748485</c:v>
                </c:pt>
                <c:pt idx="296">
                  <c:v>1.6767176059739008</c:v>
                </c:pt>
                <c:pt idx="297">
                  <c:v>1.6950311716132753</c:v>
                </c:pt>
                <c:pt idx="298">
                  <c:v>1.7133507652041253</c:v>
                </c:pt>
                <c:pt idx="299">
                  <c:v>1.7316743777965695</c:v>
                </c:pt>
                <c:pt idx="300">
                  <c:v>1.7499999999999996</c:v>
                </c:pt>
                <c:pt idx="301">
                  <c:v>1.7683256222034305</c:v>
                </c:pt>
                <c:pt idx="302">
                  <c:v>1.7866492347958747</c:v>
                </c:pt>
                <c:pt idx="303">
                  <c:v>1.8049688283867247</c:v>
                </c:pt>
                <c:pt idx="304">
                  <c:v>1.8232823940260992</c:v>
                </c:pt>
                <c:pt idx="305">
                  <c:v>1.8415879234251515</c:v>
                </c:pt>
                <c:pt idx="306">
                  <c:v>1.859883409176299</c:v>
                </c:pt>
                <c:pt idx="307">
                  <c:v>1.8781668449733553</c:v>
                </c:pt>
                <c:pt idx="308">
                  <c:v>1.8964362258315524</c:v>
                </c:pt>
                <c:pt idx="309">
                  <c:v>1.9146895483074</c:v>
                </c:pt>
                <c:pt idx="310">
                  <c:v>1.9329248107183934</c:v>
                </c:pt>
                <c:pt idx="311">
                  <c:v>1.9511400133625167</c:v>
                </c:pt>
                <c:pt idx="312">
                  <c:v>1.9693331587375322</c:v>
                </c:pt>
                <c:pt idx="313">
                  <c:v>1.9875022517600329</c:v>
                </c:pt>
                <c:pt idx="314">
                  <c:v>2.00564529998422</c:v>
                </c:pt>
                <c:pt idx="315">
                  <c:v>2.0237603138204041</c:v>
                </c:pt>
                <c:pt idx="316">
                  <c:v>2.0418453067531788</c:v>
                </c:pt>
                <c:pt idx="317">
                  <c:v>2.0598982955592708</c:v>
                </c:pt>
                <c:pt idx="318">
                  <c:v>2.077917300525018</c:v>
                </c:pt>
                <c:pt idx="319">
                  <c:v>2.0959003456634706</c:v>
                </c:pt>
                <c:pt idx="320">
                  <c:v>2.1138454589310789</c:v>
                </c:pt>
                <c:pt idx="321">
                  <c:v>2.1317506724439497</c:v>
                </c:pt>
                <c:pt idx="322">
                  <c:v>2.149614022693648</c:v>
                </c:pt>
                <c:pt idx="323">
                  <c:v>2.167433550762516</c:v>
                </c:pt>
                <c:pt idx="324">
                  <c:v>2.1852073025384957</c:v>
                </c:pt>
                <c:pt idx="325">
                  <c:v>2.2029333289294111</c:v>
                </c:pt>
                <c:pt idx="326">
                  <c:v>2.2206096860767151</c:v>
                </c:pt>
                <c:pt idx="327">
                  <c:v>2.2382344355686516</c:v>
                </c:pt>
                <c:pt idx="328">
                  <c:v>2.255805644652825</c:v>
                </c:pt>
                <c:pt idx="329">
                  <c:v>2.2733213864481518</c:v>
                </c:pt>
                <c:pt idx="330">
                  <c:v>2.2907797401561578</c:v>
                </c:pt>
                <c:pt idx="331">
                  <c:v>2.3081787912716223</c:v>
                </c:pt>
                <c:pt idx="332">
                  <c:v>2.3255166317925209</c:v>
                </c:pt>
                <c:pt idx="333">
                  <c:v>2.342791360429259</c:v>
                </c:pt>
                <c:pt idx="334">
                  <c:v>2.3600010828131763</c:v>
                </c:pt>
                <c:pt idx="335">
                  <c:v>2.3771439117042754</c:v>
                </c:pt>
                <c:pt idx="336">
                  <c:v>2.3942179671981867</c:v>
                </c:pt>
                <c:pt idx="337">
                  <c:v>2.4112213769323181</c:v>
                </c:pt>
                <c:pt idx="338">
                  <c:v>2.4281522762911796</c:v>
                </c:pt>
                <c:pt idx="339">
                  <c:v>2.4450088086108659</c:v>
                </c:pt>
                <c:pt idx="340">
                  <c:v>2.4617891253826505</c:v>
                </c:pt>
                <c:pt idx="341">
                  <c:v>2.4784913864557025</c:v>
                </c:pt>
                <c:pt idx="342">
                  <c:v>2.4951137602388771</c:v>
                </c:pt>
                <c:pt idx="343">
                  <c:v>2.5116544239015726</c:v>
                </c:pt>
                <c:pt idx="344">
                  <c:v>2.5281115635736224</c:v>
                </c:pt>
                <c:pt idx="345">
                  <c:v>2.5444833745442068</c:v>
                </c:pt>
                <c:pt idx="346">
                  <c:v>2.5607680614597585</c:v>
                </c:pt>
                <c:pt idx="347">
                  <c:v>2.5769638385208453</c:v>
                </c:pt>
                <c:pt idx="348">
                  <c:v>2.5930689296780014</c:v>
                </c:pt>
                <c:pt idx="349">
                  <c:v>2.6090815688264968</c:v>
                </c:pt>
                <c:pt idx="350">
                  <c:v>2.6249999999999996</c:v>
                </c:pt>
                <c:pt idx="351">
                  <c:v>2.6408224775631499</c:v>
                </c:pt>
                <c:pt idx="352">
                  <c:v>2.6565472664029786</c:v>
                </c:pt>
                <c:pt idx="353">
                  <c:v>2.6721726421191851</c:v>
                </c:pt>
                <c:pt idx="354">
                  <c:v>2.687696891213244</c:v>
                </c:pt>
                <c:pt idx="355">
                  <c:v>2.7031183112762971</c:v>
                </c:pt>
                <c:pt idx="356">
                  <c:v>2.7184352111758523</c:v>
                </c:pt>
                <c:pt idx="357">
                  <c:v>2.7336459112412292</c:v>
                </c:pt>
                <c:pt idx="358">
                  <c:v>2.7487487434477549</c:v>
                </c:pt>
                <c:pt idx="359">
                  <c:v>2.7637420515996882</c:v>
                </c:pt>
                <c:pt idx="360">
                  <c:v>2.7786241915118279</c:v>
                </c:pt>
                <c:pt idx="361">
                  <c:v>2.7933935311898281</c:v>
                </c:pt>
                <c:pt idx="362">
                  <c:v>2.8080484510091557</c:v>
                </c:pt>
                <c:pt idx="363">
                  <c:v>2.8225873438927085</c:v>
                </c:pt>
                <c:pt idx="364">
                  <c:v>2.8370086154870435</c:v>
                </c:pt>
                <c:pt idx="365">
                  <c:v>2.8513106843372151</c:v>
                </c:pt>
                <c:pt idx="366">
                  <c:v>2.8654919820602069</c:v>
                </c:pt>
                <c:pt idx="367">
                  <c:v>2.8795509535169135</c:v>
                </c:pt>
                <c:pt idx="368">
                  <c:v>2.8934860569826841</c:v>
                </c:pt>
                <c:pt idx="369">
                  <c:v>2.9072957643163906</c:v>
                </c:pt>
                <c:pt idx="370">
                  <c:v>2.9209785611280017</c:v>
                </c:pt>
                <c:pt idx="371">
                  <c:v>2.9345329469446568</c:v>
                </c:pt>
                <c:pt idx="372">
                  <c:v>2.9479574353752054</c:v>
                </c:pt>
                <c:pt idx="373">
                  <c:v>2.961250554273211</c:v>
                </c:pt>
                <c:pt idx="374">
                  <c:v>2.9744108458983898</c:v>
                </c:pt>
                <c:pt idx="375">
                  <c:v>2.9874368670764579</c:v>
                </c:pt>
                <c:pt idx="376">
                  <c:v>3.0003271893574062</c:v>
                </c:pt>
                <c:pt idx="377">
                  <c:v>3.013080399172134</c:v>
                </c:pt>
                <c:pt idx="378">
                  <c:v>3.0256950979874699</c:v>
                </c:pt>
                <c:pt idx="379">
                  <c:v>3.0381699024595346</c:v>
                </c:pt>
                <c:pt idx="380">
                  <c:v>3.0505034445854395</c:v>
                </c:pt>
                <c:pt idx="381">
                  <c:v>3.0626943718533042</c:v>
                </c:pt>
                <c:pt idx="382">
                  <c:v>3.074741347390574</c:v>
                </c:pt>
                <c:pt idx="383">
                  <c:v>3.0866430501106232</c:v>
                </c:pt>
                <c:pt idx="384">
                  <c:v>3.0983981748576306</c:v>
                </c:pt>
                <c:pt idx="385">
                  <c:v>3.1100054325496993</c:v>
                </c:pt>
                <c:pt idx="386">
                  <c:v>3.1214635503202199</c:v>
                </c:pt>
                <c:pt idx="387">
                  <c:v>3.1327712716574583</c:v>
                </c:pt>
                <c:pt idx="388">
                  <c:v>3.1439273565423433</c:v>
                </c:pt>
                <c:pt idx="389">
                  <c:v>3.1549305815844502</c:v>
                </c:pt>
                <c:pt idx="390">
                  <c:v>3.1657797401561583</c:v>
                </c:pt>
                <c:pt idx="391">
                  <c:v>3.1764736425249698</c:v>
                </c:pt>
                <c:pt idx="392">
                  <c:v>3.187011115983982</c:v>
                </c:pt>
                <c:pt idx="393">
                  <c:v>3.1973910049804832</c:v>
                </c:pt>
                <c:pt idx="394">
                  <c:v>3.2076121712426735</c:v>
                </c:pt>
                <c:pt idx="395">
                  <c:v>3.217673493904492</c:v>
                </c:pt>
                <c:pt idx="396">
                  <c:v>3.227573869628527</c:v>
                </c:pt>
                <c:pt idx="397">
                  <c:v>3.2373122127270122</c:v>
                </c:pt>
                <c:pt idx="398">
                  <c:v>3.2468874552808864</c:v>
                </c:pt>
                <c:pt idx="399">
                  <c:v>3.2562985472569013</c:v>
                </c:pt>
                <c:pt idx="400">
                  <c:v>3.2655444566227678</c:v>
                </c:pt>
                <c:pt idx="401">
                  <c:v>3.2746241694603317</c:v>
                </c:pt>
                <c:pt idx="402">
                  <c:v>3.2835366900767617</c:v>
                </c:pt>
                <c:pt idx="403">
                  <c:v>3.2922810411137364</c:v>
                </c:pt>
                <c:pt idx="404">
                  <c:v>3.3008562636546257</c:v>
                </c:pt>
                <c:pt idx="405">
                  <c:v>3.3092614173296435</c:v>
                </c:pt>
                <c:pt idx="406">
                  <c:v>3.3174955804189725</c:v>
                </c:pt>
                <c:pt idx="407">
                  <c:v>3.3255578499538387</c:v>
                </c:pt>
                <c:pt idx="408">
                  <c:v>3.3334473418155341</c:v>
                </c:pt>
                <c:pt idx="409">
                  <c:v>3.3411631908323698</c:v>
                </c:pt>
                <c:pt idx="410">
                  <c:v>3.3487045508745519</c:v>
                </c:pt>
                <c:pt idx="411">
                  <c:v>3.3560705949469671</c:v>
                </c:pt>
                <c:pt idx="412">
                  <c:v>3.363260515279876</c:v>
                </c:pt>
                <c:pt idx="413">
                  <c:v>3.3702735234174908</c:v>
                </c:pt>
                <c:pt idx="414">
                  <c:v>3.37710885030444</c:v>
                </c:pt>
                <c:pt idx="415">
                  <c:v>3.383765746370103</c:v>
                </c:pt>
                <c:pt idx="416">
                  <c:v>3.3902434816108098</c:v>
                </c:pt>
                <c:pt idx="417">
                  <c:v>3.3965413456698945</c:v>
                </c:pt>
                <c:pt idx="418">
                  <c:v>3.402658647915592</c:v>
                </c:pt>
                <c:pt idx="419">
                  <c:v>3.4085947175167748</c:v>
                </c:pt>
                <c:pt idx="420">
                  <c:v>3.4143489035165189</c:v>
                </c:pt>
                <c:pt idx="421">
                  <c:v>3.4199205749034842</c:v>
                </c:pt>
                <c:pt idx="422">
                  <c:v>3.4253091206811179</c:v>
                </c:pt>
                <c:pt idx="423">
                  <c:v>3.43051394993465</c:v>
                </c:pt>
                <c:pt idx="424">
                  <c:v>3.4355344918959014</c:v>
                </c:pt>
                <c:pt idx="425">
                  <c:v>3.4403701960058695</c:v>
                </c:pt>
                <c:pt idx="426">
                  <c:v>3.4450205319751044</c:v>
                </c:pt>
                <c:pt idx="427">
                  <c:v>3.4494849898418631</c:v>
                </c:pt>
                <c:pt idx="428">
                  <c:v>3.4537630800280303</c:v>
                </c:pt>
                <c:pt idx="429">
                  <c:v>3.4578543333928078</c:v>
                </c:pt>
                <c:pt idx="430">
                  <c:v>3.46175830128416</c:v>
                </c:pt>
                <c:pt idx="431">
                  <c:v>3.4654745555880133</c:v>
                </c:pt>
                <c:pt idx="432">
                  <c:v>3.4690026887752055</c:v>
                </c:pt>
                <c:pt idx="433">
                  <c:v>3.4723423139461733</c:v>
                </c:pt>
                <c:pt idx="434">
                  <c:v>3.4754930648733833</c:v>
                </c:pt>
                <c:pt idx="435">
                  <c:v>3.478454596041491</c:v>
                </c:pt>
                <c:pt idx="436">
                  <c:v>3.4812265826852293</c:v>
                </c:pt>
                <c:pt idx="437">
                  <c:v>3.4838087208250266</c:v>
                </c:pt>
                <c:pt idx="438">
                  <c:v>3.4862007273003361</c:v>
                </c:pt>
                <c:pt idx="439">
                  <c:v>3.488402339800694</c:v>
                </c:pt>
                <c:pt idx="440">
                  <c:v>3.4904133168944784</c:v>
                </c:pt>
                <c:pt idx="441">
                  <c:v>3.4922334380553899</c:v>
                </c:pt>
                <c:pt idx="442">
                  <c:v>3.4938625036866329</c:v>
                </c:pt>
                <c:pt idx="443">
                  <c:v>3.4953003351428018</c:v>
                </c:pt>
                <c:pt idx="444">
                  <c:v>3.4965467747494752</c:v>
                </c:pt>
                <c:pt idx="445">
                  <c:v>3.4976016858205039</c:v>
                </c:pt>
                <c:pt idx="446">
                  <c:v>3.4984649526730021</c:v>
                </c:pt>
                <c:pt idx="447">
                  <c:v>3.49913648064003</c:v>
                </c:pt>
                <c:pt idx="448">
                  <c:v>3.4996161960809795</c:v>
                </c:pt>
                <c:pt idx="449">
                  <c:v>3.4999040463896463</c:v>
                </c:pt>
                <c:pt idx="450">
                  <c:v>3.5</c:v>
                </c:pt>
                <c:pt idx="451">
                  <c:v>3.5</c:v>
                </c:pt>
                <c:pt idx="452">
                  <c:v>3.5</c:v>
                </c:pt>
                <c:pt idx="453">
                  <c:v>3.5</c:v>
                </c:pt>
                <c:pt idx="454">
                  <c:v>3.5</c:v>
                </c:pt>
                <c:pt idx="455">
                  <c:v>3.5</c:v>
                </c:pt>
                <c:pt idx="456">
                  <c:v>3.5</c:v>
                </c:pt>
                <c:pt idx="457">
                  <c:v>3.5</c:v>
                </c:pt>
                <c:pt idx="458">
                  <c:v>3.5</c:v>
                </c:pt>
                <c:pt idx="459">
                  <c:v>3.5</c:v>
                </c:pt>
                <c:pt idx="460">
                  <c:v>3.5</c:v>
                </c:pt>
                <c:pt idx="461">
                  <c:v>3.5</c:v>
                </c:pt>
                <c:pt idx="462">
                  <c:v>3.5</c:v>
                </c:pt>
                <c:pt idx="463">
                  <c:v>3.5</c:v>
                </c:pt>
                <c:pt idx="464">
                  <c:v>3.5</c:v>
                </c:pt>
                <c:pt idx="465">
                  <c:v>3.5</c:v>
                </c:pt>
                <c:pt idx="466">
                  <c:v>3.5</c:v>
                </c:pt>
                <c:pt idx="467">
                  <c:v>3.5</c:v>
                </c:pt>
                <c:pt idx="468">
                  <c:v>3.5</c:v>
                </c:pt>
                <c:pt idx="469">
                  <c:v>3.5</c:v>
                </c:pt>
                <c:pt idx="470">
                  <c:v>3.5</c:v>
                </c:pt>
                <c:pt idx="471">
                  <c:v>3.5</c:v>
                </c:pt>
                <c:pt idx="472">
                  <c:v>3.5</c:v>
                </c:pt>
                <c:pt idx="473">
                  <c:v>3.5</c:v>
                </c:pt>
                <c:pt idx="474">
                  <c:v>3.5</c:v>
                </c:pt>
                <c:pt idx="475">
                  <c:v>3.5</c:v>
                </c:pt>
                <c:pt idx="476">
                  <c:v>3.5</c:v>
                </c:pt>
                <c:pt idx="477">
                  <c:v>3.5</c:v>
                </c:pt>
                <c:pt idx="478">
                  <c:v>3.5</c:v>
                </c:pt>
                <c:pt idx="479">
                  <c:v>3.5</c:v>
                </c:pt>
                <c:pt idx="480">
                  <c:v>3.5</c:v>
                </c:pt>
                <c:pt idx="481">
                  <c:v>3.5</c:v>
                </c:pt>
                <c:pt idx="482">
                  <c:v>3.5</c:v>
                </c:pt>
                <c:pt idx="483">
                  <c:v>3.5</c:v>
                </c:pt>
                <c:pt idx="484">
                  <c:v>3.5</c:v>
                </c:pt>
                <c:pt idx="485">
                  <c:v>3.5</c:v>
                </c:pt>
                <c:pt idx="486">
                  <c:v>3.5</c:v>
                </c:pt>
                <c:pt idx="487">
                  <c:v>3.5</c:v>
                </c:pt>
                <c:pt idx="488">
                  <c:v>3.5</c:v>
                </c:pt>
                <c:pt idx="489">
                  <c:v>3.5</c:v>
                </c:pt>
                <c:pt idx="490">
                  <c:v>3.5</c:v>
                </c:pt>
                <c:pt idx="491">
                  <c:v>3.5</c:v>
                </c:pt>
                <c:pt idx="492">
                  <c:v>3.5</c:v>
                </c:pt>
                <c:pt idx="493">
                  <c:v>3.5</c:v>
                </c:pt>
                <c:pt idx="494">
                  <c:v>3.5</c:v>
                </c:pt>
                <c:pt idx="495">
                  <c:v>3.5</c:v>
                </c:pt>
                <c:pt idx="496">
                  <c:v>3.5</c:v>
                </c:pt>
                <c:pt idx="497">
                  <c:v>3.5</c:v>
                </c:pt>
                <c:pt idx="498">
                  <c:v>3.5</c:v>
                </c:pt>
                <c:pt idx="499">
                  <c:v>3.5</c:v>
                </c:pt>
                <c:pt idx="500">
                  <c:v>3.5</c:v>
                </c:pt>
                <c:pt idx="501">
                  <c:v>3.5</c:v>
                </c:pt>
                <c:pt idx="502">
                  <c:v>3.5</c:v>
                </c:pt>
                <c:pt idx="503">
                  <c:v>3.5</c:v>
                </c:pt>
                <c:pt idx="504">
                  <c:v>3.5</c:v>
                </c:pt>
                <c:pt idx="505">
                  <c:v>3.5</c:v>
                </c:pt>
                <c:pt idx="506">
                  <c:v>3.5</c:v>
                </c:pt>
                <c:pt idx="507">
                  <c:v>3.5</c:v>
                </c:pt>
                <c:pt idx="508">
                  <c:v>3.5</c:v>
                </c:pt>
                <c:pt idx="509">
                  <c:v>3.5</c:v>
                </c:pt>
                <c:pt idx="510">
                  <c:v>3.5</c:v>
                </c:pt>
                <c:pt idx="511">
                  <c:v>3.5</c:v>
                </c:pt>
                <c:pt idx="512">
                  <c:v>3.5</c:v>
                </c:pt>
                <c:pt idx="513">
                  <c:v>3.5</c:v>
                </c:pt>
                <c:pt idx="514">
                  <c:v>3.5</c:v>
                </c:pt>
                <c:pt idx="515">
                  <c:v>3.5</c:v>
                </c:pt>
                <c:pt idx="516">
                  <c:v>3.5</c:v>
                </c:pt>
                <c:pt idx="517">
                  <c:v>3.5</c:v>
                </c:pt>
                <c:pt idx="518">
                  <c:v>3.5</c:v>
                </c:pt>
                <c:pt idx="519">
                  <c:v>3.5</c:v>
                </c:pt>
                <c:pt idx="520">
                  <c:v>3.5</c:v>
                </c:pt>
                <c:pt idx="521">
                  <c:v>3.5</c:v>
                </c:pt>
                <c:pt idx="522">
                  <c:v>3.5</c:v>
                </c:pt>
                <c:pt idx="523">
                  <c:v>3.5</c:v>
                </c:pt>
                <c:pt idx="524">
                  <c:v>3.5</c:v>
                </c:pt>
                <c:pt idx="525">
                  <c:v>3.5</c:v>
                </c:pt>
                <c:pt idx="526">
                  <c:v>3.5</c:v>
                </c:pt>
                <c:pt idx="527">
                  <c:v>3.5</c:v>
                </c:pt>
                <c:pt idx="528">
                  <c:v>3.5</c:v>
                </c:pt>
                <c:pt idx="529">
                  <c:v>3.5</c:v>
                </c:pt>
                <c:pt idx="530">
                  <c:v>3.5</c:v>
                </c:pt>
                <c:pt idx="531">
                  <c:v>3.5</c:v>
                </c:pt>
                <c:pt idx="532">
                  <c:v>3.5</c:v>
                </c:pt>
                <c:pt idx="533">
                  <c:v>3.5</c:v>
                </c:pt>
                <c:pt idx="534">
                  <c:v>3.5</c:v>
                </c:pt>
                <c:pt idx="535">
                  <c:v>3.5</c:v>
                </c:pt>
                <c:pt idx="536">
                  <c:v>3.5</c:v>
                </c:pt>
                <c:pt idx="537">
                  <c:v>3.5</c:v>
                </c:pt>
                <c:pt idx="538">
                  <c:v>3.5</c:v>
                </c:pt>
                <c:pt idx="539">
                  <c:v>3.5</c:v>
                </c:pt>
                <c:pt idx="540">
                  <c:v>3.5</c:v>
                </c:pt>
                <c:pt idx="541">
                  <c:v>3.5</c:v>
                </c:pt>
                <c:pt idx="542">
                  <c:v>3.5</c:v>
                </c:pt>
                <c:pt idx="543">
                  <c:v>3.5</c:v>
                </c:pt>
                <c:pt idx="544">
                  <c:v>3.5</c:v>
                </c:pt>
                <c:pt idx="545">
                  <c:v>3.5</c:v>
                </c:pt>
                <c:pt idx="546">
                  <c:v>3.5</c:v>
                </c:pt>
                <c:pt idx="547">
                  <c:v>3.5</c:v>
                </c:pt>
                <c:pt idx="548">
                  <c:v>3.5</c:v>
                </c:pt>
                <c:pt idx="549">
                  <c:v>3.5</c:v>
                </c:pt>
                <c:pt idx="550">
                  <c:v>3.5</c:v>
                </c:pt>
              </c:numCache>
            </c:numRef>
          </c:yVal>
          <c:smooth val="0"/>
          <c:extLst>
            <c:ext xmlns:c16="http://schemas.microsoft.com/office/drawing/2014/chart" uri="{C3380CC4-5D6E-409C-BE32-E72D297353CC}">
              <c16:uniqueId val="{00000000-6CBC-4944-BCA6-6E2D12DE3222}"/>
            </c:ext>
          </c:extLst>
        </c:ser>
        <c:dLbls>
          <c:showLegendKey val="0"/>
          <c:showVal val="0"/>
          <c:showCatName val="0"/>
          <c:showSerName val="0"/>
          <c:showPercent val="0"/>
          <c:showBubbleSize val="0"/>
        </c:dLbls>
        <c:axId val="1042465247"/>
        <c:axId val="1042461503"/>
      </c:scatterChart>
      <c:valAx>
        <c:axId val="10424652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X (m)</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2461503"/>
        <c:crosses val="autoZero"/>
        <c:crossBetween val="midCat"/>
      </c:valAx>
      <c:valAx>
        <c:axId val="10424615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Y (m)</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24652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1800" dirty="0" err="1"/>
              <a:t>Góc</a:t>
            </a:r>
            <a:r>
              <a:rPr lang="en-US" sz="1800" dirty="0"/>
              <a:t> </a:t>
            </a:r>
            <a:r>
              <a:rPr lang="en-US" sz="1800" dirty="0" err="1"/>
              <a:t>dẫn</a:t>
            </a:r>
            <a:r>
              <a:rPr lang="en-US" sz="1800" dirty="0"/>
              <a:t> </a:t>
            </a:r>
            <a:r>
              <a:rPr lang="en-US" sz="1800" dirty="0" err="1"/>
              <a:t>hướng</a:t>
            </a:r>
            <a:r>
              <a:rPr lang="en-US" sz="1800" dirty="0"/>
              <a:t> ở 10km/h</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'v=10kmh'!$F$1</c:f>
              <c:strCache>
                <c:ptCount val="1"/>
                <c:pt idx="0">
                  <c:v>heading angle</c:v>
                </c:pt>
              </c:strCache>
            </c:strRef>
          </c:tx>
          <c:spPr>
            <a:ln w="25400" cap="rnd">
              <a:noFill/>
              <a:round/>
            </a:ln>
            <a:effectLst/>
          </c:spPr>
          <c:marker>
            <c:symbol val="diamond"/>
            <c:size val="6"/>
            <c:spPr>
              <a:solidFill>
                <a:schemeClr val="accent1"/>
              </a:solidFill>
              <a:ln w="9525">
                <a:solidFill>
                  <a:schemeClr val="accent1"/>
                </a:solidFill>
                <a:round/>
              </a:ln>
              <a:effectLst/>
            </c:spPr>
          </c:marker>
          <c:xVal>
            <c:numRef>
              <c:f>'v=10kmh'!$B$2:$B$2414</c:f>
              <c:numCache>
                <c:formatCode>General</c:formatCode>
                <c:ptCount val="2413"/>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53.100000000000101</c:v>
                </c:pt>
                <c:pt idx="532">
                  <c:v>53.2</c:v>
                </c:pt>
                <c:pt idx="533">
                  <c:v>53.3</c:v>
                </c:pt>
                <c:pt idx="534">
                  <c:v>53.4</c:v>
                </c:pt>
                <c:pt idx="535">
                  <c:v>53.5</c:v>
                </c:pt>
                <c:pt idx="536">
                  <c:v>53.600000000000101</c:v>
                </c:pt>
                <c:pt idx="537">
                  <c:v>53.7</c:v>
                </c:pt>
                <c:pt idx="538">
                  <c:v>53.800000000000097</c:v>
                </c:pt>
                <c:pt idx="539">
                  <c:v>53.900000000000098</c:v>
                </c:pt>
                <c:pt idx="540">
                  <c:v>54.000000000000099</c:v>
                </c:pt>
                <c:pt idx="541">
                  <c:v>54.100000000000101</c:v>
                </c:pt>
                <c:pt idx="542">
                  <c:v>54.200000000000102</c:v>
                </c:pt>
                <c:pt idx="543">
                  <c:v>54.300000000000097</c:v>
                </c:pt>
                <c:pt idx="544">
                  <c:v>54.400000000000098</c:v>
                </c:pt>
                <c:pt idx="545">
                  <c:v>54.500000000000099</c:v>
                </c:pt>
                <c:pt idx="546">
                  <c:v>54.600000000000101</c:v>
                </c:pt>
                <c:pt idx="547">
                  <c:v>54.700000000000102</c:v>
                </c:pt>
                <c:pt idx="548">
                  <c:v>54.800000000000097</c:v>
                </c:pt>
                <c:pt idx="549">
                  <c:v>54.900000000000098</c:v>
                </c:pt>
                <c:pt idx="550">
                  <c:v>55.000000000000099</c:v>
                </c:pt>
              </c:numCache>
            </c:numRef>
          </c:xVal>
          <c:yVal>
            <c:numRef>
              <c:f>'v=10kmh'!$F$2:$F$2414</c:f>
              <c:numCache>
                <c:formatCode>General</c:formatCode>
                <c:ptCount val="241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5.4977352150406687E-2</c:v>
                </c:pt>
                <c:pt idx="152">
                  <c:v>0.16492562266995137</c:v>
                </c:pt>
                <c:pt idx="153">
                  <c:v>0.27485459296821785</c:v>
                </c:pt>
                <c:pt idx="154">
                  <c:v>0.38475139997433699</c:v>
                </c:pt>
                <c:pt idx="155">
                  <c:v>0.49460318622877936</c:v>
                </c:pt>
                <c:pt idx="156">
                  <c:v>0.60439710212512388</c:v>
                </c:pt>
                <c:pt idx="157">
                  <c:v>0.71412030814676641</c:v>
                </c:pt>
                <c:pt idx="158">
                  <c:v>0.82375997709726068</c:v>
                </c:pt>
                <c:pt idx="159">
                  <c:v>0.93330329632690878</c:v>
                </c:pt>
                <c:pt idx="160">
                  <c:v>1.0427374699480616</c:v>
                </c:pt>
                <c:pt idx="161">
                  <c:v>1.1520497210460074</c:v>
                </c:pt>
                <c:pt idx="162">
                  <c:v>1.2612272938768623</c:v>
                </c:pt>
                <c:pt idx="163">
                  <c:v>1.3702574560550029</c:v>
                </c:pt>
                <c:pt idx="164">
                  <c:v>1.4791275007297244</c:v>
                </c:pt>
                <c:pt idx="165">
                  <c:v>1.5878247487478379</c:v>
                </c:pt>
                <c:pt idx="166">
                  <c:v>1.6963365508022807</c:v>
                </c:pt>
                <c:pt idx="167">
                  <c:v>1.8046502895648631</c:v>
                </c:pt>
                <c:pt idx="168">
                  <c:v>1.9127533818038334</c:v>
                </c:pt>
                <c:pt idx="169">
                  <c:v>2.0206332804827185</c:v>
                </c:pt>
                <c:pt idx="170">
                  <c:v>2.1282774768427957</c:v>
                </c:pt>
                <c:pt idx="171">
                  <c:v>2.2356735024627694</c:v>
                </c:pt>
                <c:pt idx="172">
                  <c:v>2.3428089313027503</c:v>
                </c:pt>
                <c:pt idx="173">
                  <c:v>2.4496713817233116</c:v>
                </c:pt>
                <c:pt idx="174">
                  <c:v>2.5562485184827994</c:v>
                </c:pt>
                <c:pt idx="175">
                  <c:v>2.6625280547144343</c:v>
                </c:pt>
                <c:pt idx="176">
                  <c:v>2.7684977538759168</c:v>
                </c:pt>
                <c:pt idx="177">
                  <c:v>2.8741454316759238</c:v>
                </c:pt>
                <c:pt idx="178">
                  <c:v>2.9794589579755395</c:v>
                </c:pt>
                <c:pt idx="179">
                  <c:v>3.08442625866196</c:v>
                </c:pt>
                <c:pt idx="180">
                  <c:v>3.1890353174962365</c:v>
                </c:pt>
                <c:pt idx="181">
                  <c:v>3.2932741779319965</c:v>
                </c:pt>
                <c:pt idx="182">
                  <c:v>3.3971309449072304</c:v>
                </c:pt>
                <c:pt idx="183">
                  <c:v>3.5005937866049561</c:v>
                </c:pt>
                <c:pt idx="184">
                  <c:v>3.6036509361854239</c:v>
                </c:pt>
                <c:pt idx="185">
                  <c:v>3.7062906934870972</c:v>
                </c:pt>
                <c:pt idx="186">
                  <c:v>3.8085014266965151</c:v>
                </c:pt>
                <c:pt idx="187">
                  <c:v>3.9102715739881648</c:v>
                </c:pt>
                <c:pt idx="188">
                  <c:v>4.0115896451282911</c:v>
                </c:pt>
                <c:pt idx="189">
                  <c:v>4.1124442230523259</c:v>
                </c:pt>
                <c:pt idx="190">
                  <c:v>4.2128239654014017</c:v>
                </c:pt>
                <c:pt idx="191">
                  <c:v>4.3127176060337922</c:v>
                </c:pt>
                <c:pt idx="192">
                  <c:v>4.4121139564956113</c:v>
                </c:pt>
                <c:pt idx="193">
                  <c:v>4.5110019074608241</c:v>
                </c:pt>
                <c:pt idx="194">
                  <c:v>4.6093704301371083</c:v>
                </c:pt>
                <c:pt idx="195">
                  <c:v>4.707208577633585</c:v>
                </c:pt>
                <c:pt idx="196">
                  <c:v>4.8045054862980585</c:v>
                </c:pt>
                <c:pt idx="197">
                  <c:v>4.9012503770166109</c:v>
                </c:pt>
                <c:pt idx="198">
                  <c:v>4.9974325564750508</c:v>
                </c:pt>
                <c:pt idx="199">
                  <c:v>5.093041418392648</c:v>
                </c:pt>
                <c:pt idx="200">
                  <c:v>5.1880664447098788</c:v>
                </c:pt>
                <c:pt idx="201">
                  <c:v>5.2824972067507545</c:v>
                </c:pt>
                <c:pt idx="202">
                  <c:v>5.3763233663399772</c:v>
                </c:pt>
                <c:pt idx="203">
                  <c:v>5.4695346768925548</c:v>
                </c:pt>
                <c:pt idx="204">
                  <c:v>5.5621209844605088</c:v>
                </c:pt>
                <c:pt idx="205">
                  <c:v>5.6540722287493468</c:v>
                </c:pt>
                <c:pt idx="206">
                  <c:v>5.7453784440960733</c:v>
                </c:pt>
                <c:pt idx="207">
                  <c:v>5.8360297604107938</c:v>
                </c:pt>
                <c:pt idx="208">
                  <c:v>5.9260164040867798</c:v>
                </c:pt>
                <c:pt idx="209">
                  <c:v>6.0153286988698138</c:v>
                </c:pt>
                <c:pt idx="210">
                  <c:v>6.1039570666983352</c:v>
                </c:pt>
                <c:pt idx="211">
                  <c:v>6.1918920285036378</c:v>
                </c:pt>
                <c:pt idx="212">
                  <c:v>6.279124204978995</c:v>
                </c:pt>
                <c:pt idx="213">
                  <c:v>6.3656443173117063</c:v>
                </c:pt>
                <c:pt idx="214">
                  <c:v>6.4514431878854932</c:v>
                </c:pt>
                <c:pt idx="215">
                  <c:v>6.5365117409428164</c:v>
                </c:pt>
                <c:pt idx="216">
                  <c:v>6.6208410032197866</c:v>
                </c:pt>
                <c:pt idx="217">
                  <c:v>6.7044221045459169</c:v>
                </c:pt>
                <c:pt idx="218">
                  <c:v>6.78724627840894</c:v>
                </c:pt>
                <c:pt idx="219">
                  <c:v>6.8693048624932214</c:v>
                </c:pt>
                <c:pt idx="220">
                  <c:v>6.9505892991805585</c:v>
                </c:pt>
                <c:pt idx="221">
                  <c:v>7.0310911360230612</c:v>
                </c:pt>
                <c:pt idx="222">
                  <c:v>7.11080202618583</c:v>
                </c:pt>
                <c:pt idx="223">
                  <c:v>7.1897137288569768</c:v>
                </c:pt>
                <c:pt idx="224">
                  <c:v>7.2678181096303778</c:v>
                </c:pt>
                <c:pt idx="225">
                  <c:v>7.3451071408578006</c:v>
                </c:pt>
                <c:pt idx="226">
                  <c:v>7.4215729019732102</c:v>
                </c:pt>
                <c:pt idx="227">
                  <c:v>7.4972075797896585</c:v>
                </c:pt>
                <c:pt idx="228">
                  <c:v>7.5720034687671189</c:v>
                </c:pt>
                <c:pt idx="229">
                  <c:v>7.6459529712556158</c:v>
                </c:pt>
                <c:pt idx="230">
                  <c:v>7.7190485977109899</c:v>
                </c:pt>
                <c:pt idx="231">
                  <c:v>7.7912829668855794</c:v>
                </c:pt>
                <c:pt idx="232">
                  <c:v>7.8626488059936017</c:v>
                </c:pt>
                <c:pt idx="233">
                  <c:v>7.9331389508534782</c:v>
                </c:pt>
                <c:pt idx="234">
                  <c:v>8.0027463460062513</c:v>
                </c:pt>
                <c:pt idx="235">
                  <c:v>8.0714640448090407</c:v>
                </c:pt>
                <c:pt idx="236">
                  <c:v>8.1392852095114492</c:v>
                </c:pt>
                <c:pt idx="237">
                  <c:v>8.2062031113048839</c:v>
                </c:pt>
                <c:pt idx="238">
                  <c:v>8.2722111303547177</c:v>
                </c:pt>
                <c:pt idx="239">
                  <c:v>8.3373027558108781</c:v>
                </c:pt>
                <c:pt idx="240">
                  <c:v>8.4014715858014828</c:v>
                </c:pt>
                <c:pt idx="241">
                  <c:v>8.4647113274033234</c:v>
                </c:pt>
                <c:pt idx="242">
                  <c:v>8.5270157966000877</c:v>
                </c:pt>
                <c:pt idx="243">
                  <c:v>8.5883789182188384</c:v>
                </c:pt>
                <c:pt idx="244">
                  <c:v>8.6487947258535041</c:v>
                </c:pt>
                <c:pt idx="245">
                  <c:v>8.7082573617697232</c:v>
                </c:pt>
                <c:pt idx="246">
                  <c:v>8.766761076797648</c:v>
                </c:pt>
                <c:pt idx="247">
                  <c:v>8.8243002302086762</c:v>
                </c:pt>
                <c:pt idx="248">
                  <c:v>8.8808692895788575</c:v>
                </c:pt>
                <c:pt idx="249">
                  <c:v>8.9364628306408438</c:v>
                </c:pt>
                <c:pt idx="250">
                  <c:v>8.9910755371221605</c:v>
                </c:pt>
                <c:pt idx="251">
                  <c:v>9.0447022005742319</c:v>
                </c:pt>
                <c:pt idx="252">
                  <c:v>9.0973377201877241</c:v>
                </c:pt>
                <c:pt idx="253">
                  <c:v>9.1489771026024336</c:v>
                </c:pt>
                <c:pt idx="254">
                  <c:v>9.1996154617030417</c:v>
                </c:pt>
                <c:pt idx="255">
                  <c:v>9.2492480184122705</c:v>
                </c:pt>
                <c:pt idx="256">
                  <c:v>9.2978701004688631</c:v>
                </c:pt>
                <c:pt idx="257">
                  <c:v>9.3454771422078942</c:v>
                </c:pt>
                <c:pt idx="258">
                  <c:v>9.3920646843239233</c:v>
                </c:pt>
                <c:pt idx="259">
                  <c:v>9.4376283736404645</c:v>
                </c:pt>
                <c:pt idx="260">
                  <c:v>9.4821639628625984</c:v>
                </c:pt>
                <c:pt idx="261">
                  <c:v>9.5256673103348479</c:v>
                </c:pt>
                <c:pt idx="262">
                  <c:v>9.5681343797894804</c:v>
                </c:pt>
                <c:pt idx="263">
                  <c:v>9.6095612400939885</c:v>
                </c:pt>
                <c:pt idx="264">
                  <c:v>9.6499440649976602</c:v>
                </c:pt>
                <c:pt idx="265">
                  <c:v>9.6892791328726151</c:v>
                </c:pt>
                <c:pt idx="266">
                  <c:v>9.7275628264565306</c:v>
                </c:pt>
                <c:pt idx="267">
                  <c:v>9.7647916325947186</c:v>
                </c:pt>
                <c:pt idx="268">
                  <c:v>9.8009621419818025</c:v>
                </c:pt>
                <c:pt idx="269">
                  <c:v>9.8360710489016139</c:v>
                </c:pt>
                <c:pt idx="270">
                  <c:v>9.8701151509740104</c:v>
                </c:pt>
                <c:pt idx="271">
                  <c:v>9.903091348897167</c:v>
                </c:pt>
                <c:pt idx="272">
                  <c:v>9.9349966461969625</c:v>
                </c:pt>
                <c:pt idx="273">
                  <c:v>9.9658281489751879</c:v>
                </c:pt>
                <c:pt idx="274">
                  <c:v>9.9955830656635296</c:v>
                </c:pt>
                <c:pt idx="275">
                  <c:v>10.024258706783819</c:v>
                </c:pt>
                <c:pt idx="276">
                  <c:v>10.051852484703996</c:v>
                </c:pt>
                <c:pt idx="277">
                  <c:v>10.078361913410376</c:v>
                </c:pt>
                <c:pt idx="278">
                  <c:v>10.103784608274607</c:v>
                </c:pt>
                <c:pt idx="279">
                  <c:v>10.128118285833814</c:v>
                </c:pt>
                <c:pt idx="280">
                  <c:v>10.151360763571645</c:v>
                </c:pt>
                <c:pt idx="281">
                  <c:v>10.173509959709667</c:v>
                </c:pt>
                <c:pt idx="282">
                  <c:v>10.194563893004714</c:v>
                </c:pt>
                <c:pt idx="283">
                  <c:v>10.214520682548889</c:v>
                </c:pt>
                <c:pt idx="284">
                  <c:v>10.233378547585833</c:v>
                </c:pt>
                <c:pt idx="285">
                  <c:v>10.251135807325269</c:v>
                </c:pt>
                <c:pt idx="286">
                  <c:v>10.267790880775857</c:v>
                </c:pt>
                <c:pt idx="287">
                  <c:v>10.283342286575847</c:v>
                </c:pt>
                <c:pt idx="288">
                  <c:v>10.297788642842509</c:v>
                </c:pt>
                <c:pt idx="289">
                  <c:v>10.311128667022935</c:v>
                </c:pt>
                <c:pt idx="290">
                  <c:v>10.323361175759933</c:v>
                </c:pt>
                <c:pt idx="291">
                  <c:v>10.334485084763061</c:v>
                </c:pt>
                <c:pt idx="292">
                  <c:v>10.344499408693725</c:v>
                </c:pt>
                <c:pt idx="293">
                  <c:v>10.353403261055014</c:v>
                </c:pt>
                <c:pt idx="294">
                  <c:v>10.36119585409709</c:v>
                </c:pt>
                <c:pt idx="295">
                  <c:v>10.367876498731146</c:v>
                </c:pt>
                <c:pt idx="296">
                  <c:v>10.373444604449196</c:v>
                </c:pt>
                <c:pt idx="297">
                  <c:v>10.377899679264681</c:v>
                </c:pt>
                <c:pt idx="298">
                  <c:v>10.381241329652319</c:v>
                </c:pt>
                <c:pt idx="299">
                  <c:v>10.383469260507567</c:v>
                </c:pt>
                <c:pt idx="300">
                  <c:v>10.384583275111735</c:v>
                </c:pt>
                <c:pt idx="301">
                  <c:v>10.384583275112226</c:v>
                </c:pt>
                <c:pt idx="302">
                  <c:v>10.383469260507567</c:v>
                </c:pt>
                <c:pt idx="303">
                  <c:v>10.381241329652319</c:v>
                </c:pt>
                <c:pt idx="304">
                  <c:v>10.377899679264681</c:v>
                </c:pt>
                <c:pt idx="305">
                  <c:v>10.373444604449196</c:v>
                </c:pt>
                <c:pt idx="306">
                  <c:v>10.367876498731146</c:v>
                </c:pt>
                <c:pt idx="307">
                  <c:v>10.36119585409709</c:v>
                </c:pt>
                <c:pt idx="308">
                  <c:v>10.353403261055014</c:v>
                </c:pt>
                <c:pt idx="309">
                  <c:v>10.344499408693725</c:v>
                </c:pt>
                <c:pt idx="310">
                  <c:v>10.334485084763061</c:v>
                </c:pt>
                <c:pt idx="311">
                  <c:v>10.323361175759933</c:v>
                </c:pt>
                <c:pt idx="312">
                  <c:v>10.311128667022935</c:v>
                </c:pt>
                <c:pt idx="313">
                  <c:v>10.297788642842509</c:v>
                </c:pt>
                <c:pt idx="314">
                  <c:v>10.283342286575847</c:v>
                </c:pt>
                <c:pt idx="315">
                  <c:v>10.267790880775857</c:v>
                </c:pt>
                <c:pt idx="316">
                  <c:v>10.251135807325147</c:v>
                </c:pt>
                <c:pt idx="317">
                  <c:v>10.233378547585957</c:v>
                </c:pt>
                <c:pt idx="318">
                  <c:v>10.214520682548766</c:v>
                </c:pt>
                <c:pt idx="319">
                  <c:v>10.194563893004837</c:v>
                </c:pt>
                <c:pt idx="320">
                  <c:v>10.173509959709914</c:v>
                </c:pt>
                <c:pt idx="321">
                  <c:v>10.151360763571398</c:v>
                </c:pt>
                <c:pt idx="322">
                  <c:v>10.128118285833585</c:v>
                </c:pt>
                <c:pt idx="323">
                  <c:v>10.103784608274692</c:v>
                </c:pt>
                <c:pt idx="324">
                  <c:v>10.078361913410516</c:v>
                </c:pt>
                <c:pt idx="325">
                  <c:v>10.051852484703996</c:v>
                </c:pt>
                <c:pt idx="326">
                  <c:v>10.024258706783696</c:v>
                </c:pt>
                <c:pt idx="327">
                  <c:v>9.9955830656638014</c:v>
                </c:pt>
                <c:pt idx="328">
                  <c:v>9.9658281489750191</c:v>
                </c:pt>
                <c:pt idx="329">
                  <c:v>9.93499664619711</c:v>
                </c:pt>
                <c:pt idx="330">
                  <c:v>9.9030913488970427</c:v>
                </c:pt>
                <c:pt idx="331">
                  <c:v>9.8701151509738878</c:v>
                </c:pt>
                <c:pt idx="332">
                  <c:v>9.8360710489016423</c:v>
                </c:pt>
                <c:pt idx="333">
                  <c:v>9.800962141981497</c:v>
                </c:pt>
                <c:pt idx="334">
                  <c:v>9.7647916325951201</c:v>
                </c:pt>
                <c:pt idx="335">
                  <c:v>9.7275628264565306</c:v>
                </c:pt>
                <c:pt idx="336">
                  <c:v>9.6892791328726151</c:v>
                </c:pt>
                <c:pt idx="337">
                  <c:v>9.6499440649978183</c:v>
                </c:pt>
                <c:pt idx="338">
                  <c:v>9.6095612400939157</c:v>
                </c:pt>
                <c:pt idx="339">
                  <c:v>9.5681343797893952</c:v>
                </c:pt>
                <c:pt idx="340">
                  <c:v>9.5256673103348479</c:v>
                </c:pt>
                <c:pt idx="341">
                  <c:v>9.482163962862721</c:v>
                </c:pt>
                <c:pt idx="342">
                  <c:v>9.4376283736400115</c:v>
                </c:pt>
                <c:pt idx="343">
                  <c:v>9.3920646843243318</c:v>
                </c:pt>
                <c:pt idx="344">
                  <c:v>9.3454771422074447</c:v>
                </c:pt>
                <c:pt idx="345">
                  <c:v>9.2978701004692343</c:v>
                </c:pt>
                <c:pt idx="346">
                  <c:v>9.2492480184123327</c:v>
                </c:pt>
                <c:pt idx="347">
                  <c:v>9.1996154617032779</c:v>
                </c:pt>
                <c:pt idx="348">
                  <c:v>9.1489771026022026</c:v>
                </c:pt>
                <c:pt idx="349">
                  <c:v>9.0973377201880261</c:v>
                </c:pt>
                <c:pt idx="350">
                  <c:v>9.044702200573612</c:v>
                </c:pt>
                <c:pt idx="351">
                  <c:v>8.9910755371224713</c:v>
                </c:pt>
                <c:pt idx="352">
                  <c:v>8.9364628306409664</c:v>
                </c:pt>
                <c:pt idx="353">
                  <c:v>8.8808692895786088</c:v>
                </c:pt>
                <c:pt idx="354">
                  <c:v>8.8243002302087401</c:v>
                </c:pt>
                <c:pt idx="355">
                  <c:v>8.7667610767974615</c:v>
                </c:pt>
                <c:pt idx="356">
                  <c:v>8.7082573617698475</c:v>
                </c:pt>
                <c:pt idx="357">
                  <c:v>8.6487947258536355</c:v>
                </c:pt>
                <c:pt idx="358">
                  <c:v>8.5883789182186927</c:v>
                </c:pt>
                <c:pt idx="359">
                  <c:v>8.527015796600411</c:v>
                </c:pt>
                <c:pt idx="360">
                  <c:v>8.4647113274030747</c:v>
                </c:pt>
                <c:pt idx="361">
                  <c:v>8.4014715858016054</c:v>
                </c:pt>
                <c:pt idx="362">
                  <c:v>8.3373027558104624</c:v>
                </c:pt>
                <c:pt idx="363">
                  <c:v>8.2722111303550481</c:v>
                </c:pt>
                <c:pt idx="364">
                  <c:v>8.2062031113052178</c:v>
                </c:pt>
                <c:pt idx="365">
                  <c:v>8.13928520951095</c:v>
                </c:pt>
                <c:pt idx="366">
                  <c:v>8.071464044809165</c:v>
                </c:pt>
                <c:pt idx="367">
                  <c:v>8.0027463460059707</c:v>
                </c:pt>
                <c:pt idx="368">
                  <c:v>7.9331389508537837</c:v>
                </c:pt>
                <c:pt idx="369">
                  <c:v>7.8626488059935769</c:v>
                </c:pt>
                <c:pt idx="370">
                  <c:v>7.7912829668854551</c:v>
                </c:pt>
                <c:pt idx="371">
                  <c:v>7.7190485977113648</c:v>
                </c:pt>
                <c:pt idx="372">
                  <c:v>7.6459529712553467</c:v>
                </c:pt>
                <c:pt idx="373">
                  <c:v>7.5720034687669013</c:v>
                </c:pt>
                <c:pt idx="374">
                  <c:v>7.497207579790147</c:v>
                </c:pt>
                <c:pt idx="375">
                  <c:v>7.4215729019728345</c:v>
                </c:pt>
                <c:pt idx="376">
                  <c:v>7.3451071408579249</c:v>
                </c:pt>
                <c:pt idx="377">
                  <c:v>7.267818109630249</c:v>
                </c:pt>
                <c:pt idx="378">
                  <c:v>7.1897137288572326</c:v>
                </c:pt>
                <c:pt idx="379">
                  <c:v>7.1108020261855795</c:v>
                </c:pt>
                <c:pt idx="380">
                  <c:v>7.0310911360230612</c:v>
                </c:pt>
                <c:pt idx="381">
                  <c:v>6.9505892991805585</c:v>
                </c:pt>
                <c:pt idx="382">
                  <c:v>6.8693048624933573</c:v>
                </c:pt>
                <c:pt idx="383">
                  <c:v>6.7872462784089169</c:v>
                </c:pt>
                <c:pt idx="384">
                  <c:v>6.7044221045456807</c:v>
                </c:pt>
                <c:pt idx="385">
                  <c:v>6.6208410032202885</c:v>
                </c:pt>
                <c:pt idx="386">
                  <c:v>6.5365117409426912</c:v>
                </c:pt>
                <c:pt idx="387">
                  <c:v>6.4514431878852649</c:v>
                </c:pt>
                <c:pt idx="388">
                  <c:v>6.3656443173120287</c:v>
                </c:pt>
                <c:pt idx="389">
                  <c:v>6.2791242049786478</c:v>
                </c:pt>
                <c:pt idx="390">
                  <c:v>6.1918920285038901</c:v>
                </c:pt>
                <c:pt idx="391">
                  <c:v>6.1039570666980838</c:v>
                </c:pt>
                <c:pt idx="392">
                  <c:v>6.0153286988698538</c:v>
                </c:pt>
                <c:pt idx="393">
                  <c:v>5.926016404087072</c:v>
                </c:pt>
                <c:pt idx="394">
                  <c:v>5.8360297604104625</c:v>
                </c:pt>
                <c:pt idx="395">
                  <c:v>5.7453784440961995</c:v>
                </c:pt>
                <c:pt idx="396">
                  <c:v>5.6540722287497251</c:v>
                </c:pt>
                <c:pt idx="397">
                  <c:v>5.5621209844601864</c:v>
                </c:pt>
                <c:pt idx="398">
                  <c:v>5.4695346768924358</c:v>
                </c:pt>
                <c:pt idx="399">
                  <c:v>5.3763233663400394</c:v>
                </c:pt>
                <c:pt idx="400">
                  <c:v>5.2824972067507545</c:v>
                </c:pt>
                <c:pt idx="401">
                  <c:v>5.1880664447100049</c:v>
                </c:pt>
                <c:pt idx="402">
                  <c:v>5.0930414183925947</c:v>
                </c:pt>
                <c:pt idx="403">
                  <c:v>4.9974325564752782</c:v>
                </c:pt>
                <c:pt idx="404">
                  <c:v>4.9012503770163116</c:v>
                </c:pt>
                <c:pt idx="405">
                  <c:v>4.8045054862980585</c:v>
                </c:pt>
                <c:pt idx="406">
                  <c:v>4.707208577633585</c:v>
                </c:pt>
                <c:pt idx="407">
                  <c:v>4.609370430136944</c:v>
                </c:pt>
                <c:pt idx="408">
                  <c:v>4.5110019074611438</c:v>
                </c:pt>
                <c:pt idx="409">
                  <c:v>4.412113956495455</c:v>
                </c:pt>
                <c:pt idx="410">
                  <c:v>4.3127176060340453</c:v>
                </c:pt>
                <c:pt idx="411">
                  <c:v>4.2128239654012756</c:v>
                </c:pt>
                <c:pt idx="412">
                  <c:v>4.1124442230520541</c:v>
                </c:pt>
                <c:pt idx="413">
                  <c:v>4.0115896451285744</c:v>
                </c:pt>
                <c:pt idx="414">
                  <c:v>3.9102715739880254</c:v>
                </c:pt>
                <c:pt idx="415">
                  <c:v>3.8085014266965151</c:v>
                </c:pt>
                <c:pt idx="416">
                  <c:v>3.7062906934868436</c:v>
                </c:pt>
                <c:pt idx="417">
                  <c:v>3.6036509361855504</c:v>
                </c:pt>
                <c:pt idx="418">
                  <c:v>3.5005937866053305</c:v>
                </c:pt>
                <c:pt idx="419">
                  <c:v>3.3971309449069835</c:v>
                </c:pt>
                <c:pt idx="420">
                  <c:v>3.2932741779321231</c:v>
                </c:pt>
                <c:pt idx="421">
                  <c:v>3.1890353174958563</c:v>
                </c:pt>
                <c:pt idx="422">
                  <c:v>3.0844262586622313</c:v>
                </c:pt>
                <c:pt idx="423">
                  <c:v>2.9794589579753699</c:v>
                </c:pt>
                <c:pt idx="424">
                  <c:v>2.8741454316759483</c:v>
                </c:pt>
                <c:pt idx="425">
                  <c:v>2.7684977538760438</c:v>
                </c:pt>
                <c:pt idx="426">
                  <c:v>2.6625280547144343</c:v>
                </c:pt>
                <c:pt idx="427">
                  <c:v>2.5562485184828359</c:v>
                </c:pt>
                <c:pt idx="428">
                  <c:v>2.4496713817232312</c:v>
                </c:pt>
                <c:pt idx="429">
                  <c:v>2.3428089313027942</c:v>
                </c:pt>
                <c:pt idx="430">
                  <c:v>2.235673502462896</c:v>
                </c:pt>
                <c:pt idx="431">
                  <c:v>2.1282774768426682</c:v>
                </c:pt>
                <c:pt idx="432">
                  <c:v>2.0206332804829006</c:v>
                </c:pt>
                <c:pt idx="433">
                  <c:v>1.9127533818037148</c:v>
                </c:pt>
                <c:pt idx="434">
                  <c:v>1.8046502895646714</c:v>
                </c:pt>
                <c:pt idx="435">
                  <c:v>1.6963365508024077</c:v>
                </c:pt>
                <c:pt idx="436">
                  <c:v>1.5878247487477106</c:v>
                </c:pt>
                <c:pt idx="437">
                  <c:v>1.479127500729926</c:v>
                </c:pt>
                <c:pt idx="438">
                  <c:v>1.3702574560548459</c:v>
                </c:pt>
                <c:pt idx="439">
                  <c:v>1.2612272938770717</c:v>
                </c:pt>
                <c:pt idx="440">
                  <c:v>1.1520497210460074</c:v>
                </c:pt>
                <c:pt idx="441">
                  <c:v>1.0427374699479157</c:v>
                </c:pt>
                <c:pt idx="442">
                  <c:v>0.93330329632701936</c:v>
                </c:pt>
                <c:pt idx="443">
                  <c:v>0.8237599770973193</c:v>
                </c:pt>
                <c:pt idx="444">
                  <c:v>0.71412030814662641</c:v>
                </c:pt>
                <c:pt idx="445">
                  <c:v>0.60439710212498587</c:v>
                </c:pt>
                <c:pt idx="446">
                  <c:v>0.49460318622889771</c:v>
                </c:pt>
                <c:pt idx="447">
                  <c:v>0.38475139997420293</c:v>
                </c:pt>
                <c:pt idx="448">
                  <c:v>0.27485459296836462</c:v>
                </c:pt>
                <c:pt idx="449">
                  <c:v>0.16492562266994842</c:v>
                </c:pt>
                <c:pt idx="450">
                  <c:v>5.4977352150405716E-2</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numCache>
            </c:numRef>
          </c:yVal>
          <c:smooth val="0"/>
          <c:extLst>
            <c:ext xmlns:c16="http://schemas.microsoft.com/office/drawing/2014/chart" uri="{C3380CC4-5D6E-409C-BE32-E72D297353CC}">
              <c16:uniqueId val="{00000000-73F9-4E2C-8ED5-6602551687CE}"/>
            </c:ext>
          </c:extLst>
        </c:ser>
        <c:dLbls>
          <c:showLegendKey val="0"/>
          <c:showVal val="0"/>
          <c:showCatName val="0"/>
          <c:showSerName val="0"/>
          <c:showPercent val="0"/>
          <c:showBubbleSize val="0"/>
        </c:dLbls>
        <c:axId val="2100258528"/>
        <c:axId val="2100262272"/>
      </c:scatterChart>
      <c:valAx>
        <c:axId val="21002585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X (m)</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0262272"/>
        <c:crosses val="autoZero"/>
        <c:crossBetween val="midCat"/>
      </c:valAx>
      <c:valAx>
        <c:axId val="2100262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Góc dẫn hướng (độ)</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02585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DFAA0-FB03-4C3E-AC57-3FE4F846FC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8512A6-DB69-4879-B58E-068D2B6252F6}">
      <dgm:prSet/>
      <dgm:spPr/>
      <dgm:t>
        <a:bodyPr/>
        <a:lstStyle/>
        <a:p>
          <a:r>
            <a:rPr lang="en-US" dirty="0" err="1"/>
            <a:t>Kết</a:t>
          </a:r>
          <a:r>
            <a:rPr lang="en-US" dirty="0"/>
            <a:t> </a:t>
          </a:r>
          <a:r>
            <a:rPr lang="en-US" dirty="0" err="1"/>
            <a:t>quả</a:t>
          </a:r>
          <a:r>
            <a:rPr lang="en-US" dirty="0"/>
            <a:t> </a:t>
          </a:r>
          <a:r>
            <a:rPr lang="en-US" dirty="0" err="1"/>
            <a:t>của</a:t>
          </a:r>
          <a:r>
            <a:rPr lang="en-US" dirty="0"/>
            <a:t> </a:t>
          </a:r>
          <a:r>
            <a:rPr lang="en-US" dirty="0" err="1"/>
            <a:t>đề</a:t>
          </a:r>
          <a:r>
            <a:rPr lang="en-US" dirty="0"/>
            <a:t> </a:t>
          </a:r>
          <a:r>
            <a:rPr lang="en-US" dirty="0" err="1"/>
            <a:t>tài</a:t>
          </a:r>
          <a:r>
            <a:rPr lang="en-US" dirty="0"/>
            <a:t> </a:t>
          </a:r>
          <a:r>
            <a:rPr lang="en-US" dirty="0" err="1"/>
            <a:t>thỏa</a:t>
          </a:r>
          <a:r>
            <a:rPr lang="en-US" dirty="0"/>
            <a:t> các </a:t>
          </a:r>
          <a:r>
            <a:rPr lang="en-US" dirty="0" err="1"/>
            <a:t>yêu</a:t>
          </a:r>
          <a:r>
            <a:rPr lang="en-US" dirty="0"/>
            <a:t> </a:t>
          </a:r>
          <a:r>
            <a:rPr lang="en-US" dirty="0" err="1"/>
            <a:t>cầu</a:t>
          </a:r>
          <a:r>
            <a:rPr lang="en-US" dirty="0"/>
            <a:t> </a:t>
          </a:r>
          <a:r>
            <a:rPr lang="en-US" dirty="0" err="1"/>
            <a:t>kỹ</a:t>
          </a:r>
          <a:r>
            <a:rPr lang="en-US" dirty="0"/>
            <a:t> </a:t>
          </a:r>
          <a:r>
            <a:rPr lang="en-US" dirty="0" err="1"/>
            <a:t>thuật</a:t>
          </a:r>
          <a:r>
            <a:rPr lang="en-US" dirty="0"/>
            <a:t>:</a:t>
          </a:r>
        </a:p>
      </dgm:t>
    </dgm:pt>
    <dgm:pt modelId="{23CAABF6-7953-48EA-9EC2-35D32EA84486}" type="parTrans" cxnId="{C1399BEA-7497-4BE9-BAD4-05218988FFBB}">
      <dgm:prSet/>
      <dgm:spPr/>
      <dgm:t>
        <a:bodyPr/>
        <a:lstStyle/>
        <a:p>
          <a:endParaRPr lang="en-US"/>
        </a:p>
      </dgm:t>
    </dgm:pt>
    <dgm:pt modelId="{9A05D774-C7D3-490B-B8E3-C43E1E896C3F}" type="sibTrans" cxnId="{C1399BEA-7497-4BE9-BAD4-05218988FFBB}">
      <dgm:prSet/>
      <dgm:spPr/>
      <dgm:t>
        <a:bodyPr/>
        <a:lstStyle/>
        <a:p>
          <a:endParaRPr lang="en-US"/>
        </a:p>
      </dgm:t>
    </dgm:pt>
    <dgm:pt modelId="{76D8580B-A32F-4E12-95F1-966674739498}">
      <dgm:prSet/>
      <dgm:spPr/>
      <dgm:t>
        <a:bodyPr/>
        <a:lstStyle/>
        <a:p>
          <a:pPr>
            <a:lnSpc>
              <a:spcPts val="2800"/>
            </a:lnSpc>
          </a:pP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momen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a:t>
          </a:r>
        </a:p>
      </dgm:t>
    </dgm:pt>
    <dgm:pt modelId="{30E15765-2B32-4476-8BEC-1150D6D03016}" type="parTrans" cxnId="{924314D9-79C8-4360-8CB5-2820B4EE5901}">
      <dgm:prSet/>
      <dgm:spPr/>
      <dgm:t>
        <a:bodyPr/>
        <a:lstStyle/>
        <a:p>
          <a:endParaRPr lang="en-US"/>
        </a:p>
      </dgm:t>
    </dgm:pt>
    <dgm:pt modelId="{C03C2286-3EB8-4D46-9ED9-4D8906197338}" type="sibTrans" cxnId="{924314D9-79C8-4360-8CB5-2820B4EE5901}">
      <dgm:prSet/>
      <dgm:spPr/>
      <dgm:t>
        <a:bodyPr/>
        <a:lstStyle/>
        <a:p>
          <a:endParaRPr lang="en-US"/>
        </a:p>
      </dgm:t>
    </dgm:pt>
    <dgm:pt modelId="{10C92B1C-DBAB-48AC-8F84-71C978E8CE57}">
      <dgm:prSet/>
      <dgm:spPr/>
      <dgm:t>
        <a:bodyPr/>
        <a:lstStyle/>
        <a:p>
          <a:pPr>
            <a:lnSpc>
              <a:spcPts val="2800"/>
            </a:lnSpc>
          </a:pP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momen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ở các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quay </a:t>
          </a:r>
          <a:r>
            <a:rPr lang="en-US" dirty="0" err="1">
              <a:latin typeface="Times New Roman" panose="02020603050405020304" pitchFamily="18" charset="0"/>
              <a:cs typeface="Times New Roman" panose="02020603050405020304" pitchFamily="18" charset="0"/>
            </a:rPr>
            <a:t>tay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lái</a:t>
          </a:r>
          <a:r>
            <a:rPr lang="en-US" dirty="0">
              <a:latin typeface="Times New Roman" panose="02020603050405020304" pitchFamily="18" charset="0"/>
              <a:cs typeface="Times New Roman" panose="02020603050405020304" pitchFamily="18" charset="0"/>
            </a:rPr>
            <a:t>.</a:t>
          </a:r>
        </a:p>
      </dgm:t>
    </dgm:pt>
    <dgm:pt modelId="{7CF39B0C-FFF6-429C-8301-13102419F4BA}" type="parTrans" cxnId="{2F0A4CCC-2248-453A-968C-E541C0016004}">
      <dgm:prSet/>
      <dgm:spPr/>
      <dgm:t>
        <a:bodyPr/>
        <a:lstStyle/>
        <a:p>
          <a:endParaRPr lang="en-US"/>
        </a:p>
      </dgm:t>
    </dgm:pt>
    <dgm:pt modelId="{D960F2E4-322D-4E2B-BF10-29E02B49EE96}" type="sibTrans" cxnId="{2F0A4CCC-2248-453A-968C-E541C0016004}">
      <dgm:prSet/>
      <dgm:spPr/>
      <dgm:t>
        <a:bodyPr/>
        <a:lstStyle/>
        <a:p>
          <a:endParaRPr lang="en-US"/>
        </a:p>
      </dgm:t>
    </dgm:pt>
    <dgm:pt modelId="{73B55264-FB18-4FC0-BEC7-C6CB76E34E76}">
      <dgm:prSet/>
      <dgm:spPr/>
      <dgm:t>
        <a:bodyPr/>
        <a:lstStyle/>
        <a:p>
          <a:pPr>
            <a:lnSpc>
              <a:spcPts val="2800"/>
            </a:lnSpc>
          </a:pP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du </a:t>
          </a:r>
          <a:r>
            <a:rPr lang="en-US" dirty="0" err="1">
              <a:latin typeface="Times New Roman" panose="02020603050405020304" pitchFamily="18" charset="0"/>
              <a:cs typeface="Times New Roman" panose="02020603050405020304" pitchFamily="18" charset="0"/>
            </a:rPr>
            <a:t>lịch</a:t>
          </a:r>
          <a:r>
            <a:rPr lang="en-US" dirty="0">
              <a:latin typeface="Times New Roman" panose="02020603050405020304" pitchFamily="18" charset="0"/>
              <a:cs typeface="Times New Roman" panose="02020603050405020304" pitchFamily="18" charset="0"/>
            </a:rPr>
            <a:t> 4 bánh.</a:t>
          </a:r>
        </a:p>
      </dgm:t>
    </dgm:pt>
    <dgm:pt modelId="{5D6A4E1E-25B9-4E79-B726-6FCEB79722A3}" type="parTrans" cxnId="{D369F240-87C1-4898-85FA-29C365F7E0A2}">
      <dgm:prSet/>
      <dgm:spPr/>
      <dgm:t>
        <a:bodyPr/>
        <a:lstStyle/>
        <a:p>
          <a:endParaRPr lang="en-US"/>
        </a:p>
      </dgm:t>
    </dgm:pt>
    <dgm:pt modelId="{4C9FD608-0361-473E-A5EB-8CF840A417EB}" type="sibTrans" cxnId="{D369F240-87C1-4898-85FA-29C365F7E0A2}">
      <dgm:prSet/>
      <dgm:spPr/>
      <dgm:t>
        <a:bodyPr/>
        <a:lstStyle/>
        <a:p>
          <a:endParaRPr lang="en-US"/>
        </a:p>
      </dgm:t>
    </dgm:pt>
    <dgm:pt modelId="{57017FE5-01FB-49C2-B18A-7CBD9D1BAC27}">
      <dgm:prSet/>
      <dgm:spPr/>
      <dgm:t>
        <a:bodyPr/>
        <a:lstStyle/>
        <a:p>
          <a:pPr>
            <a:lnSpc>
              <a:spcPts val="2800"/>
            </a:lnSpc>
          </a:pP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lái</a:t>
          </a:r>
          <a:r>
            <a:rPr lang="en-US" dirty="0">
              <a:latin typeface="Times New Roman" panose="02020603050405020304" pitchFamily="18" charset="0"/>
              <a:cs typeface="Times New Roman" panose="02020603050405020304" pitchFamily="18" charset="0"/>
            </a:rPr>
            <a:t> Ackermann.</a:t>
          </a:r>
        </a:p>
      </dgm:t>
    </dgm:pt>
    <dgm:pt modelId="{7EFC72BC-4B44-42EE-B8DE-1699FC6B78C9}" type="parTrans" cxnId="{366B6B82-B2EB-4111-96AC-6DEBE543BE9E}">
      <dgm:prSet/>
      <dgm:spPr/>
      <dgm:t>
        <a:bodyPr/>
        <a:lstStyle/>
        <a:p>
          <a:endParaRPr lang="en-US"/>
        </a:p>
      </dgm:t>
    </dgm:pt>
    <dgm:pt modelId="{5DDEFC1D-5812-463E-9BC4-6EF3DE6358FA}" type="sibTrans" cxnId="{366B6B82-B2EB-4111-96AC-6DEBE543BE9E}">
      <dgm:prSet/>
      <dgm:spPr/>
      <dgm:t>
        <a:bodyPr/>
        <a:lstStyle/>
        <a:p>
          <a:endParaRPr lang="en-US"/>
        </a:p>
      </dgm:t>
    </dgm:pt>
    <dgm:pt modelId="{D2E28831-8C34-4E39-B905-345A924ACD1E}">
      <dgm:prSet/>
      <dgm:spPr/>
      <dgm:t>
        <a:bodyPr/>
        <a:lstStyle/>
        <a:p>
          <a:pPr>
            <a:lnSpc>
              <a:spcPts val="2800"/>
            </a:lnSpc>
          </a:pP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momen </a:t>
          </a:r>
          <a:r>
            <a:rPr lang="en-US" dirty="0" err="1">
              <a:latin typeface="Times New Roman" panose="02020603050405020304" pitchFamily="18" charset="0"/>
              <a:cs typeface="Times New Roman" panose="02020603050405020304" pitchFamily="18" charset="0"/>
            </a:rPr>
            <a:t>tay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momen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ở các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a:t>
          </a:r>
        </a:p>
      </dgm:t>
    </dgm:pt>
    <dgm:pt modelId="{AA34E0CB-D5C1-4931-A30B-C5DAA07B877C}" type="parTrans" cxnId="{5BEBED14-F806-492B-AA79-A4E5C9150B4B}">
      <dgm:prSet/>
      <dgm:spPr/>
      <dgm:t>
        <a:bodyPr/>
        <a:lstStyle/>
        <a:p>
          <a:endParaRPr lang="en-US"/>
        </a:p>
      </dgm:t>
    </dgm:pt>
    <dgm:pt modelId="{6B57EF42-1225-414C-8475-6360FB9FD2E5}" type="sibTrans" cxnId="{5BEBED14-F806-492B-AA79-A4E5C9150B4B}">
      <dgm:prSet/>
      <dgm:spPr/>
      <dgm:t>
        <a:bodyPr/>
        <a:lstStyle/>
        <a:p>
          <a:endParaRPr lang="en-US"/>
        </a:p>
      </dgm:t>
    </dgm:pt>
    <dgm:pt modelId="{D2746FC2-2791-4D8C-B216-5AF63DAA1371}">
      <dgm:prSet/>
      <dgm:spPr/>
      <dgm:t>
        <a:bodyPr/>
        <a:lstStyle/>
        <a:p>
          <a:pPr>
            <a:lnSpc>
              <a:spcPts val="2800"/>
            </a:lnSpc>
          </a:pP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DC.</a:t>
          </a:r>
        </a:p>
      </dgm:t>
    </dgm:pt>
    <dgm:pt modelId="{418D92D7-8561-425B-8719-B08C3E206AF0}" type="parTrans" cxnId="{A98CA1F5-5ED1-4FF6-AA23-A36EEE6EFC8C}">
      <dgm:prSet/>
      <dgm:spPr/>
      <dgm:t>
        <a:bodyPr/>
        <a:lstStyle/>
        <a:p>
          <a:endParaRPr lang="en-US"/>
        </a:p>
      </dgm:t>
    </dgm:pt>
    <dgm:pt modelId="{FF9E8499-F1F3-4523-9308-39E6BB6266F0}" type="sibTrans" cxnId="{A98CA1F5-5ED1-4FF6-AA23-A36EEE6EFC8C}">
      <dgm:prSet/>
      <dgm:spPr/>
      <dgm:t>
        <a:bodyPr/>
        <a:lstStyle/>
        <a:p>
          <a:endParaRPr lang="en-US"/>
        </a:p>
      </dgm:t>
    </dgm:pt>
    <dgm:pt modelId="{83B8C9C6-8940-4ABB-9D0A-3D8AC2E073D6}" type="pres">
      <dgm:prSet presAssocID="{556DFAA0-FB03-4C3E-AC57-3FE4F846FCA1}" presName="linear" presStyleCnt="0">
        <dgm:presLayoutVars>
          <dgm:animLvl val="lvl"/>
          <dgm:resizeHandles val="exact"/>
        </dgm:presLayoutVars>
      </dgm:prSet>
      <dgm:spPr/>
    </dgm:pt>
    <dgm:pt modelId="{1423E85F-051A-485D-ADAD-B6AFF08C3CF6}" type="pres">
      <dgm:prSet presAssocID="{D98512A6-DB69-4879-B58E-068D2B6252F6}" presName="parentText" presStyleLbl="node1" presStyleIdx="0" presStyleCnt="1">
        <dgm:presLayoutVars>
          <dgm:chMax val="0"/>
          <dgm:bulletEnabled val="1"/>
        </dgm:presLayoutVars>
      </dgm:prSet>
      <dgm:spPr/>
    </dgm:pt>
    <dgm:pt modelId="{93E4D8E0-55F4-4973-A416-ACA8A37448BE}" type="pres">
      <dgm:prSet presAssocID="{D98512A6-DB69-4879-B58E-068D2B6252F6}" presName="childText" presStyleLbl="revTx" presStyleIdx="0" presStyleCnt="1">
        <dgm:presLayoutVars>
          <dgm:bulletEnabled val="1"/>
        </dgm:presLayoutVars>
      </dgm:prSet>
      <dgm:spPr/>
    </dgm:pt>
  </dgm:ptLst>
  <dgm:cxnLst>
    <dgm:cxn modelId="{5BEBED14-F806-492B-AA79-A4E5C9150B4B}" srcId="{D98512A6-DB69-4879-B58E-068D2B6252F6}" destId="{D2E28831-8C34-4E39-B905-345A924ACD1E}" srcOrd="4" destOrd="0" parTransId="{AA34E0CB-D5C1-4931-A30B-C5DAA07B877C}" sibTransId="{6B57EF42-1225-414C-8475-6360FB9FD2E5}"/>
    <dgm:cxn modelId="{CB285023-093D-426B-B528-C753ED908929}" type="presOf" srcId="{76D8580B-A32F-4E12-95F1-966674739498}" destId="{93E4D8E0-55F4-4973-A416-ACA8A37448BE}" srcOrd="0" destOrd="0" presId="urn:microsoft.com/office/officeart/2005/8/layout/vList2"/>
    <dgm:cxn modelId="{74091F31-8296-47C7-93D8-88D8FC5DDE6D}" type="presOf" srcId="{10C92B1C-DBAB-48AC-8F84-71C978E8CE57}" destId="{93E4D8E0-55F4-4973-A416-ACA8A37448BE}" srcOrd="0" destOrd="1" presId="urn:microsoft.com/office/officeart/2005/8/layout/vList2"/>
    <dgm:cxn modelId="{D369F240-87C1-4898-85FA-29C365F7E0A2}" srcId="{D98512A6-DB69-4879-B58E-068D2B6252F6}" destId="{73B55264-FB18-4FC0-BEC7-C6CB76E34E76}" srcOrd="2" destOrd="0" parTransId="{5D6A4E1E-25B9-4E79-B726-6FCEB79722A3}" sibTransId="{4C9FD608-0361-473E-A5EB-8CF840A417EB}"/>
    <dgm:cxn modelId="{7653B064-20B7-42E4-B36E-06C4BD2C3F1D}" type="presOf" srcId="{73B55264-FB18-4FC0-BEC7-C6CB76E34E76}" destId="{93E4D8E0-55F4-4973-A416-ACA8A37448BE}" srcOrd="0" destOrd="2" presId="urn:microsoft.com/office/officeart/2005/8/layout/vList2"/>
    <dgm:cxn modelId="{0C1DB07A-2B57-4EE2-AF60-B695234EA881}" type="presOf" srcId="{57017FE5-01FB-49C2-B18A-7CBD9D1BAC27}" destId="{93E4D8E0-55F4-4973-A416-ACA8A37448BE}" srcOrd="0" destOrd="3" presId="urn:microsoft.com/office/officeart/2005/8/layout/vList2"/>
    <dgm:cxn modelId="{366B6B82-B2EB-4111-96AC-6DEBE543BE9E}" srcId="{D98512A6-DB69-4879-B58E-068D2B6252F6}" destId="{57017FE5-01FB-49C2-B18A-7CBD9D1BAC27}" srcOrd="3" destOrd="0" parTransId="{7EFC72BC-4B44-42EE-B8DE-1699FC6B78C9}" sibTransId="{5DDEFC1D-5812-463E-9BC4-6EF3DE6358FA}"/>
    <dgm:cxn modelId="{3B59E888-E82D-4811-A8EA-268A2099AEAC}" type="presOf" srcId="{556DFAA0-FB03-4C3E-AC57-3FE4F846FCA1}" destId="{83B8C9C6-8940-4ABB-9D0A-3D8AC2E073D6}" srcOrd="0" destOrd="0" presId="urn:microsoft.com/office/officeart/2005/8/layout/vList2"/>
    <dgm:cxn modelId="{74B6519B-FF08-403C-BFF7-982ACD69A622}" type="presOf" srcId="{D2746FC2-2791-4D8C-B216-5AF63DAA1371}" destId="{93E4D8E0-55F4-4973-A416-ACA8A37448BE}" srcOrd="0" destOrd="5" presId="urn:microsoft.com/office/officeart/2005/8/layout/vList2"/>
    <dgm:cxn modelId="{93C8C49C-445A-418E-B30E-57AF4E5A6053}" type="presOf" srcId="{D2E28831-8C34-4E39-B905-345A924ACD1E}" destId="{93E4D8E0-55F4-4973-A416-ACA8A37448BE}" srcOrd="0" destOrd="4" presId="urn:microsoft.com/office/officeart/2005/8/layout/vList2"/>
    <dgm:cxn modelId="{0FD9F5BE-6CFD-4763-9D3F-58A847AD1FFF}" type="presOf" srcId="{D98512A6-DB69-4879-B58E-068D2B6252F6}" destId="{1423E85F-051A-485D-ADAD-B6AFF08C3CF6}" srcOrd="0" destOrd="0" presId="urn:microsoft.com/office/officeart/2005/8/layout/vList2"/>
    <dgm:cxn modelId="{2F0A4CCC-2248-453A-968C-E541C0016004}" srcId="{D98512A6-DB69-4879-B58E-068D2B6252F6}" destId="{10C92B1C-DBAB-48AC-8F84-71C978E8CE57}" srcOrd="1" destOrd="0" parTransId="{7CF39B0C-FFF6-429C-8301-13102419F4BA}" sibTransId="{D960F2E4-322D-4E2B-BF10-29E02B49EE96}"/>
    <dgm:cxn modelId="{924314D9-79C8-4360-8CB5-2820B4EE5901}" srcId="{D98512A6-DB69-4879-B58E-068D2B6252F6}" destId="{76D8580B-A32F-4E12-95F1-966674739498}" srcOrd="0" destOrd="0" parTransId="{30E15765-2B32-4476-8BEC-1150D6D03016}" sibTransId="{C03C2286-3EB8-4D46-9ED9-4D8906197338}"/>
    <dgm:cxn modelId="{C1399BEA-7497-4BE9-BAD4-05218988FFBB}" srcId="{556DFAA0-FB03-4C3E-AC57-3FE4F846FCA1}" destId="{D98512A6-DB69-4879-B58E-068D2B6252F6}" srcOrd="0" destOrd="0" parTransId="{23CAABF6-7953-48EA-9EC2-35D32EA84486}" sibTransId="{9A05D774-C7D3-490B-B8E3-C43E1E896C3F}"/>
    <dgm:cxn modelId="{A98CA1F5-5ED1-4FF6-AA23-A36EEE6EFC8C}" srcId="{D98512A6-DB69-4879-B58E-068D2B6252F6}" destId="{D2746FC2-2791-4D8C-B216-5AF63DAA1371}" srcOrd="5" destOrd="0" parTransId="{418D92D7-8561-425B-8719-B08C3E206AF0}" sibTransId="{FF9E8499-F1F3-4523-9308-39E6BB6266F0}"/>
    <dgm:cxn modelId="{81F30C6D-7ED2-4D82-8782-A82E5CF3836A}" type="presParOf" srcId="{83B8C9C6-8940-4ABB-9D0A-3D8AC2E073D6}" destId="{1423E85F-051A-485D-ADAD-B6AFF08C3CF6}" srcOrd="0" destOrd="0" presId="urn:microsoft.com/office/officeart/2005/8/layout/vList2"/>
    <dgm:cxn modelId="{617150A4-3AEF-47F6-B776-9ADB845AEF76}" type="presParOf" srcId="{83B8C9C6-8940-4ABB-9D0A-3D8AC2E073D6}" destId="{93E4D8E0-55F4-4973-A416-ACA8A37448BE}" srcOrd="1"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3E85F-051A-485D-ADAD-B6AFF08C3CF6}">
      <dsp:nvSpPr>
        <dsp:cNvPr id="0" name=""/>
        <dsp:cNvSpPr/>
      </dsp:nvSpPr>
      <dsp:spPr>
        <a:xfrm>
          <a:off x="0" y="29378"/>
          <a:ext cx="7297216"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Kết</a:t>
          </a:r>
          <a:r>
            <a:rPr lang="en-US" sz="2600" kern="1200" dirty="0"/>
            <a:t> </a:t>
          </a:r>
          <a:r>
            <a:rPr lang="en-US" sz="2600" kern="1200" dirty="0" err="1"/>
            <a:t>quả</a:t>
          </a:r>
          <a:r>
            <a:rPr lang="en-US" sz="2600" kern="1200" dirty="0"/>
            <a:t> </a:t>
          </a:r>
          <a:r>
            <a:rPr lang="en-US" sz="2600" kern="1200" dirty="0" err="1"/>
            <a:t>của</a:t>
          </a:r>
          <a:r>
            <a:rPr lang="en-US" sz="2600" kern="1200" dirty="0"/>
            <a:t> </a:t>
          </a:r>
          <a:r>
            <a:rPr lang="en-US" sz="2600" kern="1200" dirty="0" err="1"/>
            <a:t>đề</a:t>
          </a:r>
          <a:r>
            <a:rPr lang="en-US" sz="2600" kern="1200" dirty="0"/>
            <a:t> </a:t>
          </a:r>
          <a:r>
            <a:rPr lang="en-US" sz="2600" kern="1200" dirty="0" err="1"/>
            <a:t>tài</a:t>
          </a:r>
          <a:r>
            <a:rPr lang="en-US" sz="2600" kern="1200" dirty="0"/>
            <a:t> </a:t>
          </a:r>
          <a:r>
            <a:rPr lang="en-US" sz="2600" kern="1200" dirty="0" err="1"/>
            <a:t>thỏa</a:t>
          </a:r>
          <a:r>
            <a:rPr lang="en-US" sz="2600" kern="1200" dirty="0"/>
            <a:t> các </a:t>
          </a:r>
          <a:r>
            <a:rPr lang="en-US" sz="2600" kern="1200" dirty="0" err="1"/>
            <a:t>yêu</a:t>
          </a:r>
          <a:r>
            <a:rPr lang="en-US" sz="2600" kern="1200" dirty="0"/>
            <a:t> </a:t>
          </a:r>
          <a:r>
            <a:rPr lang="en-US" sz="2600" kern="1200" dirty="0" err="1"/>
            <a:t>cầu</a:t>
          </a:r>
          <a:r>
            <a:rPr lang="en-US" sz="2600" kern="1200" dirty="0"/>
            <a:t> </a:t>
          </a:r>
          <a:r>
            <a:rPr lang="en-US" sz="2600" kern="1200" dirty="0" err="1"/>
            <a:t>kỹ</a:t>
          </a:r>
          <a:r>
            <a:rPr lang="en-US" sz="2600" kern="1200" dirty="0"/>
            <a:t> </a:t>
          </a:r>
          <a:r>
            <a:rPr lang="en-US" sz="2600" kern="1200" dirty="0" err="1"/>
            <a:t>thuật</a:t>
          </a:r>
          <a:r>
            <a:rPr lang="en-US" sz="2600" kern="1200" dirty="0"/>
            <a:t>:</a:t>
          </a:r>
        </a:p>
      </dsp:txBody>
      <dsp:txXfrm>
        <a:off x="30442" y="59820"/>
        <a:ext cx="7236332" cy="562726"/>
      </dsp:txXfrm>
    </dsp:sp>
    <dsp:sp modelId="{93E4D8E0-55F4-4973-A416-ACA8A37448BE}">
      <dsp:nvSpPr>
        <dsp:cNvPr id="0" name=""/>
        <dsp:cNvSpPr/>
      </dsp:nvSpPr>
      <dsp:spPr>
        <a:xfrm>
          <a:off x="0" y="652988"/>
          <a:ext cx="7297216" cy="3175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687" tIns="33020" rIns="184912" bIns="33020" numCol="1" spcCol="1270" anchor="t" anchorCtr="0">
          <a:noAutofit/>
        </a:bodyPr>
        <a:lstStyle/>
        <a:p>
          <a:pPr marL="228600" lvl="1" indent="-228600" algn="l" defTabSz="889000">
            <a:lnSpc>
              <a:spcPts val="2800"/>
            </a:lnSpc>
            <a:spcBef>
              <a:spcPct val="0"/>
            </a:spcBef>
            <a:spcAft>
              <a:spcPct val="20000"/>
            </a:spcAft>
            <a:buChar char="•"/>
          </a:pPr>
          <a:r>
            <a:rPr lang="en-US" sz="2000" kern="1200" dirty="0" err="1">
              <a:latin typeface="Times New Roman" panose="02020603050405020304" pitchFamily="18" charset="0"/>
              <a:cs typeface="Times New Roman" panose="02020603050405020304" pitchFamily="18" charset="0"/>
            </a:rPr>
            <a:t>Điều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khiển</a:t>
          </a:r>
          <a:r>
            <a:rPr lang="en-US" sz="2000" kern="1200" dirty="0">
              <a:latin typeface="Times New Roman" panose="02020603050405020304" pitchFamily="18" charset="0"/>
              <a:cs typeface="Times New Roman" panose="02020603050405020304" pitchFamily="18" charset="0"/>
            </a:rPr>
            <a:t> momen </a:t>
          </a:r>
          <a:r>
            <a:rPr lang="en-US" sz="2000" kern="1200" dirty="0" err="1">
              <a:latin typeface="Times New Roman" panose="02020603050405020304" pitchFamily="18" charset="0"/>
              <a:cs typeface="Times New Roman" panose="02020603050405020304" pitchFamily="18" charset="0"/>
            </a:rPr>
            <a:t>trợ</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lực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động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cơ</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chính</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xác</a:t>
          </a:r>
          <a:r>
            <a:rPr lang="en-US" sz="2000" kern="1200" dirty="0">
              <a:latin typeface="Times New Roman" panose="02020603050405020304" pitchFamily="18" charset="0"/>
              <a:cs typeface="Times New Roman" panose="02020603050405020304" pitchFamily="18" charset="0"/>
            </a:rPr>
            <a:t>.</a:t>
          </a:r>
        </a:p>
        <a:p>
          <a:pPr marL="228600" lvl="1" indent="-228600" algn="l" defTabSz="889000">
            <a:lnSpc>
              <a:spcPts val="2800"/>
            </a:lnSpc>
            <a:spcBef>
              <a:spcPct val="0"/>
            </a:spcBef>
            <a:spcAft>
              <a:spcPct val="20000"/>
            </a:spcAft>
            <a:buChar char="•"/>
          </a:pPr>
          <a:r>
            <a:rPr lang="en-US" sz="2000" kern="1200" dirty="0" err="1">
              <a:latin typeface="Times New Roman" panose="02020603050405020304" pitchFamily="18" charset="0"/>
              <a:cs typeface="Times New Roman" panose="02020603050405020304" pitchFamily="18" charset="0"/>
            </a:rPr>
            <a:t>Thay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đổi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được</a:t>
          </a:r>
          <a:r>
            <a:rPr lang="en-US" sz="2000" kern="1200" dirty="0">
              <a:latin typeface="Times New Roman" panose="02020603050405020304" pitchFamily="18" charset="0"/>
              <a:cs typeface="Times New Roman" panose="02020603050405020304" pitchFamily="18" charset="0"/>
            </a:rPr>
            <a:t> momen </a:t>
          </a:r>
          <a:r>
            <a:rPr lang="en-US" sz="2000" kern="1200" dirty="0" err="1">
              <a:latin typeface="Times New Roman" panose="02020603050405020304" pitchFamily="18" charset="0"/>
              <a:cs typeface="Times New Roman" panose="02020603050405020304" pitchFamily="18" charset="0"/>
            </a:rPr>
            <a:t>trợ</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lực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khi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xe</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vận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hành</a:t>
          </a:r>
          <a:r>
            <a:rPr lang="en-US" sz="2000" kern="1200" dirty="0">
              <a:latin typeface="Times New Roman" panose="02020603050405020304" pitchFamily="18" charset="0"/>
              <a:cs typeface="Times New Roman" panose="02020603050405020304" pitchFamily="18" charset="0"/>
            </a:rPr>
            <a:t> ở các </a:t>
          </a:r>
          <a:r>
            <a:rPr lang="en-US" sz="2000" kern="1200" dirty="0" err="1">
              <a:latin typeface="Times New Roman" panose="02020603050405020304" pitchFamily="18" charset="0"/>
              <a:cs typeface="Times New Roman" panose="02020603050405020304" pitchFamily="18" charset="0"/>
            </a:rPr>
            <a:t>điều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kiện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khác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nhau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theo</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tốc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độ</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góc</a:t>
          </a:r>
          <a:r>
            <a:rPr lang="en-US" sz="2000" kern="1200" dirty="0">
              <a:latin typeface="Times New Roman" panose="02020603050405020304" pitchFamily="18" charset="0"/>
              <a:cs typeface="Times New Roman" panose="02020603050405020304" pitchFamily="18" charset="0"/>
            </a:rPr>
            <a:t> quay </a:t>
          </a:r>
          <a:r>
            <a:rPr lang="en-US" sz="2000" kern="1200" dirty="0" err="1">
              <a:latin typeface="Times New Roman" panose="02020603050405020304" pitchFamily="18" charset="0"/>
              <a:cs typeface="Times New Roman" panose="02020603050405020304" pitchFamily="18" charset="0"/>
            </a:rPr>
            <a:t>tay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lái</a:t>
          </a:r>
          <a:r>
            <a:rPr lang="en-US" sz="2000" kern="1200" dirty="0">
              <a:latin typeface="Times New Roman" panose="02020603050405020304" pitchFamily="18" charset="0"/>
              <a:cs typeface="Times New Roman" panose="02020603050405020304" pitchFamily="18" charset="0"/>
            </a:rPr>
            <a:t>.</a:t>
          </a:r>
        </a:p>
        <a:p>
          <a:pPr marL="228600" lvl="1" indent="-228600" algn="l" defTabSz="889000">
            <a:lnSpc>
              <a:spcPts val="2800"/>
            </a:lnSpc>
            <a:spcBef>
              <a:spcPct val="0"/>
            </a:spcBef>
            <a:spcAft>
              <a:spcPct val="20000"/>
            </a:spcAft>
            <a:buChar char="•"/>
          </a:pPr>
          <a:r>
            <a:rPr lang="en-US" sz="2000" kern="1200" dirty="0" err="1">
              <a:latin typeface="Times New Roman" panose="02020603050405020304" pitchFamily="18" charset="0"/>
              <a:cs typeface="Times New Roman" panose="02020603050405020304" pitchFamily="18" charset="0"/>
            </a:rPr>
            <a:t>Ứng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mô</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hình</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xe</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loại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xe</a:t>
          </a:r>
          <a:r>
            <a:rPr lang="en-US" sz="2000" kern="1200" dirty="0">
              <a:latin typeface="Times New Roman" panose="02020603050405020304" pitchFamily="18" charset="0"/>
              <a:cs typeface="Times New Roman" panose="02020603050405020304" pitchFamily="18" charset="0"/>
            </a:rPr>
            <a:t> du </a:t>
          </a:r>
          <a:r>
            <a:rPr lang="en-US" sz="2000" kern="1200" dirty="0" err="1">
              <a:latin typeface="Times New Roman" panose="02020603050405020304" pitchFamily="18" charset="0"/>
              <a:cs typeface="Times New Roman" panose="02020603050405020304" pitchFamily="18" charset="0"/>
            </a:rPr>
            <a:t>lịch</a:t>
          </a:r>
          <a:r>
            <a:rPr lang="en-US" sz="2000" kern="1200" dirty="0">
              <a:latin typeface="Times New Roman" panose="02020603050405020304" pitchFamily="18" charset="0"/>
              <a:cs typeface="Times New Roman" panose="02020603050405020304" pitchFamily="18" charset="0"/>
            </a:rPr>
            <a:t> 4 bánh.</a:t>
          </a:r>
        </a:p>
        <a:p>
          <a:pPr marL="228600" lvl="1" indent="-228600" algn="l" defTabSz="889000">
            <a:lnSpc>
              <a:spcPts val="2800"/>
            </a:lnSpc>
            <a:spcBef>
              <a:spcPct val="0"/>
            </a:spcBef>
            <a:spcAft>
              <a:spcPct val="20000"/>
            </a:spcAft>
            <a:buChar char="•"/>
          </a:pPr>
          <a:r>
            <a:rPr lang="en-US" sz="2000" kern="1200" dirty="0" err="1">
              <a:latin typeface="Times New Roman" panose="02020603050405020304" pitchFamily="18" charset="0"/>
              <a:cs typeface="Times New Roman" panose="02020603050405020304" pitchFamily="18" charset="0"/>
            </a:rPr>
            <a:t>Ứng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mô</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hình</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hệ</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thống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lái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kiểu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cơ</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cấu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lái</a:t>
          </a:r>
          <a:r>
            <a:rPr lang="en-US" sz="2000" kern="1200" dirty="0">
              <a:latin typeface="Times New Roman" panose="02020603050405020304" pitchFamily="18" charset="0"/>
              <a:cs typeface="Times New Roman" panose="02020603050405020304" pitchFamily="18" charset="0"/>
            </a:rPr>
            <a:t> Ackermann.</a:t>
          </a:r>
        </a:p>
        <a:p>
          <a:pPr marL="228600" lvl="1" indent="-228600" algn="l" defTabSz="889000">
            <a:lnSpc>
              <a:spcPts val="2800"/>
            </a:lnSpc>
            <a:spcBef>
              <a:spcPct val="0"/>
            </a:spcBef>
            <a:spcAft>
              <a:spcPct val="20000"/>
            </a:spcAft>
            <a:buChar char="•"/>
          </a:pPr>
          <a:r>
            <a:rPr lang="en-US" sz="2000" kern="1200" dirty="0" err="1">
              <a:latin typeface="Times New Roman" panose="02020603050405020304" pitchFamily="18" charset="0"/>
              <a:cs typeface="Times New Roman" panose="02020603050405020304" pitchFamily="18" charset="0"/>
            </a:rPr>
            <a:t>Điều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khiển</a:t>
          </a:r>
          <a:r>
            <a:rPr lang="en-US" sz="2000" kern="1200" dirty="0">
              <a:latin typeface="Times New Roman" panose="02020603050405020304" pitchFamily="18" charset="0"/>
              <a:cs typeface="Times New Roman" panose="02020603050405020304" pitchFamily="18" charset="0"/>
            </a:rPr>
            <a:t> momen </a:t>
          </a:r>
          <a:r>
            <a:rPr lang="en-US" sz="2000" kern="1200" dirty="0" err="1">
              <a:latin typeface="Times New Roman" panose="02020603050405020304" pitchFamily="18" charset="0"/>
              <a:cs typeface="Times New Roman" panose="02020603050405020304" pitchFamily="18" charset="0"/>
            </a:rPr>
            <a:t>tay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lái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a:t>
          </a:r>
          <a:r>
            <a:rPr lang="en-US" sz="2000" kern="1200" dirty="0">
              <a:latin typeface="Times New Roman" panose="02020603050405020304" pitchFamily="18" charset="0"/>
              <a:cs typeface="Times New Roman" panose="02020603050405020304" pitchFamily="18" charset="0"/>
            </a:rPr>
            <a:t> momen </a:t>
          </a:r>
          <a:r>
            <a:rPr lang="en-US" sz="2000" kern="1200" dirty="0" err="1">
              <a:latin typeface="Times New Roman" panose="02020603050405020304" pitchFamily="18" charset="0"/>
              <a:cs typeface="Times New Roman" panose="02020603050405020304" pitchFamily="18" charset="0"/>
            </a:rPr>
            <a:t>trợ</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lực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lái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để</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xe</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bám</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theo</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quĩ</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đạo</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cho</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trước</a:t>
          </a:r>
          <a:r>
            <a:rPr lang="en-US" sz="2000" kern="1200" dirty="0">
              <a:latin typeface="Times New Roman" panose="02020603050405020304" pitchFamily="18" charset="0"/>
              <a:cs typeface="Times New Roman" panose="02020603050405020304" pitchFamily="18" charset="0"/>
            </a:rPr>
            <a:t> ở các </a:t>
          </a:r>
          <a:r>
            <a:rPr lang="en-US" sz="2000" kern="1200" dirty="0" err="1">
              <a:latin typeface="Times New Roman" panose="02020603050405020304" pitchFamily="18" charset="0"/>
              <a:cs typeface="Times New Roman" panose="02020603050405020304" pitchFamily="18" charset="0"/>
            </a:rPr>
            <a:t>tốc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độ</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khác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nhau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khi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xe</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toàn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tải</a:t>
          </a:r>
          <a:r>
            <a:rPr lang="en-US" sz="2000" kern="1200" dirty="0">
              <a:latin typeface="Times New Roman" panose="02020603050405020304" pitchFamily="18" charset="0"/>
              <a:cs typeface="Times New Roman" panose="02020603050405020304" pitchFamily="18" charset="0"/>
            </a:rPr>
            <a:t>.</a:t>
          </a:r>
        </a:p>
        <a:p>
          <a:pPr marL="228600" lvl="1" indent="-228600" algn="l" defTabSz="889000">
            <a:lnSpc>
              <a:spcPts val="2800"/>
            </a:lnSpc>
            <a:spcBef>
              <a:spcPct val="0"/>
            </a:spcBef>
            <a:spcAft>
              <a:spcPct val="20000"/>
            </a:spcAft>
            <a:buChar char="•"/>
          </a:pPr>
          <a:r>
            <a:rPr lang="en-US" sz="2000" kern="1200" dirty="0" err="1">
              <a:latin typeface="Times New Roman" panose="02020603050405020304" pitchFamily="18" charset="0"/>
              <a:cs typeface="Times New Roman" panose="02020603050405020304" pitchFamily="18" charset="0"/>
            </a:rPr>
            <a:t>Mô</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hình</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trợ</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lực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điện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sử</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động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cơ</a:t>
          </a:r>
          <a:r>
            <a:rPr lang="en-US" sz="2000" kern="1200" dirty="0">
              <a:latin typeface="Times New Roman" panose="02020603050405020304" pitchFamily="18" charset="0"/>
              <a:cs typeface="Times New Roman" panose="02020603050405020304" pitchFamily="18" charset="0"/>
            </a:rPr>
            <a:t> DC.</a:t>
          </a:r>
        </a:p>
      </dsp:txBody>
      <dsp:txXfrm>
        <a:off x="0" y="652988"/>
        <a:ext cx="7297216" cy="31753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BA47D-E93E-4AB3-BECE-DCA1CF92442C}" type="datetimeFigureOut">
              <a:rPr lang="en-US" smtClean="0"/>
              <a:t>30-May-23</a:t>
            </a:fld>
            <a:endParaRPr lang="en-US"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115E2-A613-4D9C-B3F5-2C169316F2FF}" type="slidenum">
              <a:rPr lang="en-US" smtClean="0"/>
              <a:t>‹#›</a:t>
            </a:fld>
            <a:endParaRPr lang="en-US" dirty="0"/>
          </a:p>
        </p:txBody>
      </p:sp>
    </p:spTree>
    <p:extLst>
      <p:ext uri="{BB962C8B-B14F-4D97-AF65-F5344CB8AC3E}">
        <p14:creationId xmlns:p14="http://schemas.microsoft.com/office/powerpoint/2010/main" val="3249740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Trong</a:t>
            </a:r>
            <a:r>
              <a:rPr lang="en-US" dirty="0"/>
              <a:t> tam </a:t>
            </a:r>
            <a:r>
              <a:rPr lang="en-US" dirty="0" err="1"/>
              <a:t>thuc</a:t>
            </a:r>
            <a:r>
              <a:rPr lang="en-US" dirty="0"/>
              <a:t> </a:t>
            </a:r>
            <a:r>
              <a:rPr lang="en-US" dirty="0" err="1"/>
              <a:t>hien</a:t>
            </a:r>
            <a:r>
              <a:rPr lang="en-US" dirty="0"/>
              <a:t> == (</a:t>
            </a:r>
            <a:r>
              <a:rPr lang="en-US" dirty="0" err="1"/>
              <a:t>ung</a:t>
            </a:r>
            <a:r>
              <a:rPr lang="en-US" dirty="0"/>
              <a:t> dung) PP xu </a:t>
            </a:r>
            <a:r>
              <a:rPr lang="en-US" dirty="0" err="1"/>
              <a:t>ly</a:t>
            </a:r>
            <a:r>
              <a:rPr lang="en-US" dirty="0"/>
              <a:t> </a:t>
            </a:r>
            <a:r>
              <a:rPr lang="en-US" dirty="0" err="1"/>
              <a:t>anh</a:t>
            </a:r>
            <a:r>
              <a:rPr lang="en-US" dirty="0"/>
              <a:t> (</a:t>
            </a:r>
            <a:r>
              <a:rPr lang="en-US" dirty="0" err="1"/>
              <a:t>trong</a:t>
            </a:r>
            <a:r>
              <a:rPr lang="en-US" dirty="0"/>
              <a:t> x/d </a:t>
            </a:r>
            <a:r>
              <a:rPr lang="en-US" dirty="0" err="1"/>
              <a:t>ti</a:t>
            </a:r>
            <a:r>
              <a:rPr lang="en-US" dirty="0"/>
              <a:t> so </a:t>
            </a:r>
            <a:r>
              <a:rPr lang="en-US" dirty="0" err="1"/>
              <a:t>truyen</a:t>
            </a:r>
            <a:r>
              <a:rPr lang="en-US" dirty="0"/>
              <a:t> </a:t>
            </a:r>
            <a:r>
              <a:rPr lang="en-US" dirty="0" err="1"/>
              <a:t>hinh</a:t>
            </a:r>
            <a:r>
              <a:rPr lang="en-US" dirty="0"/>
              <a:t> hoc)</a:t>
            </a:r>
          </a:p>
          <a:p>
            <a:r>
              <a:rPr lang="en-US" dirty="0" err="1"/>
              <a:t>Nghien</a:t>
            </a:r>
            <a:r>
              <a:rPr lang="en-US" dirty="0"/>
              <a:t> </a:t>
            </a:r>
            <a:r>
              <a:rPr lang="en-US" dirty="0" err="1"/>
              <a:t>cuu</a:t>
            </a:r>
            <a:r>
              <a:rPr lang="en-US" dirty="0"/>
              <a:t> </a:t>
            </a:r>
            <a:r>
              <a:rPr lang="en-US" dirty="0">
                <a:sym typeface="Wingdings" panose="05000000000000000000" pitchFamily="2" charset="2"/>
              </a:rPr>
              <a:t> </a:t>
            </a:r>
            <a:r>
              <a:rPr lang="en-US" dirty="0" err="1">
                <a:sym typeface="Wingdings" panose="05000000000000000000" pitchFamily="2" charset="2"/>
              </a:rPr>
              <a:t>Đoi</a:t>
            </a:r>
            <a:r>
              <a:rPr lang="en-US" dirty="0">
                <a:sym typeface="Wingdings" panose="05000000000000000000" pitchFamily="2" charset="2"/>
              </a:rPr>
              <a:t> </a:t>
            </a:r>
            <a:r>
              <a:rPr lang="en-US" dirty="0" err="1">
                <a:sym typeface="Wingdings" panose="05000000000000000000" pitchFamily="2" charset="2"/>
              </a:rPr>
              <a:t>sanh</a:t>
            </a:r>
            <a:endParaRPr lang="en-US" dirty="0">
              <a:sym typeface="Wingdings" panose="05000000000000000000" pitchFamily="2" charset="2"/>
            </a:endParaRPr>
          </a:p>
          <a:p>
            <a:endParaRPr lang="en-US" dirty="0">
              <a:sym typeface="Wingdings" panose="05000000000000000000" pitchFamily="2" charset="2"/>
            </a:endParaRPr>
          </a:p>
          <a:p>
            <a:r>
              <a:rPr lang="en-US" dirty="0" err="1">
                <a:sym typeface="Wingdings" panose="05000000000000000000" pitchFamily="2" charset="2"/>
              </a:rPr>
              <a:t>Gioi</a:t>
            </a:r>
            <a:r>
              <a:rPr lang="en-US" dirty="0">
                <a:sym typeface="Wingdings" panose="05000000000000000000" pitchFamily="2" charset="2"/>
              </a:rPr>
              <a:t> </a:t>
            </a:r>
            <a:r>
              <a:rPr lang="en-US" dirty="0" err="1">
                <a:sym typeface="Wingdings" panose="05000000000000000000" pitchFamily="2" charset="2"/>
              </a:rPr>
              <a:t>thieu</a:t>
            </a:r>
            <a:r>
              <a:rPr lang="en-US" dirty="0">
                <a:sym typeface="Wingdings" panose="05000000000000000000" pitchFamily="2" charset="2"/>
              </a:rPr>
              <a:t>:</a:t>
            </a:r>
          </a:p>
          <a:p>
            <a:r>
              <a:rPr lang="en-US" dirty="0">
                <a:sym typeface="Wingdings" panose="05000000000000000000" pitchFamily="2" charset="2"/>
              </a:rPr>
              <a:t>+. (why) </a:t>
            </a:r>
            <a:r>
              <a:rPr lang="en-US" dirty="0" err="1">
                <a:sym typeface="Wingdings" panose="05000000000000000000" pitchFamily="2" charset="2"/>
              </a:rPr>
              <a:t>Dat</a:t>
            </a:r>
            <a:r>
              <a:rPr lang="en-US" dirty="0">
                <a:sym typeface="Wingdings" panose="05000000000000000000" pitchFamily="2" charset="2"/>
              </a:rPr>
              <a:t> van de? == Vi </a:t>
            </a:r>
            <a:r>
              <a:rPr lang="en-US" dirty="0" err="1">
                <a:sym typeface="Wingdings" panose="05000000000000000000" pitchFamily="2" charset="2"/>
              </a:rPr>
              <a:t>sao</a:t>
            </a:r>
            <a:r>
              <a:rPr lang="en-US" dirty="0">
                <a:sym typeface="Wingdings" panose="05000000000000000000" pitchFamily="2" charset="2"/>
              </a:rPr>
              <a:t> </a:t>
            </a:r>
            <a:r>
              <a:rPr lang="en-US" dirty="0" err="1">
                <a:sym typeface="Wingdings" panose="05000000000000000000" pitchFamily="2" charset="2"/>
              </a:rPr>
              <a:t>phai</a:t>
            </a:r>
            <a:r>
              <a:rPr lang="en-US" dirty="0">
                <a:sym typeface="Wingdings" panose="05000000000000000000" pitchFamily="2" charset="2"/>
              </a:rPr>
              <a:t> dung </a:t>
            </a:r>
            <a:r>
              <a:rPr lang="en-US" dirty="0" err="1">
                <a:sym typeface="Wingdings" panose="05000000000000000000" pitchFamily="2" charset="2"/>
              </a:rPr>
              <a:t>cong</a:t>
            </a:r>
            <a:r>
              <a:rPr lang="en-US" dirty="0">
                <a:sym typeface="Wingdings" panose="05000000000000000000" pitchFamily="2" charset="2"/>
              </a:rPr>
              <a:t> cu xu </a:t>
            </a:r>
            <a:r>
              <a:rPr lang="en-US" dirty="0" err="1">
                <a:sym typeface="Wingdings" panose="05000000000000000000" pitchFamily="2" charset="2"/>
              </a:rPr>
              <a:t>ly</a:t>
            </a:r>
            <a:r>
              <a:rPr lang="en-US" dirty="0">
                <a:sym typeface="Wingdings" panose="05000000000000000000" pitchFamily="2" charset="2"/>
              </a:rPr>
              <a:t> </a:t>
            </a:r>
            <a:r>
              <a:rPr lang="en-US" dirty="0" err="1">
                <a:sym typeface="Wingdings" panose="05000000000000000000" pitchFamily="2" charset="2"/>
              </a:rPr>
              <a:t>anh</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bai </a:t>
            </a:r>
            <a:r>
              <a:rPr lang="en-US" dirty="0" err="1">
                <a:sym typeface="Wingdings" panose="05000000000000000000" pitchFamily="2" charset="2"/>
              </a:rPr>
              <a:t>toan</a:t>
            </a:r>
            <a:r>
              <a:rPr lang="en-US" dirty="0">
                <a:sym typeface="Wingdings" panose="05000000000000000000" pitchFamily="2" charset="2"/>
              </a:rPr>
              <a:t> x/d </a:t>
            </a:r>
            <a:r>
              <a:rPr lang="en-US" dirty="0" err="1">
                <a:sym typeface="Wingdings" panose="05000000000000000000" pitchFamily="2" charset="2"/>
              </a:rPr>
              <a:t>ti</a:t>
            </a:r>
            <a:r>
              <a:rPr lang="en-US" dirty="0">
                <a:sym typeface="Wingdings" panose="05000000000000000000" pitchFamily="2" charset="2"/>
              </a:rPr>
              <a:t> so </a:t>
            </a:r>
            <a:r>
              <a:rPr lang="en-US" dirty="0" err="1">
                <a:sym typeface="Wingdings" panose="05000000000000000000" pitchFamily="2" charset="2"/>
              </a:rPr>
              <a:t>truyen</a:t>
            </a:r>
            <a:r>
              <a:rPr lang="en-US" dirty="0">
                <a:sym typeface="Wingdings" panose="05000000000000000000" pitchFamily="2" charset="2"/>
              </a:rPr>
              <a:t> </a:t>
            </a:r>
            <a:r>
              <a:rPr lang="en-US" dirty="0" err="1">
                <a:sym typeface="Wingdings" panose="05000000000000000000" pitchFamily="2" charset="2"/>
              </a:rPr>
              <a:t>hinh</a:t>
            </a:r>
            <a:r>
              <a:rPr lang="en-US" dirty="0">
                <a:sym typeface="Wingdings" panose="05000000000000000000" pitchFamily="2" charset="2"/>
              </a:rPr>
              <a:t> hoc? Da co ai </a:t>
            </a:r>
            <a:r>
              <a:rPr lang="en-US" dirty="0" err="1">
                <a:sym typeface="Wingdings" panose="05000000000000000000" pitchFamily="2" charset="2"/>
              </a:rPr>
              <a:t>giai</a:t>
            </a:r>
            <a:r>
              <a:rPr lang="en-US" dirty="0">
                <a:sym typeface="Wingdings" panose="05000000000000000000" pitchFamily="2" charset="2"/>
              </a:rPr>
              <a:t> </a:t>
            </a:r>
            <a:r>
              <a:rPr lang="en-US" dirty="0" err="1">
                <a:sym typeface="Wingdings" panose="05000000000000000000" pitchFamily="2" charset="2"/>
              </a:rPr>
              <a:t>quyet</a:t>
            </a:r>
            <a:r>
              <a:rPr lang="en-US" dirty="0">
                <a:sym typeface="Wingdings" panose="05000000000000000000" pitchFamily="2" charset="2"/>
              </a:rPr>
              <a:t> bai </a:t>
            </a:r>
            <a:r>
              <a:rPr lang="en-US" dirty="0" err="1">
                <a:sym typeface="Wingdings" panose="05000000000000000000" pitchFamily="2" charset="2"/>
              </a:rPr>
              <a:t>toan</a:t>
            </a:r>
            <a:r>
              <a:rPr lang="en-US" dirty="0">
                <a:sym typeface="Wingdings" panose="05000000000000000000" pitchFamily="2" charset="2"/>
              </a:rPr>
              <a:t> nay hay </a:t>
            </a:r>
            <a:r>
              <a:rPr lang="en-US" dirty="0" err="1">
                <a:sym typeface="Wingdings" panose="05000000000000000000" pitchFamily="2" charset="2"/>
              </a:rPr>
              <a:t>chua</a:t>
            </a:r>
            <a:r>
              <a:rPr lang="en-US" dirty="0">
                <a:sym typeface="Wingdings" panose="05000000000000000000" pitchFamily="2" charset="2"/>
              </a:rPr>
              <a:t>, bang pp hay </a:t>
            </a:r>
            <a:r>
              <a:rPr lang="en-US" dirty="0" err="1">
                <a:sym typeface="Wingdings" panose="05000000000000000000" pitchFamily="2" charset="2"/>
              </a:rPr>
              <a:t>cong</a:t>
            </a:r>
            <a:r>
              <a:rPr lang="en-US" dirty="0">
                <a:sym typeface="Wingdings" panose="05000000000000000000" pitchFamily="2" charset="2"/>
              </a:rPr>
              <a:t> cu </a:t>
            </a:r>
            <a:r>
              <a:rPr lang="en-US" dirty="0" err="1">
                <a:sym typeface="Wingdings" panose="05000000000000000000" pitchFamily="2" charset="2"/>
              </a:rPr>
              <a:t>gi</a:t>
            </a:r>
            <a:r>
              <a:rPr lang="en-US" dirty="0">
                <a:sym typeface="Wingdings" panose="05000000000000000000" pitchFamily="2" charset="2"/>
              </a:rPr>
              <a:t>, </a:t>
            </a:r>
            <a:r>
              <a:rPr lang="en-US" dirty="0" err="1">
                <a:sym typeface="Wingdings" panose="05000000000000000000" pitchFamily="2" charset="2"/>
              </a:rPr>
              <a:t>dat</a:t>
            </a:r>
            <a:r>
              <a:rPr lang="en-US" dirty="0">
                <a:sym typeface="Wingdings" panose="05000000000000000000" pitchFamily="2" charset="2"/>
              </a:rPr>
              <a:t> </a:t>
            </a:r>
            <a:r>
              <a:rPr lang="en-US" dirty="0" err="1">
                <a:sym typeface="Wingdings" panose="05000000000000000000" pitchFamily="2" charset="2"/>
              </a:rPr>
              <a:t>ket</a:t>
            </a:r>
            <a:r>
              <a:rPr lang="en-US" dirty="0">
                <a:sym typeface="Wingdings" panose="05000000000000000000" pitchFamily="2" charset="2"/>
              </a:rPr>
              <a:t> qua the </a:t>
            </a:r>
            <a:r>
              <a:rPr lang="en-US" dirty="0" err="1">
                <a:sym typeface="Wingdings" panose="05000000000000000000" pitchFamily="2" charset="2"/>
              </a:rPr>
              <a:t>nao</a:t>
            </a:r>
            <a:r>
              <a:rPr lang="en-US" dirty="0">
                <a:sym typeface="Wingdings" panose="05000000000000000000" pitchFamily="2" charset="2"/>
              </a:rPr>
              <a:t>?</a:t>
            </a:r>
          </a:p>
          <a:p>
            <a:r>
              <a:rPr lang="en-US" dirty="0">
                <a:sym typeface="Wingdings" panose="05000000000000000000" pitchFamily="2" charset="2"/>
              </a:rPr>
              <a:t>+. (what for) Y </a:t>
            </a:r>
            <a:r>
              <a:rPr lang="en-US" dirty="0" err="1">
                <a:sym typeface="Wingdings" panose="05000000000000000000" pitchFamily="2" charset="2"/>
              </a:rPr>
              <a:t>nghia</a:t>
            </a:r>
            <a:r>
              <a:rPr lang="en-US" dirty="0">
                <a:sym typeface="Wingdings" panose="05000000000000000000" pitchFamily="2" charset="2"/>
              </a:rPr>
              <a:t> </a:t>
            </a:r>
            <a:r>
              <a:rPr lang="en-US" dirty="0" err="1">
                <a:sym typeface="Wingdings" panose="05000000000000000000" pitchFamily="2" charset="2"/>
              </a:rPr>
              <a:t>cua</a:t>
            </a:r>
            <a:r>
              <a:rPr lang="en-US" dirty="0">
                <a:sym typeface="Wingdings" panose="05000000000000000000" pitchFamily="2" charset="2"/>
              </a:rPr>
              <a:t> </a:t>
            </a:r>
            <a:r>
              <a:rPr lang="en-US" dirty="0" err="1">
                <a:sym typeface="Wingdings" panose="05000000000000000000" pitchFamily="2" charset="2"/>
              </a:rPr>
              <a:t>nghien</a:t>
            </a:r>
            <a:r>
              <a:rPr lang="en-US" dirty="0">
                <a:sym typeface="Wingdings" panose="05000000000000000000" pitchFamily="2" charset="2"/>
              </a:rPr>
              <a:t> </a:t>
            </a:r>
            <a:r>
              <a:rPr lang="en-US" dirty="0" err="1">
                <a:sym typeface="Wingdings" panose="05000000000000000000" pitchFamily="2" charset="2"/>
              </a:rPr>
              <a:t>cuu</a:t>
            </a:r>
            <a:r>
              <a:rPr lang="en-US" dirty="0">
                <a:sym typeface="Wingdings" panose="05000000000000000000" pitchFamily="2" charset="2"/>
              </a:rPr>
              <a:t>?</a:t>
            </a:r>
          </a:p>
          <a:p>
            <a:r>
              <a:rPr lang="en-US" dirty="0">
                <a:sym typeface="Wingdings" panose="05000000000000000000" pitchFamily="2" charset="2"/>
              </a:rPr>
              <a:t> Co can </a:t>
            </a:r>
            <a:r>
              <a:rPr lang="en-US" dirty="0" err="1">
                <a:sym typeface="Wingdings" panose="05000000000000000000" pitchFamily="2" charset="2"/>
              </a:rPr>
              <a:t>phai</a:t>
            </a:r>
            <a:r>
              <a:rPr lang="en-US" dirty="0">
                <a:sym typeface="Wingdings" panose="05000000000000000000" pitchFamily="2" charset="2"/>
              </a:rPr>
              <a:t> </a:t>
            </a:r>
            <a:r>
              <a:rPr lang="en-US" dirty="0" err="1">
                <a:sym typeface="Wingdings" panose="05000000000000000000" pitchFamily="2" charset="2"/>
              </a:rPr>
              <a:t>thuc</a:t>
            </a:r>
            <a:r>
              <a:rPr lang="en-US" dirty="0">
                <a:sym typeface="Wingdings" panose="05000000000000000000" pitchFamily="2" charset="2"/>
              </a:rPr>
              <a:t> </a:t>
            </a:r>
            <a:r>
              <a:rPr lang="en-US" dirty="0" err="1">
                <a:sym typeface="Wingdings" panose="05000000000000000000" pitchFamily="2" charset="2"/>
              </a:rPr>
              <a:t>hien</a:t>
            </a:r>
            <a:r>
              <a:rPr lang="en-US" dirty="0">
                <a:sym typeface="Wingdings" panose="05000000000000000000" pitchFamily="2" charset="2"/>
              </a:rPr>
              <a:t> </a:t>
            </a:r>
            <a:r>
              <a:rPr lang="en-US" dirty="0" err="1">
                <a:sym typeface="Wingdings" panose="05000000000000000000" pitchFamily="2" charset="2"/>
              </a:rPr>
              <a:t>nghien</a:t>
            </a:r>
            <a:r>
              <a:rPr lang="en-US" dirty="0">
                <a:sym typeface="Wingdings" panose="05000000000000000000" pitchFamily="2" charset="2"/>
              </a:rPr>
              <a:t> </a:t>
            </a:r>
            <a:r>
              <a:rPr lang="en-US" dirty="0" err="1">
                <a:sym typeface="Wingdings" panose="05000000000000000000" pitchFamily="2" charset="2"/>
              </a:rPr>
              <a:t>cuu</a:t>
            </a:r>
            <a:r>
              <a:rPr lang="en-US" dirty="0">
                <a:sym typeface="Wingdings" panose="05000000000000000000" pitchFamily="2" charset="2"/>
              </a:rPr>
              <a:t> nay </a:t>
            </a:r>
            <a:r>
              <a:rPr lang="en-US" dirty="0" err="1">
                <a:sym typeface="Wingdings" panose="05000000000000000000" pitchFamily="2" charset="2"/>
              </a:rPr>
              <a:t>khong</a:t>
            </a:r>
            <a:r>
              <a:rPr lang="en-US" dirty="0">
                <a:sym typeface="Wingdings" panose="05000000000000000000" pitchFamily="2" charset="2"/>
              </a:rPr>
              <a:t>? (</a:t>
            </a:r>
            <a:r>
              <a:rPr lang="en-US" dirty="0" err="1">
                <a:sym typeface="Wingdings" panose="05000000000000000000" pitchFamily="2" charset="2"/>
              </a:rPr>
              <a:t>ly</a:t>
            </a:r>
            <a:r>
              <a:rPr lang="en-US" dirty="0">
                <a:sym typeface="Wingdings" panose="05000000000000000000" pitchFamily="2" charset="2"/>
              </a:rPr>
              <a:t> do </a:t>
            </a:r>
            <a:r>
              <a:rPr lang="en-US" dirty="0" err="1">
                <a:sym typeface="Wingdings" panose="05000000000000000000" pitchFamily="2" charset="2"/>
              </a:rPr>
              <a:t>thuc</a:t>
            </a:r>
            <a:r>
              <a:rPr lang="en-US" dirty="0">
                <a:sym typeface="Wingdings" panose="05000000000000000000" pitchFamily="2" charset="2"/>
              </a:rPr>
              <a:t> </a:t>
            </a:r>
            <a:r>
              <a:rPr lang="en-US" dirty="0" err="1">
                <a:sym typeface="Wingdings" panose="05000000000000000000" pitchFamily="2" charset="2"/>
              </a:rPr>
              <a:t>hien</a:t>
            </a:r>
            <a:r>
              <a:rPr lang="en-US" dirty="0">
                <a:sym typeface="Wingdings" panose="05000000000000000000" pitchFamily="2" charset="2"/>
              </a:rPr>
              <a:t> de tai)</a:t>
            </a:r>
          </a:p>
          <a:p>
            <a:r>
              <a:rPr lang="en-US" dirty="0">
                <a:sym typeface="Wingdings" panose="05000000000000000000" pitchFamily="2" charset="2"/>
              </a:rPr>
              <a:t>+. (what) </a:t>
            </a:r>
            <a:r>
              <a:rPr lang="en-US" dirty="0" err="1">
                <a:sym typeface="Wingdings" panose="05000000000000000000" pitchFamily="2" charset="2"/>
              </a:rPr>
              <a:t>Muc</a:t>
            </a:r>
            <a:r>
              <a:rPr lang="en-US" dirty="0">
                <a:sym typeface="Wingdings" panose="05000000000000000000" pitchFamily="2" charset="2"/>
              </a:rPr>
              <a:t> </a:t>
            </a:r>
            <a:r>
              <a:rPr lang="en-US" dirty="0" err="1">
                <a:sym typeface="Wingdings" panose="05000000000000000000" pitchFamily="2" charset="2"/>
              </a:rPr>
              <a:t>tieu</a:t>
            </a:r>
            <a:r>
              <a:rPr lang="en-US" dirty="0">
                <a:sym typeface="Wingdings" panose="05000000000000000000" pitchFamily="2" charset="2"/>
              </a:rPr>
              <a:t> </a:t>
            </a:r>
            <a:r>
              <a:rPr lang="en-US" dirty="0" err="1">
                <a:sym typeface="Wingdings" panose="05000000000000000000" pitchFamily="2" charset="2"/>
              </a:rPr>
              <a:t>nghien</a:t>
            </a:r>
            <a:r>
              <a:rPr lang="en-US" dirty="0">
                <a:sym typeface="Wingdings" panose="05000000000000000000" pitchFamily="2" charset="2"/>
              </a:rPr>
              <a:t> </a:t>
            </a:r>
            <a:r>
              <a:rPr lang="en-US" dirty="0" err="1">
                <a:sym typeface="Wingdings" panose="05000000000000000000" pitchFamily="2" charset="2"/>
              </a:rPr>
              <a:t>cuu</a:t>
            </a:r>
            <a:r>
              <a:rPr lang="en-US" dirty="0">
                <a:sym typeface="Wingdings" panose="05000000000000000000" pitchFamily="2" charset="2"/>
              </a:rPr>
              <a:t>? == Gia </a:t>
            </a:r>
            <a:r>
              <a:rPr lang="en-US" dirty="0" err="1">
                <a:sym typeface="Wingdings" panose="05000000000000000000" pitchFamily="2" charset="2"/>
              </a:rPr>
              <a:t>thuyet</a:t>
            </a:r>
            <a:r>
              <a:rPr lang="en-US" dirty="0">
                <a:sym typeface="Wingdings" panose="05000000000000000000" pitchFamily="2" charset="2"/>
              </a:rPr>
              <a:t> </a:t>
            </a:r>
            <a:r>
              <a:rPr lang="en-US" dirty="0" err="1">
                <a:sym typeface="Wingdings" panose="05000000000000000000" pitchFamily="2" charset="2"/>
              </a:rPr>
              <a:t>nghien</a:t>
            </a:r>
            <a:r>
              <a:rPr lang="en-US" dirty="0">
                <a:sym typeface="Wingdings" panose="05000000000000000000" pitchFamily="2" charset="2"/>
              </a:rPr>
              <a:t> </a:t>
            </a:r>
            <a:r>
              <a:rPr lang="en-US" dirty="0" err="1">
                <a:sym typeface="Wingdings" panose="05000000000000000000" pitchFamily="2" charset="2"/>
              </a:rPr>
              <a:t>cuu</a:t>
            </a:r>
            <a:r>
              <a:rPr lang="en-US" dirty="0">
                <a:sym typeface="Wingdings" panose="05000000000000000000" pitchFamily="2" charset="2"/>
              </a:rPr>
              <a:t> la </a:t>
            </a:r>
            <a:r>
              <a:rPr lang="en-US" dirty="0" err="1">
                <a:sym typeface="Wingdings" panose="05000000000000000000" pitchFamily="2" charset="2"/>
              </a:rPr>
              <a:t>gi</a:t>
            </a:r>
            <a:r>
              <a:rPr lang="en-US" dirty="0">
                <a:sym typeface="Wingdings" panose="05000000000000000000" pitchFamily="2" charset="2"/>
              </a:rPr>
              <a:t>? =&gt; </a:t>
            </a:r>
            <a:r>
              <a:rPr lang="en-US" dirty="0" err="1">
                <a:sym typeface="Wingdings" panose="05000000000000000000" pitchFamily="2" charset="2"/>
              </a:rPr>
              <a:t>Nghien</a:t>
            </a:r>
            <a:r>
              <a:rPr lang="en-US" dirty="0">
                <a:sym typeface="Wingdings" panose="05000000000000000000" pitchFamily="2" charset="2"/>
              </a:rPr>
              <a:t> </a:t>
            </a:r>
            <a:r>
              <a:rPr lang="en-US" dirty="0" err="1">
                <a:sym typeface="Wingdings" panose="05000000000000000000" pitchFamily="2" charset="2"/>
              </a:rPr>
              <a:t>cuu</a:t>
            </a:r>
            <a:r>
              <a:rPr lang="en-US" dirty="0">
                <a:sym typeface="Wingdings" panose="05000000000000000000" pitchFamily="2" charset="2"/>
              </a:rPr>
              <a:t> == Chung </a:t>
            </a:r>
            <a:r>
              <a:rPr lang="en-US" dirty="0" err="1">
                <a:sym typeface="Wingdings" panose="05000000000000000000" pitchFamily="2" charset="2"/>
              </a:rPr>
              <a:t>minh</a:t>
            </a:r>
            <a:r>
              <a:rPr lang="en-US" dirty="0">
                <a:sym typeface="Wingdings" panose="05000000000000000000" pitchFamily="2" charset="2"/>
              </a:rPr>
              <a:t> </a:t>
            </a:r>
            <a:r>
              <a:rPr lang="en-US" dirty="0" err="1">
                <a:sym typeface="Wingdings" panose="05000000000000000000" pitchFamily="2" charset="2"/>
              </a:rPr>
              <a:t>gia</a:t>
            </a:r>
            <a:r>
              <a:rPr lang="en-US" dirty="0">
                <a:sym typeface="Wingdings" panose="05000000000000000000" pitchFamily="2" charset="2"/>
              </a:rPr>
              <a:t> </a:t>
            </a:r>
            <a:r>
              <a:rPr lang="en-US" dirty="0" err="1">
                <a:sym typeface="Wingdings" panose="05000000000000000000" pitchFamily="2" charset="2"/>
              </a:rPr>
              <a:t>thuyet</a:t>
            </a:r>
            <a:r>
              <a:rPr lang="en-US" dirty="0">
                <a:sym typeface="Wingdings" panose="05000000000000000000" pitchFamily="2" charset="2"/>
              </a:rPr>
              <a:t> la dung hay </a:t>
            </a:r>
            <a:r>
              <a:rPr lang="en-US" dirty="0" err="1">
                <a:sym typeface="Wingdings" panose="05000000000000000000" pitchFamily="2" charset="2"/>
              </a:rPr>
              <a:t>sai</a:t>
            </a:r>
            <a:r>
              <a:rPr lang="en-US" dirty="0">
                <a:sym typeface="Wingdings" panose="05000000000000000000" pitchFamily="2" charset="2"/>
              </a:rPr>
              <a:t>? Ly do?</a:t>
            </a:r>
          </a:p>
          <a:p>
            <a:r>
              <a:rPr lang="en-US" dirty="0">
                <a:sym typeface="Wingdings" panose="05000000000000000000" pitchFamily="2" charset="2"/>
              </a:rPr>
              <a:t>+. (how) </a:t>
            </a:r>
            <a:r>
              <a:rPr lang="en-US" dirty="0" err="1">
                <a:sym typeface="Wingdings" panose="05000000000000000000" pitchFamily="2" charset="2"/>
              </a:rPr>
              <a:t>Cac</a:t>
            </a:r>
            <a:r>
              <a:rPr lang="en-US" dirty="0">
                <a:sym typeface="Wingdings" panose="05000000000000000000" pitchFamily="2" charset="2"/>
              </a:rPr>
              <a:t> </a:t>
            </a:r>
            <a:r>
              <a:rPr lang="en-US" dirty="0" err="1">
                <a:sym typeface="Wingdings" panose="05000000000000000000" pitchFamily="2" charset="2"/>
              </a:rPr>
              <a:t>cong</a:t>
            </a:r>
            <a:r>
              <a:rPr lang="en-US" dirty="0">
                <a:sym typeface="Wingdings" panose="05000000000000000000" pitchFamily="2" charset="2"/>
              </a:rPr>
              <a:t> </a:t>
            </a:r>
            <a:r>
              <a:rPr lang="en-US" dirty="0" err="1">
                <a:sym typeface="Wingdings" panose="05000000000000000000" pitchFamily="2" charset="2"/>
              </a:rPr>
              <a:t>viec</a:t>
            </a:r>
            <a:r>
              <a:rPr lang="en-US" dirty="0">
                <a:sym typeface="Wingdings" panose="05000000000000000000" pitchFamily="2" charset="2"/>
              </a:rPr>
              <a:t> </a:t>
            </a:r>
            <a:r>
              <a:rPr lang="en-US" dirty="0" err="1">
                <a:sym typeface="Wingdings" panose="05000000000000000000" pitchFamily="2" charset="2"/>
              </a:rPr>
              <a:t>thuc</a:t>
            </a:r>
            <a:r>
              <a:rPr lang="en-US" dirty="0">
                <a:sym typeface="Wingdings" panose="05000000000000000000" pitchFamily="2" charset="2"/>
              </a:rPr>
              <a:t> </a:t>
            </a:r>
            <a:r>
              <a:rPr lang="en-US" dirty="0" err="1">
                <a:sym typeface="Wingdings" panose="05000000000000000000" pitchFamily="2" charset="2"/>
              </a:rPr>
              <a:t>hien</a:t>
            </a:r>
            <a:r>
              <a:rPr lang="en-US" dirty="0">
                <a:sym typeface="Wingdings" panose="05000000000000000000" pitchFamily="2" charset="2"/>
              </a:rPr>
              <a:t> =&gt; (Quan </a:t>
            </a:r>
            <a:r>
              <a:rPr lang="en-US" dirty="0" err="1">
                <a:sym typeface="Wingdings" panose="05000000000000000000" pitchFamily="2" charset="2"/>
              </a:rPr>
              <a:t>ly</a:t>
            </a:r>
            <a:r>
              <a:rPr lang="en-US" dirty="0">
                <a:sym typeface="Wingdings" panose="05000000000000000000" pitchFamily="2" charset="2"/>
              </a:rPr>
              <a:t> du an) </a:t>
            </a:r>
            <a:r>
              <a:rPr lang="en-US" dirty="0" err="1">
                <a:sym typeface="Wingdings" panose="05000000000000000000" pitchFamily="2" charset="2"/>
              </a:rPr>
              <a:t>Ke</a:t>
            </a:r>
            <a:r>
              <a:rPr lang="en-US" dirty="0">
                <a:sym typeface="Wingdings" panose="05000000000000000000" pitchFamily="2" charset="2"/>
              </a:rPr>
              <a:t> </a:t>
            </a:r>
            <a:r>
              <a:rPr lang="en-US" dirty="0" err="1">
                <a:sym typeface="Wingdings" panose="05000000000000000000" pitchFamily="2" charset="2"/>
              </a:rPr>
              <a:t>hoach</a:t>
            </a:r>
            <a:r>
              <a:rPr lang="en-US" dirty="0">
                <a:sym typeface="Wingdings" panose="05000000000000000000" pitchFamily="2" charset="2"/>
              </a:rPr>
              <a:t> </a:t>
            </a:r>
            <a:r>
              <a:rPr lang="en-US" dirty="0" err="1">
                <a:sym typeface="Wingdings" panose="05000000000000000000" pitchFamily="2" charset="2"/>
              </a:rPr>
              <a:t>thuc</a:t>
            </a:r>
            <a:r>
              <a:rPr lang="en-US" dirty="0">
                <a:sym typeface="Wingdings" panose="05000000000000000000" pitchFamily="2" charset="2"/>
              </a:rPr>
              <a:t> </a:t>
            </a:r>
            <a:r>
              <a:rPr lang="en-US" dirty="0" err="1">
                <a:sym typeface="Wingdings" panose="05000000000000000000" pitchFamily="2" charset="2"/>
              </a:rPr>
              <a:t>hien</a:t>
            </a:r>
            <a:r>
              <a:rPr lang="en-US" dirty="0">
                <a:sym typeface="Wingdings" panose="05000000000000000000" pitchFamily="2" charset="2"/>
              </a:rPr>
              <a:t> </a:t>
            </a:r>
            <a:r>
              <a:rPr lang="en-US" dirty="0" err="1">
                <a:sym typeface="Wingdings" panose="05000000000000000000" pitchFamily="2" charset="2"/>
              </a:rPr>
              <a:t>chinh</a:t>
            </a:r>
            <a:r>
              <a:rPr lang="en-US" dirty="0">
                <a:sym typeface="Wingdings" panose="05000000000000000000" pitchFamily="2" charset="2"/>
              </a:rPr>
              <a:t> =&gt; Phan </a:t>
            </a:r>
            <a:r>
              <a:rPr lang="en-US" dirty="0" err="1">
                <a:sym typeface="Wingdings" panose="05000000000000000000" pitchFamily="2" charset="2"/>
              </a:rPr>
              <a:t>tich</a:t>
            </a:r>
            <a:r>
              <a:rPr lang="en-US" dirty="0">
                <a:sym typeface="Wingdings" panose="05000000000000000000" pitchFamily="2" charset="2"/>
              </a:rPr>
              <a:t> SWOT =&gt; </a:t>
            </a:r>
            <a:r>
              <a:rPr lang="en-US" dirty="0" err="1">
                <a:sym typeface="Wingdings" panose="05000000000000000000" pitchFamily="2" charset="2"/>
              </a:rPr>
              <a:t>Ke</a:t>
            </a:r>
            <a:r>
              <a:rPr lang="en-US" dirty="0">
                <a:sym typeface="Wingdings" panose="05000000000000000000" pitchFamily="2" charset="2"/>
              </a:rPr>
              <a:t> </a:t>
            </a:r>
            <a:r>
              <a:rPr lang="en-US" dirty="0" err="1">
                <a:sym typeface="Wingdings" panose="05000000000000000000" pitchFamily="2" charset="2"/>
              </a:rPr>
              <a:t>hoach</a:t>
            </a:r>
            <a:r>
              <a:rPr lang="en-US" dirty="0">
                <a:sym typeface="Wingdings" panose="05000000000000000000" pitchFamily="2" charset="2"/>
              </a:rPr>
              <a:t> </a:t>
            </a:r>
            <a:r>
              <a:rPr lang="en-US" dirty="0" err="1">
                <a:sym typeface="Wingdings" panose="05000000000000000000" pitchFamily="2" charset="2"/>
              </a:rPr>
              <a:t>thuc</a:t>
            </a:r>
            <a:r>
              <a:rPr lang="en-US" dirty="0">
                <a:sym typeface="Wingdings" panose="05000000000000000000" pitchFamily="2" charset="2"/>
              </a:rPr>
              <a:t> </a:t>
            </a:r>
            <a:r>
              <a:rPr lang="en-US" dirty="0" err="1">
                <a:sym typeface="Wingdings" panose="05000000000000000000" pitchFamily="2" charset="2"/>
              </a:rPr>
              <a:t>hien</a:t>
            </a:r>
            <a:r>
              <a:rPr lang="en-US" dirty="0">
                <a:sym typeface="Wingdings" panose="05000000000000000000" pitchFamily="2" charset="2"/>
              </a:rPr>
              <a:t> chi </a:t>
            </a:r>
            <a:r>
              <a:rPr lang="en-US" dirty="0" err="1">
                <a:sym typeface="Wingdings" panose="05000000000000000000" pitchFamily="2" charset="2"/>
              </a:rPr>
              <a:t>tiet</a:t>
            </a:r>
            <a:r>
              <a:rPr lang="en-US" dirty="0">
                <a:sym typeface="Wingdings" panose="05000000000000000000" pitchFamily="2" charset="2"/>
              </a:rPr>
              <a:t>  Kha </a:t>
            </a:r>
            <a:r>
              <a:rPr lang="en-US" dirty="0" err="1">
                <a:sym typeface="Wingdings" panose="05000000000000000000" pitchFamily="2" charset="2"/>
              </a:rPr>
              <a:t>thi</a:t>
            </a:r>
            <a:r>
              <a:rPr lang="en-US" dirty="0">
                <a:sym typeface="Wingdings" panose="05000000000000000000" pitchFamily="2" charset="2"/>
              </a:rPr>
              <a:t> hay </a:t>
            </a:r>
            <a:r>
              <a:rPr lang="en-US" dirty="0" err="1">
                <a:sym typeface="Wingdings" panose="05000000000000000000" pitchFamily="2" charset="2"/>
              </a:rPr>
              <a:t>khong</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Co so </a:t>
            </a:r>
            <a:r>
              <a:rPr lang="en-US" dirty="0" err="1">
                <a:sym typeface="Wingdings" panose="05000000000000000000" pitchFamily="2" charset="2"/>
              </a:rPr>
              <a:t>ly</a:t>
            </a:r>
            <a:r>
              <a:rPr lang="en-US" dirty="0">
                <a:sym typeface="Wingdings" panose="05000000000000000000" pitchFamily="2" charset="2"/>
              </a:rPr>
              <a:t> </a:t>
            </a:r>
            <a:r>
              <a:rPr lang="en-US" dirty="0" err="1">
                <a:sym typeface="Wingdings" panose="05000000000000000000" pitchFamily="2" charset="2"/>
              </a:rPr>
              <a:t>thuyet</a:t>
            </a:r>
            <a:r>
              <a:rPr lang="en-US" dirty="0">
                <a:sym typeface="Wingdings" panose="05000000000000000000" pitchFamily="2" charset="2"/>
              </a:rPr>
              <a:t>: </a:t>
            </a:r>
            <a:r>
              <a:rPr lang="en-US" dirty="0" err="1">
                <a:sym typeface="Wingdings" panose="05000000000000000000" pitchFamily="2" charset="2"/>
              </a:rPr>
              <a:t>ti</a:t>
            </a:r>
            <a:r>
              <a:rPr lang="en-US" dirty="0">
                <a:sym typeface="Wingdings" panose="05000000000000000000" pitchFamily="2" charset="2"/>
              </a:rPr>
              <a:t> so </a:t>
            </a:r>
            <a:r>
              <a:rPr lang="en-US" dirty="0" err="1">
                <a:sym typeface="Wingdings" panose="05000000000000000000" pitchFamily="2" charset="2"/>
              </a:rPr>
              <a:t>truyen</a:t>
            </a:r>
            <a:r>
              <a:rPr lang="en-US" dirty="0">
                <a:sym typeface="Wingdings" panose="05000000000000000000" pitchFamily="2" charset="2"/>
              </a:rPr>
              <a:t> </a:t>
            </a:r>
            <a:r>
              <a:rPr lang="en-US" dirty="0" err="1">
                <a:sym typeface="Wingdings" panose="05000000000000000000" pitchFamily="2" charset="2"/>
              </a:rPr>
              <a:t>hinh</a:t>
            </a:r>
            <a:r>
              <a:rPr lang="en-US" dirty="0">
                <a:sym typeface="Wingdings" panose="05000000000000000000" pitchFamily="2" charset="2"/>
              </a:rPr>
              <a:t> hoc CVT + </a:t>
            </a:r>
            <a:r>
              <a:rPr lang="en-US" dirty="0" err="1">
                <a:sym typeface="Wingdings" panose="05000000000000000000" pitchFamily="2" charset="2"/>
              </a:rPr>
              <a:t>giai</a:t>
            </a:r>
            <a:r>
              <a:rPr lang="en-US" dirty="0">
                <a:sym typeface="Wingdings" panose="05000000000000000000" pitchFamily="2" charset="2"/>
              </a:rPr>
              <a:t> </a:t>
            </a:r>
            <a:r>
              <a:rPr lang="en-US" dirty="0" err="1">
                <a:sym typeface="Wingdings" panose="05000000000000000000" pitchFamily="2" charset="2"/>
              </a:rPr>
              <a:t>thuat</a:t>
            </a:r>
            <a:r>
              <a:rPr lang="en-US" dirty="0">
                <a:sym typeface="Wingdings" panose="05000000000000000000" pitchFamily="2" charset="2"/>
              </a:rPr>
              <a:t> xu </a:t>
            </a:r>
            <a:r>
              <a:rPr lang="en-US" dirty="0" err="1">
                <a:sym typeface="Wingdings" panose="05000000000000000000" pitchFamily="2" charset="2"/>
              </a:rPr>
              <a:t>ly</a:t>
            </a:r>
            <a:r>
              <a:rPr lang="en-US" dirty="0">
                <a:sym typeface="Wingdings" panose="05000000000000000000" pitchFamily="2" charset="2"/>
              </a:rPr>
              <a:t> </a:t>
            </a:r>
            <a:r>
              <a:rPr lang="en-US" dirty="0" err="1">
                <a:sym typeface="Wingdings" panose="05000000000000000000" pitchFamily="2" charset="2"/>
              </a:rPr>
              <a:t>anh</a:t>
            </a:r>
            <a:endParaRPr lang="en-US" dirty="0">
              <a:sym typeface="Wingdings" panose="05000000000000000000" pitchFamily="2" charset="2"/>
            </a:endParaRPr>
          </a:p>
          <a:p>
            <a:r>
              <a:rPr lang="en-US" dirty="0" err="1">
                <a:sym typeface="Wingdings" panose="05000000000000000000" pitchFamily="2" charset="2"/>
              </a:rPr>
              <a:t>Thuc</a:t>
            </a:r>
            <a:r>
              <a:rPr lang="en-US" dirty="0">
                <a:sym typeface="Wingdings" panose="05000000000000000000" pitchFamily="2" charset="2"/>
              </a:rPr>
              <a:t> </a:t>
            </a:r>
            <a:r>
              <a:rPr lang="en-US" dirty="0" err="1">
                <a:sym typeface="Wingdings" panose="05000000000000000000" pitchFamily="2" charset="2"/>
              </a:rPr>
              <a:t>nghiem</a:t>
            </a:r>
            <a:r>
              <a:rPr lang="en-US" dirty="0">
                <a:sym typeface="Wingdings" panose="05000000000000000000" pitchFamily="2" charset="2"/>
              </a:rPr>
              <a:t> </a:t>
            </a:r>
            <a:r>
              <a:rPr lang="en-US" dirty="0" err="1">
                <a:sym typeface="Wingdings" panose="05000000000000000000" pitchFamily="2" charset="2"/>
              </a:rPr>
              <a:t>kiem</a:t>
            </a:r>
            <a:r>
              <a:rPr lang="en-US" dirty="0">
                <a:sym typeface="Wingdings" panose="05000000000000000000" pitchFamily="2" charset="2"/>
              </a:rPr>
              <a:t> </a:t>
            </a:r>
            <a:r>
              <a:rPr lang="en-US" dirty="0" err="1">
                <a:sym typeface="Wingdings" panose="05000000000000000000" pitchFamily="2" charset="2"/>
              </a:rPr>
              <a:t>chung</a:t>
            </a:r>
            <a:r>
              <a:rPr lang="en-US" dirty="0">
                <a:sym typeface="Wingdings" panose="05000000000000000000" pitchFamily="2" charset="2"/>
              </a:rPr>
              <a:t> == Mo ta he thong </a:t>
            </a:r>
            <a:r>
              <a:rPr lang="en-US" dirty="0" err="1">
                <a:sym typeface="Wingdings" panose="05000000000000000000" pitchFamily="2" charset="2"/>
              </a:rPr>
              <a:t>thuc</a:t>
            </a:r>
            <a:r>
              <a:rPr lang="en-US" dirty="0">
                <a:sym typeface="Wingdings" panose="05000000000000000000" pitchFamily="2" charset="2"/>
              </a:rPr>
              <a:t> </a:t>
            </a:r>
            <a:r>
              <a:rPr lang="en-US" dirty="0" err="1">
                <a:sym typeface="Wingdings" panose="05000000000000000000" pitchFamily="2" charset="2"/>
              </a:rPr>
              <a:t>nghiem</a:t>
            </a:r>
            <a:r>
              <a:rPr lang="en-US" dirty="0">
                <a:sym typeface="Wingdings" panose="05000000000000000000" pitchFamily="2" charset="2"/>
              </a:rPr>
              <a:t> + Dieu </a:t>
            </a:r>
            <a:r>
              <a:rPr lang="en-US" dirty="0" err="1">
                <a:sym typeface="Wingdings" panose="05000000000000000000" pitchFamily="2" charset="2"/>
              </a:rPr>
              <a:t>kien</a:t>
            </a:r>
            <a:r>
              <a:rPr lang="en-US" dirty="0">
                <a:sym typeface="Wingdings" panose="05000000000000000000" pitchFamily="2" charset="2"/>
              </a:rPr>
              <a:t> &amp; Qui </a:t>
            </a:r>
            <a:r>
              <a:rPr lang="en-US" dirty="0" err="1">
                <a:sym typeface="Wingdings" panose="05000000000000000000" pitchFamily="2" charset="2"/>
              </a:rPr>
              <a:t>trinh</a:t>
            </a:r>
            <a:r>
              <a:rPr lang="en-US" dirty="0">
                <a:sym typeface="Wingdings" panose="05000000000000000000" pitchFamily="2" charset="2"/>
              </a:rPr>
              <a:t> </a:t>
            </a:r>
            <a:r>
              <a:rPr lang="en-US" dirty="0" err="1">
                <a:sym typeface="Wingdings" panose="05000000000000000000" pitchFamily="2" charset="2"/>
              </a:rPr>
              <a:t>thuc</a:t>
            </a:r>
            <a:r>
              <a:rPr lang="en-US" dirty="0">
                <a:sym typeface="Wingdings" panose="05000000000000000000" pitchFamily="2" charset="2"/>
              </a:rPr>
              <a:t> </a:t>
            </a:r>
            <a:r>
              <a:rPr lang="en-US" dirty="0" err="1">
                <a:sym typeface="Wingdings" panose="05000000000000000000" pitchFamily="2" charset="2"/>
              </a:rPr>
              <a:t>nghiem</a:t>
            </a:r>
            <a:r>
              <a:rPr lang="en-US" dirty="0">
                <a:sym typeface="Wingdings" panose="05000000000000000000" pitchFamily="2" charset="2"/>
              </a:rPr>
              <a:t> + PP xu </a:t>
            </a:r>
            <a:r>
              <a:rPr lang="en-US" dirty="0" err="1">
                <a:sym typeface="Wingdings" panose="05000000000000000000" pitchFamily="2" charset="2"/>
              </a:rPr>
              <a:t>ly</a:t>
            </a:r>
            <a:r>
              <a:rPr lang="en-US" dirty="0">
                <a:sym typeface="Wingdings" panose="05000000000000000000" pitchFamily="2" charset="2"/>
              </a:rPr>
              <a:t> </a:t>
            </a:r>
            <a:r>
              <a:rPr lang="en-US" dirty="0" err="1">
                <a:sym typeface="Wingdings" panose="05000000000000000000" pitchFamily="2" charset="2"/>
              </a:rPr>
              <a:t>va</a:t>
            </a:r>
            <a:r>
              <a:rPr lang="en-US" dirty="0">
                <a:sym typeface="Wingdings" panose="05000000000000000000" pitchFamily="2" charset="2"/>
              </a:rPr>
              <a:t> </a:t>
            </a:r>
            <a:r>
              <a:rPr lang="en-US" dirty="0" err="1">
                <a:sym typeface="Wingdings" panose="05000000000000000000" pitchFamily="2" charset="2"/>
              </a:rPr>
              <a:t>danh</a:t>
            </a:r>
            <a:r>
              <a:rPr lang="en-US" dirty="0">
                <a:sym typeface="Wingdings" panose="05000000000000000000" pitchFamily="2" charset="2"/>
              </a:rPr>
              <a:t> </a:t>
            </a:r>
            <a:r>
              <a:rPr lang="en-US" dirty="0" err="1">
                <a:sym typeface="Wingdings" panose="05000000000000000000" pitchFamily="2" charset="2"/>
              </a:rPr>
              <a:t>gia</a:t>
            </a:r>
            <a:r>
              <a:rPr lang="en-US" dirty="0">
                <a:sym typeface="Wingdings" panose="05000000000000000000" pitchFamily="2" charset="2"/>
              </a:rPr>
              <a:t> </a:t>
            </a:r>
            <a:r>
              <a:rPr lang="en-US" dirty="0" err="1">
                <a:sym typeface="Wingdings" panose="05000000000000000000" pitchFamily="2" charset="2"/>
              </a:rPr>
              <a:t>ket</a:t>
            </a:r>
            <a:r>
              <a:rPr lang="en-US" dirty="0">
                <a:sym typeface="Wingdings" panose="05000000000000000000" pitchFamily="2" charset="2"/>
              </a:rPr>
              <a:t> qua</a:t>
            </a:r>
          </a:p>
          <a:p>
            <a:r>
              <a:rPr lang="en-US" dirty="0" err="1">
                <a:sym typeface="Wingdings" panose="05000000000000000000" pitchFamily="2" charset="2"/>
              </a:rPr>
              <a:t>Ket</a:t>
            </a:r>
            <a:r>
              <a:rPr lang="en-US" dirty="0">
                <a:sym typeface="Wingdings" panose="05000000000000000000" pitchFamily="2" charset="2"/>
              </a:rPr>
              <a:t> qua &amp; ban </a:t>
            </a:r>
            <a:r>
              <a:rPr lang="en-US" dirty="0" err="1">
                <a:sym typeface="Wingdings" panose="05000000000000000000" pitchFamily="2" charset="2"/>
              </a:rPr>
              <a:t>luan</a:t>
            </a:r>
            <a:endParaRPr lang="en-US" dirty="0">
              <a:sym typeface="Wingdings" panose="05000000000000000000" pitchFamily="2" charset="2"/>
            </a:endParaRPr>
          </a:p>
          <a:p>
            <a:r>
              <a:rPr lang="en-US" dirty="0" err="1">
                <a:sym typeface="Wingdings" panose="05000000000000000000" pitchFamily="2" charset="2"/>
              </a:rPr>
              <a:t>Ket</a:t>
            </a:r>
            <a:r>
              <a:rPr lang="en-US" dirty="0">
                <a:sym typeface="Wingdings" panose="05000000000000000000" pitchFamily="2" charset="2"/>
              </a:rPr>
              <a:t> </a:t>
            </a:r>
            <a:r>
              <a:rPr lang="en-US" dirty="0" err="1">
                <a:sym typeface="Wingdings" panose="05000000000000000000" pitchFamily="2" charset="2"/>
              </a:rPr>
              <a:t>luan</a:t>
            </a:r>
            <a:r>
              <a:rPr lang="en-US" dirty="0">
                <a:sym typeface="Wingdings" panose="05000000000000000000" pitchFamily="2" charset="2"/>
              </a:rPr>
              <a:t> &amp; Huong phat </a:t>
            </a:r>
            <a:r>
              <a:rPr lang="en-US" dirty="0" err="1">
                <a:sym typeface="Wingdings" panose="05000000000000000000" pitchFamily="2" charset="2"/>
              </a:rPr>
              <a:t>trien</a:t>
            </a: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E84D40-CE91-4B08-AE5E-849305B5DB75}" type="slidenum">
              <a:rPr kumimoji="0" lang="vi-VN"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vi-VN"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5696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10</a:t>
            </a:fld>
            <a:endParaRPr lang="zh-CN" altLang="en-US"/>
          </a:p>
        </p:txBody>
      </p:sp>
    </p:spTree>
    <p:extLst>
      <p:ext uri="{BB962C8B-B14F-4D97-AF65-F5344CB8AC3E}">
        <p14:creationId xmlns:p14="http://schemas.microsoft.com/office/powerpoint/2010/main" val="2251019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11</a:t>
            </a:fld>
            <a:endParaRPr lang="zh-CN" altLang="en-US"/>
          </a:p>
        </p:txBody>
      </p:sp>
    </p:spTree>
    <p:extLst>
      <p:ext uri="{BB962C8B-B14F-4D97-AF65-F5344CB8AC3E}">
        <p14:creationId xmlns:p14="http://schemas.microsoft.com/office/powerpoint/2010/main" val="3277199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12</a:t>
            </a:fld>
            <a:endParaRPr lang="zh-CN" altLang="en-US"/>
          </a:p>
        </p:txBody>
      </p:sp>
    </p:spTree>
    <p:extLst>
      <p:ext uri="{BB962C8B-B14F-4D97-AF65-F5344CB8AC3E}">
        <p14:creationId xmlns:p14="http://schemas.microsoft.com/office/powerpoint/2010/main" val="2944059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13</a:t>
            </a:fld>
            <a:endParaRPr lang="zh-CN" altLang="en-US"/>
          </a:p>
        </p:txBody>
      </p:sp>
    </p:spTree>
    <p:extLst>
      <p:ext uri="{BB962C8B-B14F-4D97-AF65-F5344CB8AC3E}">
        <p14:creationId xmlns:p14="http://schemas.microsoft.com/office/powerpoint/2010/main" val="309752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14</a:t>
            </a:fld>
            <a:endParaRPr lang="zh-CN" altLang="en-US"/>
          </a:p>
        </p:txBody>
      </p:sp>
    </p:spTree>
    <p:extLst>
      <p:ext uri="{BB962C8B-B14F-4D97-AF65-F5344CB8AC3E}">
        <p14:creationId xmlns:p14="http://schemas.microsoft.com/office/powerpoint/2010/main" val="788380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phỏng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Simulink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duty cycle từ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Direction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MOSFET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MOSFET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MOSFET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từ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logic.</a:t>
            </a:r>
          </a:p>
          <a:p>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15</a:t>
            </a:fld>
            <a:endParaRPr lang="zh-CN" altLang="en-US"/>
          </a:p>
        </p:txBody>
      </p:sp>
    </p:spTree>
    <p:extLst>
      <p:ext uri="{BB962C8B-B14F-4D97-AF65-F5344CB8AC3E}">
        <p14:creationId xmlns:p14="http://schemas.microsoft.com/office/powerpoint/2010/main" val="141008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16</a:t>
            </a:fld>
            <a:endParaRPr lang="zh-CN" altLang="en-US"/>
          </a:p>
        </p:txBody>
      </p:sp>
    </p:spTree>
    <p:extLst>
      <p:ext uri="{BB962C8B-B14F-4D97-AF65-F5344CB8AC3E}">
        <p14:creationId xmlns:p14="http://schemas.microsoft.com/office/powerpoint/2010/main" val="3156291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17</a:t>
            </a:fld>
            <a:endParaRPr lang="zh-CN" altLang="en-US"/>
          </a:p>
        </p:txBody>
      </p:sp>
    </p:spTree>
    <p:extLst>
      <p:ext uri="{BB962C8B-B14F-4D97-AF65-F5344CB8AC3E}">
        <p14:creationId xmlns:p14="http://schemas.microsoft.com/office/powerpoint/2010/main" val="2220983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18</a:t>
            </a:fld>
            <a:endParaRPr lang="zh-CN" altLang="en-US"/>
          </a:p>
        </p:txBody>
      </p:sp>
    </p:spTree>
    <p:extLst>
      <p:ext uri="{BB962C8B-B14F-4D97-AF65-F5344CB8AC3E}">
        <p14:creationId xmlns:p14="http://schemas.microsoft.com/office/powerpoint/2010/main" val="1102425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19</a:t>
            </a:fld>
            <a:endParaRPr lang="zh-CN" altLang="en-US"/>
          </a:p>
        </p:txBody>
      </p:sp>
    </p:spTree>
    <p:extLst>
      <p:ext uri="{BB962C8B-B14F-4D97-AF65-F5344CB8AC3E}">
        <p14:creationId xmlns:p14="http://schemas.microsoft.com/office/powerpoint/2010/main" val="375119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5E3C-5BAA-4AAA-AF4C-3E158FDB55E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8880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20</a:t>
            </a:fld>
            <a:endParaRPr lang="zh-CN" altLang="en-US"/>
          </a:p>
        </p:txBody>
      </p:sp>
    </p:spTree>
    <p:extLst>
      <p:ext uri="{BB962C8B-B14F-4D97-AF65-F5344CB8AC3E}">
        <p14:creationId xmlns:p14="http://schemas.microsoft.com/office/powerpoint/2010/main" val="141753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21</a:t>
            </a:fld>
            <a:endParaRPr lang="zh-CN" altLang="en-US"/>
          </a:p>
        </p:txBody>
      </p:sp>
    </p:spTree>
    <p:extLst>
      <p:ext uri="{BB962C8B-B14F-4D97-AF65-F5344CB8AC3E}">
        <p14:creationId xmlns:p14="http://schemas.microsoft.com/office/powerpoint/2010/main" val="3085147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22</a:t>
            </a:fld>
            <a:endParaRPr lang="zh-CN" altLang="en-US"/>
          </a:p>
        </p:txBody>
      </p:sp>
    </p:spTree>
    <p:extLst>
      <p:ext uri="{BB962C8B-B14F-4D97-AF65-F5344CB8AC3E}">
        <p14:creationId xmlns:p14="http://schemas.microsoft.com/office/powerpoint/2010/main" val="2345638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23</a:t>
            </a:fld>
            <a:endParaRPr lang="zh-CN" altLang="en-US"/>
          </a:p>
        </p:txBody>
      </p:sp>
    </p:spTree>
    <p:extLst>
      <p:ext uri="{BB962C8B-B14F-4D97-AF65-F5344CB8AC3E}">
        <p14:creationId xmlns:p14="http://schemas.microsoft.com/office/powerpoint/2010/main" val="1538676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24</a:t>
            </a:fld>
            <a:endParaRPr lang="zh-CN" altLang="en-US"/>
          </a:p>
        </p:txBody>
      </p:sp>
    </p:spTree>
    <p:extLst>
      <p:ext uri="{BB962C8B-B14F-4D97-AF65-F5344CB8AC3E}">
        <p14:creationId xmlns:p14="http://schemas.microsoft.com/office/powerpoint/2010/main" val="2543308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luật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bật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tắt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động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cơ</a:t>
            </a:r>
            <a:r>
              <a:rPr lang="en-US" sz="1800" dirty="0">
                <a:effectLst/>
                <a:latin typeface="Times New Roman" panose="02020603050405020304" pitchFamily="18" charset="0"/>
                <a:ea typeface="Calibri" panose="020F0502020204030204" pitchFamily="34" charset="0"/>
              </a:rPr>
              <a:t> quay </a:t>
            </a:r>
            <a:r>
              <a:rPr lang="en-US" sz="1800" dirty="0" err="1">
                <a:effectLst/>
                <a:latin typeface="Times New Roman" panose="02020603050405020304" pitchFamily="18" charset="0"/>
                <a:ea typeface="Calibri" panose="020F0502020204030204" pitchFamily="34" charset="0"/>
              </a:rPr>
              <a:t>trợ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dựa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nguyên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so </a:t>
            </a:r>
            <a:r>
              <a:rPr lang="en-US" sz="1800" dirty="0" err="1">
                <a:effectLst/>
                <a:latin typeface="Times New Roman" panose="02020603050405020304" pitchFamily="18" charset="0"/>
                <a:ea typeface="Calibri" panose="020F0502020204030204" pitchFamily="34" charset="0"/>
              </a:rPr>
              <a:t>sánh</a:t>
            </a:r>
            <a:r>
              <a:rPr lang="en-US" sz="1800" dirty="0">
                <a:effectLst/>
                <a:latin typeface="Times New Roman" panose="02020603050405020304" pitchFamily="18" charset="0"/>
                <a:ea typeface="Calibri" panose="020F0502020204030204" pitchFamily="34" charset="0"/>
              </a:rPr>
              <a:t> momen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biến</a:t>
            </a:r>
            <a:r>
              <a:rPr lang="en-US" sz="1800" dirty="0">
                <a:effectLst/>
                <a:latin typeface="Times New Roman" panose="02020603050405020304" pitchFamily="18" charset="0"/>
                <a:ea typeface="Calibri" panose="020F0502020204030204" pitchFamily="34" charset="0"/>
              </a:rPr>
              <a:t> momen </a:t>
            </a:r>
            <a:r>
              <a:rPr lang="en-US" sz="1800" dirty="0" err="1">
                <a:effectLst/>
                <a:latin typeface="Times New Roman" panose="02020603050405020304" pitchFamily="18" charset="0"/>
                <a:ea typeface="Calibri" panose="020F0502020204030204" pitchFamily="34" charset="0"/>
              </a:rPr>
              <a:t>xoắn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đương</a:t>
            </a:r>
            <a:r>
              <a:rPr lang="en-US" sz="1800" dirty="0">
                <a:effectLst/>
                <a:latin typeface="Times New Roman" panose="02020603050405020304" pitchFamily="18" charset="0"/>
                <a:ea typeface="Calibri" panose="020F0502020204030204" pitchFamily="34" charset="0"/>
              </a:rPr>
              <a:t> momen </a:t>
            </a:r>
            <a:r>
              <a:rPr lang="en-US" sz="1800" dirty="0" err="1">
                <a:effectLst/>
                <a:latin typeface="Times New Roman" panose="02020603050405020304" pitchFamily="18" charset="0"/>
                <a:ea typeface="Calibri" panose="020F0502020204030204" pitchFamily="34" charset="0"/>
              </a:rPr>
              <a:t>đánh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cập</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2.9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dựng</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4.5.1. </a:t>
            </a:r>
            <a:r>
              <a:rPr lang="en-US" sz="1800" dirty="0" err="1">
                <a:effectLst/>
                <a:latin typeface="Times New Roman" panose="02020603050405020304" pitchFamily="18" charset="0"/>
                <a:ea typeface="Calibri" panose="020F0502020204030204" pitchFamily="34" charset="0"/>
              </a:rPr>
              <a:t>Chúng</a:t>
            </a:r>
            <a:r>
              <a:rPr lang="en-US" sz="1800" dirty="0">
                <a:effectLst/>
                <a:latin typeface="Times New Roman" panose="02020603050405020304" pitchFamily="18" charset="0"/>
                <a:ea typeface="Calibri" panose="020F0502020204030204" pitchFamily="34" charset="0"/>
              </a:rPr>
              <a:t> ta </a:t>
            </a:r>
            <a:r>
              <a:rPr lang="en-US" sz="1800" dirty="0" err="1">
                <a:effectLst/>
                <a:latin typeface="Times New Roman" panose="02020603050405020304" pitchFamily="18" charset="0"/>
                <a:ea typeface="Calibri" panose="020F0502020204030204" pitchFamily="34" charset="0"/>
              </a:rPr>
              <a:t>cần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Simulink (Lookup table)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lấy</a:t>
            </a:r>
            <a:r>
              <a:rPr lang="en-US" sz="1800" dirty="0">
                <a:effectLst/>
                <a:latin typeface="Times New Roman" panose="02020603050405020304" pitchFamily="18" charset="0"/>
                <a:ea typeface="Calibri" panose="020F0502020204030204" pitchFamily="34" charset="0"/>
              </a:rPr>
              <a:t> các </a:t>
            </a:r>
            <a:r>
              <a:rPr lang="en-US" sz="1800" dirty="0" err="1">
                <a:effectLst/>
                <a:latin typeface="Times New Roman" panose="02020603050405020304" pitchFamily="18" charset="0"/>
                <a:ea typeface="Calibri" panose="020F0502020204030204" pitchFamily="34" charset="0"/>
              </a:rPr>
              <a:t>giá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trị</a:t>
            </a:r>
            <a:r>
              <a:rPr lang="en-US" sz="1800" dirty="0">
                <a:effectLst/>
                <a:latin typeface="Times New Roman" panose="02020603050405020304" pitchFamily="18" charset="0"/>
                <a:ea typeface="Calibri" panose="020F0502020204030204" pitchFamily="34" charset="0"/>
              </a:rPr>
              <a:t> momen </a:t>
            </a:r>
            <a:r>
              <a:rPr lang="en-US" sz="1800" dirty="0" err="1">
                <a:effectLst/>
                <a:latin typeface="Times New Roman" panose="02020603050405020304" pitchFamily="18" charset="0"/>
                <a:ea typeface="Calibri" panose="020F0502020204030204" pitchFamily="34" charset="0"/>
              </a:rPr>
              <a:t>ngưỡng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môi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trường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phỏng</a:t>
            </a:r>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25</a:t>
            </a:fld>
            <a:endParaRPr lang="zh-CN" altLang="en-US"/>
          </a:p>
        </p:txBody>
      </p:sp>
    </p:spTree>
    <p:extLst>
      <p:ext uri="{BB962C8B-B14F-4D97-AF65-F5344CB8AC3E}">
        <p14:creationId xmlns:p14="http://schemas.microsoft.com/office/powerpoint/2010/main" val="4024648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26</a:t>
            </a:fld>
            <a:endParaRPr lang="zh-CN" altLang="en-US"/>
          </a:p>
        </p:txBody>
      </p:sp>
    </p:spTree>
    <p:extLst>
      <p:ext uri="{BB962C8B-B14F-4D97-AF65-F5344CB8AC3E}">
        <p14:creationId xmlns:p14="http://schemas.microsoft.com/office/powerpoint/2010/main" val="2438934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27</a:t>
            </a:fld>
            <a:endParaRPr lang="zh-CN" altLang="en-US"/>
          </a:p>
        </p:txBody>
      </p:sp>
    </p:spTree>
    <p:extLst>
      <p:ext uri="{BB962C8B-B14F-4D97-AF65-F5344CB8AC3E}">
        <p14:creationId xmlns:p14="http://schemas.microsoft.com/office/powerpoint/2010/main" val="3478310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28</a:t>
            </a:fld>
            <a:endParaRPr lang="zh-CN" altLang="en-US"/>
          </a:p>
        </p:txBody>
      </p:sp>
    </p:spTree>
    <p:extLst>
      <p:ext uri="{BB962C8B-B14F-4D97-AF65-F5344CB8AC3E}">
        <p14:creationId xmlns:p14="http://schemas.microsoft.com/office/powerpoint/2010/main" val="143171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29</a:t>
            </a:fld>
            <a:endParaRPr lang="zh-CN" altLang="en-US"/>
          </a:p>
        </p:txBody>
      </p:sp>
    </p:spTree>
    <p:extLst>
      <p:ext uri="{BB962C8B-B14F-4D97-AF65-F5344CB8AC3E}">
        <p14:creationId xmlns:p14="http://schemas.microsoft.com/office/powerpoint/2010/main" val="30966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2CE2E4-0F5A-4070-9180-44376623099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07614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nSpc>
                <a:spcPct val="150000"/>
              </a:lnSpc>
              <a:spcBef>
                <a:spcPts val="600"/>
              </a:spcBef>
              <a:spcAft>
                <a:spcPts val="1000"/>
              </a:spcAft>
              <a:buSzPts val="1100"/>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Hình 83 đã thể hiện mối quan hệ momen đánh lái theo góc quay tay lái:</a:t>
            </a:r>
          </a:p>
          <a:p>
            <a:pPr indent="180340">
              <a:lnSpc>
                <a:spcPct val="150000"/>
              </a:lnSpc>
              <a:spcBef>
                <a:spcPts val="600"/>
              </a:spcBef>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Phần diện tích đường cung màu xanh (phần có trợ lực) nhỏ hơn phần diên tích được bao quanh bởi đường màu đỏ (phần không trợ lực) chứng minh được năng lượng đánh lái khi có trợ lực nhỏ hơn năng lượng đánh lái khi không trợ lực (tốc độ quay lái 2 trường hợp như nhau, cũng quỹ đạo vận tốc chuyển động).</a:t>
            </a:r>
          </a:p>
          <a:p>
            <a:pPr marL="342900" lvl="0" indent="-342900">
              <a:lnSpc>
                <a:spcPct val="150000"/>
              </a:lnSpc>
              <a:spcBef>
                <a:spcPts val="600"/>
              </a:spcBef>
              <a:buFont typeface="Wingdings" panose="05000000000000000000" pitchFamily="2" charset="2"/>
              <a:buChar char="ð"/>
            </a:pPr>
            <a:r>
              <a:rPr lang="en-US" sz="1800">
                <a:effectLst/>
                <a:latin typeface="Times New Roman" panose="02020603050405020304" pitchFamily="18" charset="0"/>
                <a:ea typeface="Calibri" panose="020F0502020204030204" pitchFamily="34" charset="0"/>
                <a:cs typeface="Times New Roman" panose="02020603050405020304" pitchFamily="18" charset="0"/>
              </a:rPr>
              <a:t>Quy luật điều khiển trợ lực điện cho hệ thống lái hoạt động chính xác.</a:t>
            </a:r>
          </a:p>
          <a:p>
            <a:pPr marL="342900" lvl="0" indent="-342900">
              <a:lnSpc>
                <a:spcPct val="150000"/>
              </a:lnSpc>
              <a:spcAft>
                <a:spcPts val="1000"/>
              </a:spcAft>
              <a:buSzPts val="1100"/>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Kết quả tính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năng lượng đánh lái cần thiết của người lái để điều khiển xe chuyển động ở các quỹ đạo khác nhau đã chứng mính được: hệ thống lái trợ lực điện cho thấy được hiệu quả hỗ trợ, giúp người giảm đi 22,27% năng lượng đánh lái cần thiết khi xe chuyển làn đường theo quỹ đạo tại vận tốc 10 km/h.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30</a:t>
            </a:fld>
            <a:endParaRPr lang="zh-CN" altLang="en-US"/>
          </a:p>
        </p:txBody>
      </p:sp>
    </p:spTree>
    <p:extLst>
      <p:ext uri="{BB962C8B-B14F-4D97-AF65-F5344CB8AC3E}">
        <p14:creationId xmlns:p14="http://schemas.microsoft.com/office/powerpoint/2010/main" val="1855139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31</a:t>
            </a:fld>
            <a:endParaRPr lang="zh-CN" altLang="en-US"/>
          </a:p>
        </p:txBody>
      </p:sp>
    </p:spTree>
    <p:extLst>
      <p:ext uri="{BB962C8B-B14F-4D97-AF65-F5344CB8AC3E}">
        <p14:creationId xmlns:p14="http://schemas.microsoft.com/office/powerpoint/2010/main" val="2050185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Phat </a:t>
            </a:r>
            <a:r>
              <a:rPr lang="en-US" altLang="zh-CN" dirty="0" err="1"/>
              <a:t>trien</a:t>
            </a:r>
            <a:r>
              <a:rPr lang="en-US" altLang="zh-CN" dirty="0"/>
              <a:t> boo </a:t>
            </a:r>
            <a:r>
              <a:rPr lang="en-US" altLang="zh-CN" dirty="0" err="1"/>
              <a:t>dieu</a:t>
            </a:r>
            <a:r>
              <a:rPr lang="en-US" altLang="zh-CN" dirty="0"/>
              <a:t> </a:t>
            </a:r>
            <a:r>
              <a:rPr lang="en-US" altLang="zh-CN" dirty="0" err="1"/>
              <a:t>khien</a:t>
            </a:r>
            <a:endParaRPr lang="en-US" altLang="zh-CN" dirty="0"/>
          </a:p>
          <a:p>
            <a:r>
              <a:rPr lang="en-US" altLang="zh-CN" dirty="0" err="1"/>
              <a:t>motorr</a:t>
            </a:r>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32</a:t>
            </a:fld>
            <a:endParaRPr lang="zh-CN" altLang="en-US"/>
          </a:p>
        </p:txBody>
      </p:sp>
    </p:spTree>
    <p:extLst>
      <p:ext uri="{BB962C8B-B14F-4D97-AF65-F5344CB8AC3E}">
        <p14:creationId xmlns:p14="http://schemas.microsoft.com/office/powerpoint/2010/main" val="2614032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err="1"/>
              <a:t>Tro</a:t>
            </a:r>
            <a:r>
              <a:rPr lang="en-US" altLang="zh-CN" dirty="0"/>
              <a:t> </a:t>
            </a:r>
            <a:r>
              <a:rPr lang="en-US" altLang="zh-CN" dirty="0" err="1"/>
              <a:t>luc</a:t>
            </a:r>
            <a:r>
              <a:rPr lang="en-US" altLang="zh-CN" dirty="0"/>
              <a:t> </a:t>
            </a:r>
            <a:r>
              <a:rPr lang="en-US" altLang="zh-CN" dirty="0" err="1"/>
              <a:t>lai</a:t>
            </a:r>
            <a:r>
              <a:rPr lang="en-US" altLang="zh-CN" dirty="0"/>
              <a:t> la </a:t>
            </a:r>
            <a:r>
              <a:rPr lang="en-US" altLang="zh-CN" dirty="0" err="1"/>
              <a:t>gi</a:t>
            </a:r>
            <a:r>
              <a:rPr lang="en-US" altLang="zh-CN" dirty="0"/>
              <a:t> </a:t>
            </a:r>
          </a:p>
          <a:p>
            <a:pPr marL="228600" indent="-228600">
              <a:buAutoNum type="arabicPeriod"/>
            </a:pPr>
            <a:r>
              <a:rPr lang="en-US" altLang="zh-CN" dirty="0" err="1"/>
              <a:t>Su</a:t>
            </a:r>
            <a:r>
              <a:rPr lang="en-US" altLang="zh-CN" dirty="0"/>
              <a:t> </a:t>
            </a:r>
            <a:r>
              <a:rPr lang="en-US" altLang="zh-CN" dirty="0" err="1"/>
              <a:t>khac</a:t>
            </a:r>
            <a:r>
              <a:rPr lang="en-US" altLang="zh-CN" dirty="0"/>
              <a:t> </a:t>
            </a:r>
            <a:r>
              <a:rPr lang="en-US" altLang="zh-CN" dirty="0" err="1"/>
              <a:t>biet</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33</a:t>
            </a:fld>
            <a:endParaRPr lang="zh-CN" altLang="en-US"/>
          </a:p>
        </p:txBody>
      </p:sp>
    </p:spTree>
    <p:extLst>
      <p:ext uri="{BB962C8B-B14F-4D97-AF65-F5344CB8AC3E}">
        <p14:creationId xmlns:p14="http://schemas.microsoft.com/office/powerpoint/2010/main" val="197549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EPS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bơm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lỏng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EPS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4</a:t>
            </a:fld>
            <a:endParaRPr lang="zh-CN" altLang="en-US"/>
          </a:p>
        </p:txBody>
      </p:sp>
    </p:spTree>
    <p:extLst>
      <p:ext uri="{BB962C8B-B14F-4D97-AF65-F5344CB8AC3E}">
        <p14:creationId xmlns:p14="http://schemas.microsoft.com/office/powerpoint/2010/main" val="1380756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a:t>
            </a:r>
            <a:r>
              <a:rPr lang="en-US" altLang="zh-CN" dirty="0" err="1"/>
              <a:t>sanhs</a:t>
            </a:r>
            <a:r>
              <a:rPr lang="en-US" altLang="zh-CN" dirty="0"/>
              <a:t> </a:t>
            </a:r>
            <a:r>
              <a:rPr lang="en-US" altLang="zh-CN" dirty="0" err="1"/>
              <a:t>nang</a:t>
            </a:r>
            <a:r>
              <a:rPr lang="en-US" altLang="zh-CN" dirty="0"/>
              <a:t> </a:t>
            </a:r>
            <a:r>
              <a:rPr lang="en-US" altLang="zh-CN" dirty="0" err="1"/>
              <a:t>luong</a:t>
            </a:r>
            <a:endParaRPr lang="en-US" altLang="zh-CN" dirty="0"/>
          </a:p>
          <a:p>
            <a:r>
              <a:rPr lang="en-US" altLang="zh-CN" dirty="0" err="1"/>
              <a:t>Thay</a:t>
            </a:r>
            <a:r>
              <a:rPr lang="en-US" altLang="zh-CN" dirty="0"/>
              <a:t> </a:t>
            </a:r>
            <a:r>
              <a:rPr lang="en-US" altLang="zh-CN" dirty="0" err="1"/>
              <a:t>doy</a:t>
            </a:r>
            <a:r>
              <a:rPr lang="en-US" altLang="zh-CN" dirty="0"/>
              <a:t> </a:t>
            </a:r>
            <a:r>
              <a:rPr lang="en-US" altLang="zh-CN" dirty="0" err="1"/>
              <a:t>quy</a:t>
            </a:r>
            <a:r>
              <a:rPr lang="en-US" altLang="zh-CN" dirty="0"/>
              <a:t> </a:t>
            </a:r>
            <a:r>
              <a:rPr lang="en-US" altLang="zh-CN" dirty="0" err="1"/>
              <a:t>kuat</a:t>
            </a:r>
            <a:r>
              <a:rPr lang="en-US" altLang="zh-CN" dirty="0"/>
              <a:t> </a:t>
            </a:r>
            <a:r>
              <a:rPr lang="en-US" altLang="zh-CN" dirty="0" err="1"/>
              <a:t>tro</a:t>
            </a:r>
            <a:r>
              <a:rPr lang="en-US" altLang="zh-CN" dirty="0"/>
              <a:t> </a:t>
            </a:r>
            <a:r>
              <a:rPr lang="en-US" altLang="zh-CN" dirty="0" err="1"/>
              <a:t>luc</a:t>
            </a:r>
            <a:r>
              <a:rPr lang="en-US" altLang="zh-CN" dirty="0"/>
              <a:t> </a:t>
            </a:r>
            <a:r>
              <a:rPr lang="en-US" altLang="zh-CN" dirty="0" err="1"/>
              <a:t>khac</a:t>
            </a:r>
            <a:r>
              <a:rPr lang="en-US" altLang="zh-CN" dirty="0"/>
              <a:t> </a:t>
            </a:r>
            <a:r>
              <a:rPr lang="en-US" altLang="zh-CN" dirty="0" err="1"/>
              <a:t>nhau</a:t>
            </a:r>
            <a:endParaRPr lang="en-US" altLang="zh-CN" dirty="0"/>
          </a:p>
          <a:p>
            <a:r>
              <a:rPr lang="en-US" altLang="zh-CN" dirty="0"/>
              <a:t>Mo </a:t>
            </a:r>
            <a:r>
              <a:rPr lang="en-US" altLang="zh-CN" dirty="0" err="1"/>
              <a:t>hinh</a:t>
            </a:r>
            <a:r>
              <a:rPr lang="en-US" altLang="zh-CN" dirty="0"/>
              <a:t> </a:t>
            </a:r>
            <a:r>
              <a:rPr lang="en-US" altLang="zh-CN" dirty="0" err="1"/>
              <a:t>cho</a:t>
            </a:r>
            <a:r>
              <a:rPr lang="en-US" altLang="zh-CN" dirty="0"/>
              <a:t> </a:t>
            </a:r>
            <a:r>
              <a:rPr lang="en-US" altLang="zh-CN" dirty="0" err="1"/>
              <a:t>xe</a:t>
            </a:r>
            <a:r>
              <a:rPr lang="en-US" altLang="zh-CN" dirty="0"/>
              <a:t> 4banh</a:t>
            </a:r>
          </a:p>
          <a:p>
            <a:r>
              <a:rPr lang="en-US" altLang="zh-CN" dirty="0"/>
              <a:t>He thong </a:t>
            </a:r>
            <a:r>
              <a:rPr lang="en-US" altLang="zh-CN" dirty="0" err="1"/>
              <a:t>lai</a:t>
            </a:r>
            <a:r>
              <a:rPr lang="en-US" altLang="zh-CN" dirty="0"/>
              <a:t> </a:t>
            </a:r>
            <a:r>
              <a:rPr lang="en-US" altLang="zh-CN" dirty="0" err="1"/>
              <a:t>akamen</a:t>
            </a:r>
            <a:endParaRPr lang="en-US" altLang="zh-CN" dirty="0"/>
          </a:p>
          <a:p>
            <a:r>
              <a:rPr lang="en-US" altLang="zh-CN" dirty="0"/>
              <a:t>Dong </a:t>
            </a:r>
            <a:r>
              <a:rPr lang="en-US" altLang="zh-CN" dirty="0" err="1"/>
              <a:t>coDC</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5</a:t>
            </a:fld>
            <a:endParaRPr lang="zh-CN" altLang="en-US"/>
          </a:p>
        </p:txBody>
      </p:sp>
    </p:spTree>
    <p:extLst>
      <p:ext uri="{BB962C8B-B14F-4D97-AF65-F5344CB8AC3E}">
        <p14:creationId xmlns:p14="http://schemas.microsoft.com/office/powerpoint/2010/main" val="243835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2CE2E4-0F5A-4070-9180-44376623099E}" type="slidenum">
              <a:rPr lang="zh-CN" altLang="en-US" smtClean="0"/>
              <a:t>6</a:t>
            </a:fld>
            <a:endParaRPr lang="zh-CN" altLang="en-US"/>
          </a:p>
        </p:txBody>
      </p:sp>
    </p:spTree>
    <p:extLst>
      <p:ext uri="{BB962C8B-B14F-4D97-AF65-F5344CB8AC3E}">
        <p14:creationId xmlns:p14="http://schemas.microsoft.com/office/powerpoint/2010/main" val="3936431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lnSpc>
                <a:spcPct val="150000"/>
              </a:lnSpc>
              <a:spcBef>
                <a:spcPts val="230"/>
              </a:spcBef>
              <a:spcAft>
                <a:spcPts val="6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Bef>
                <a:spcPts val="230"/>
              </a:spcBef>
              <a:spcAft>
                <a:spcPts val="6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Bef>
                <a:spcPts val="230"/>
              </a:spcBef>
              <a:spcAft>
                <a:spcPts val="6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hộp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ô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Bef>
                <a:spcPts val="230"/>
              </a:spcBef>
              <a:spcAft>
                <a:spcPts val="6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từ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bánh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bánh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Bef>
                <a:spcPts val="230"/>
              </a:spcBef>
              <a:spcAft>
                <a:spcPts val="6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nhờ</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EPS ECU.</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tùy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từ EPS ECU.</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EPS ECU: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motor DC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từ các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ECU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EPS ECU.</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Cụm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táp-lô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EPS ECU.</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Đèn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táp-lô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đèn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hỏng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7</a:t>
            </a:fld>
            <a:endParaRPr lang="zh-CN" altLang="en-US"/>
          </a:p>
        </p:txBody>
      </p:sp>
    </p:spTree>
    <p:extLst>
      <p:ext uri="{BB962C8B-B14F-4D97-AF65-F5344CB8AC3E}">
        <p14:creationId xmlns:p14="http://schemas.microsoft.com/office/powerpoint/2010/main" val="380763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lnSpc>
                <a:spcPct val="150000"/>
              </a:lnSpc>
              <a:spcBef>
                <a:spcPts val="230"/>
              </a:spcBef>
              <a:spcAft>
                <a:spcPts val="6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Bef>
                <a:spcPts val="230"/>
              </a:spcBef>
              <a:spcAft>
                <a:spcPts val="6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Bef>
                <a:spcPts val="230"/>
              </a:spcBef>
              <a:spcAft>
                <a:spcPts val="6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hộp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ô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Bef>
                <a:spcPts val="230"/>
              </a:spcBef>
              <a:spcAft>
                <a:spcPts val="6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từ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bánh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bánh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Bef>
                <a:spcPts val="230"/>
              </a:spcBef>
              <a:spcAft>
                <a:spcPts val="6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nhờ</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EPS ECU.</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tùy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từ EPS ECU.</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EPS ECU: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motor DC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từ các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ECU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EPS ECU.</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Cụm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táp-lô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EPS ECU.</a:t>
            </a:r>
          </a:p>
          <a:p>
            <a:pPr marL="180340" indent="-180340" algn="just">
              <a:lnSpc>
                <a:spcPct val="150000"/>
              </a:lnSpc>
              <a:spcBef>
                <a:spcPts val="6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Đèn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táp-lô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đèn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hỏng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zh-CN" altLang="en-US" dirty="0"/>
          </a:p>
        </p:txBody>
      </p:sp>
      <p:sp>
        <p:nvSpPr>
          <p:cNvPr id="4" name="灯片编号占位符 3"/>
          <p:cNvSpPr>
            <a:spLocks noGrp="1"/>
          </p:cNvSpPr>
          <p:nvPr>
            <p:ph type="sldNum" sz="quarter" idx="10"/>
          </p:nvPr>
        </p:nvSpPr>
        <p:spPr/>
        <p:txBody>
          <a:bodyPr/>
          <a:lstStyle/>
          <a:p>
            <a:fld id="{FA2CE2E4-0F5A-4070-9180-44376623099E}" type="slidenum">
              <a:rPr lang="zh-CN" altLang="en-US" smtClean="0"/>
              <a:t>8</a:t>
            </a:fld>
            <a:endParaRPr lang="zh-CN" altLang="en-US"/>
          </a:p>
        </p:txBody>
      </p:sp>
    </p:spTree>
    <p:extLst>
      <p:ext uri="{BB962C8B-B14F-4D97-AF65-F5344CB8AC3E}">
        <p14:creationId xmlns:p14="http://schemas.microsoft.com/office/powerpoint/2010/main" val="180137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18034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𝑡𝑏</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𝑠𝑤</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𝑠𝑤</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𝑙𝑖𝑚𝑖𝑡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𝑣</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𝑐</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𝜃</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𝑠𝑤</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biến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điều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chế</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xung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PWM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qua driver.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180340" algn="just">
                  <a:lnSpc>
                    <a:spcPct val="150000"/>
                  </a:lnSpc>
                  <a:spcBef>
                    <a:spcPts val="600"/>
                  </a:spcBef>
                  <a:spcAft>
                    <a:spcPts val="1000"/>
                  </a:spcAft>
                </a:pP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phỏng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luật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huống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quỹ</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đạo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trò</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𝑆</m:t>
                        </m:r>
                      </m:e>
                      <m:sub>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set</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𝑆</m:t>
                        </m:r>
                      </m:e>
                      <m:sub>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ac</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𝑠𝑤</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Từ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bánh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bánh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ô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ô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zh-CN" altLang="en-US" dirty="0"/>
              </a:p>
            </p:txBody>
          </p:sp>
        </mc:Choice>
        <mc:Fallback xmlns="">
          <p:sp>
            <p:nvSpPr>
              <p:cNvPr id="3" name="备注占位符 2"/>
              <p:cNvSpPr>
                <a:spLocks noGrp="1"/>
              </p:cNvSpPr>
              <p:nvPr>
                <p:ph type="body" idx="1"/>
              </p:nvPr>
            </p:nvSpPr>
            <p:spPr/>
            <p:txBody>
              <a:bodyPr/>
              <a:lstStyle/>
              <a:p>
                <a:pPr indent="18034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𝑇_𝑡𝑏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𝑇_𝑠𝑤</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𝑇_(𝑠𝑤(𝑙𝑖𝑚𝑖𝑡))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𝑣_𝑐</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𝜃_𝑠𝑤</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𝑇_𝑎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biến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điều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chế</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xung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PWM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qua driver.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180340" algn="just">
                  <a:lnSpc>
                    <a:spcPct val="150000"/>
                  </a:lnSpc>
                  <a:spcBef>
                    <a:spcPts val="600"/>
                  </a:spcBef>
                  <a:spcAft>
                    <a:spcPts val="1000"/>
                  </a:spcAft>
                </a:pP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phỏng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luật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huống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quỹ</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đạo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trò</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𝑆_set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𝑆_ac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xoắn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𝑇_𝑠𝑤</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Từ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bánh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bánh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ô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ô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zh-CN" altLang="en-US" dirty="0"/>
              </a:p>
            </p:txBody>
          </p:sp>
        </mc:Fallback>
      </mc:AlternateContent>
      <p:sp>
        <p:nvSpPr>
          <p:cNvPr id="4" name="灯片编号占位符 3"/>
          <p:cNvSpPr>
            <a:spLocks noGrp="1"/>
          </p:cNvSpPr>
          <p:nvPr>
            <p:ph type="sldNum" sz="quarter" idx="10"/>
          </p:nvPr>
        </p:nvSpPr>
        <p:spPr/>
        <p:txBody>
          <a:bodyPr/>
          <a:lstStyle/>
          <a:p>
            <a:fld id="{FA2CE2E4-0F5A-4070-9180-44376623099E}" type="slidenum">
              <a:rPr lang="zh-CN" altLang="en-US" smtClean="0"/>
              <a:t>9</a:t>
            </a:fld>
            <a:endParaRPr lang="zh-CN" altLang="en-US"/>
          </a:p>
        </p:txBody>
      </p:sp>
    </p:spTree>
    <p:extLst>
      <p:ext uri="{BB962C8B-B14F-4D97-AF65-F5344CB8AC3E}">
        <p14:creationId xmlns:p14="http://schemas.microsoft.com/office/powerpoint/2010/main" val="224615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C68A1C-CB0C-4E96-8535-5A1CB2D4D297}"/>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DDABA303-A414-4B53-B74D-677ED5A70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C4E23E8B-70C0-44F1-8EDF-6C90C1DEE39E}"/>
              </a:ext>
            </a:extLst>
          </p:cNvPr>
          <p:cNvSpPr>
            <a:spLocks noGrp="1"/>
          </p:cNvSpPr>
          <p:nvPr>
            <p:ph type="dt" sz="half" idx="10"/>
          </p:nvPr>
        </p:nvSpPr>
        <p:spPr/>
        <p:txBody>
          <a:bodyPr/>
          <a:lstStyle/>
          <a:p>
            <a:fld id="{3B5199CD-B5B0-4D0A-B68A-28CDA35F1328}" type="datetimeFigureOut">
              <a:rPr lang="vi-VN" smtClean="0"/>
              <a:t>30/05/2023</a:t>
            </a:fld>
            <a:endParaRPr lang="vi-VN" dirty="0"/>
          </a:p>
        </p:txBody>
      </p:sp>
      <p:sp>
        <p:nvSpPr>
          <p:cNvPr id="5" name="Chỗ dành sẵn cho Chân trang 4">
            <a:extLst>
              <a:ext uri="{FF2B5EF4-FFF2-40B4-BE49-F238E27FC236}">
                <a16:creationId xmlns:a16="http://schemas.microsoft.com/office/drawing/2014/main" id="{0B510E3A-AC07-4E67-9421-7876D54DEFC4}"/>
              </a:ext>
            </a:extLst>
          </p:cNvPr>
          <p:cNvSpPr>
            <a:spLocks noGrp="1"/>
          </p:cNvSpPr>
          <p:nvPr>
            <p:ph type="ftr" sz="quarter" idx="11"/>
          </p:nvPr>
        </p:nvSpPr>
        <p:spPr/>
        <p:txBody>
          <a:bodyPr/>
          <a:lstStyle/>
          <a:p>
            <a:endParaRPr lang="vi-VN" dirty="0"/>
          </a:p>
        </p:txBody>
      </p:sp>
      <p:sp>
        <p:nvSpPr>
          <p:cNvPr id="6" name="Chỗ dành sẵn cho Số hiệu Bản chiếu 5">
            <a:extLst>
              <a:ext uri="{FF2B5EF4-FFF2-40B4-BE49-F238E27FC236}">
                <a16:creationId xmlns:a16="http://schemas.microsoft.com/office/drawing/2014/main" id="{E8D79F66-7D67-4993-890D-641DFC3F0D31}"/>
              </a:ext>
            </a:extLst>
          </p:cNvPr>
          <p:cNvSpPr>
            <a:spLocks noGrp="1"/>
          </p:cNvSpPr>
          <p:nvPr>
            <p:ph type="sldNum" sz="quarter" idx="12"/>
          </p:nvPr>
        </p:nvSpPr>
        <p:spPr/>
        <p:txBody>
          <a:bodyPr/>
          <a:lstStyle/>
          <a:p>
            <a:fld id="{C200CA0B-39F2-4206-9A4F-B06408077C5A}" type="slidenum">
              <a:rPr lang="vi-VN" smtClean="0"/>
              <a:t>‹#›</a:t>
            </a:fld>
            <a:endParaRPr lang="vi-VN" dirty="0"/>
          </a:p>
        </p:txBody>
      </p:sp>
    </p:spTree>
    <p:extLst>
      <p:ext uri="{BB962C8B-B14F-4D97-AF65-F5344CB8AC3E}">
        <p14:creationId xmlns:p14="http://schemas.microsoft.com/office/powerpoint/2010/main" val="56514843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568642-4ABE-49B2-9B66-1C6F192F5A5F}"/>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2AE7FD2D-E701-4E72-9712-EF37EC66130C}"/>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1EB81F1D-099D-404B-864E-72AA4FD214F0}"/>
              </a:ext>
            </a:extLst>
          </p:cNvPr>
          <p:cNvSpPr>
            <a:spLocks noGrp="1"/>
          </p:cNvSpPr>
          <p:nvPr>
            <p:ph type="dt" sz="half" idx="10"/>
          </p:nvPr>
        </p:nvSpPr>
        <p:spPr/>
        <p:txBody>
          <a:bodyPr/>
          <a:lstStyle/>
          <a:p>
            <a:fld id="{3B5199CD-B5B0-4D0A-B68A-28CDA35F1328}" type="datetimeFigureOut">
              <a:rPr lang="vi-VN" smtClean="0"/>
              <a:t>30/05/2023</a:t>
            </a:fld>
            <a:endParaRPr lang="vi-VN" dirty="0"/>
          </a:p>
        </p:txBody>
      </p:sp>
      <p:sp>
        <p:nvSpPr>
          <p:cNvPr id="5" name="Chỗ dành sẵn cho Chân trang 4">
            <a:extLst>
              <a:ext uri="{FF2B5EF4-FFF2-40B4-BE49-F238E27FC236}">
                <a16:creationId xmlns:a16="http://schemas.microsoft.com/office/drawing/2014/main" id="{3496D87C-CD40-4150-B335-A825D95BA25F}"/>
              </a:ext>
            </a:extLst>
          </p:cNvPr>
          <p:cNvSpPr>
            <a:spLocks noGrp="1"/>
          </p:cNvSpPr>
          <p:nvPr>
            <p:ph type="ftr" sz="quarter" idx="11"/>
          </p:nvPr>
        </p:nvSpPr>
        <p:spPr/>
        <p:txBody>
          <a:bodyPr/>
          <a:lstStyle/>
          <a:p>
            <a:endParaRPr lang="vi-VN" dirty="0"/>
          </a:p>
        </p:txBody>
      </p:sp>
      <p:sp>
        <p:nvSpPr>
          <p:cNvPr id="6" name="Chỗ dành sẵn cho Số hiệu Bản chiếu 5">
            <a:extLst>
              <a:ext uri="{FF2B5EF4-FFF2-40B4-BE49-F238E27FC236}">
                <a16:creationId xmlns:a16="http://schemas.microsoft.com/office/drawing/2014/main" id="{0103EEC3-B43D-4695-A8E6-DBB48518694E}"/>
              </a:ext>
            </a:extLst>
          </p:cNvPr>
          <p:cNvSpPr>
            <a:spLocks noGrp="1"/>
          </p:cNvSpPr>
          <p:nvPr>
            <p:ph type="sldNum" sz="quarter" idx="12"/>
          </p:nvPr>
        </p:nvSpPr>
        <p:spPr/>
        <p:txBody>
          <a:bodyPr/>
          <a:lstStyle/>
          <a:p>
            <a:fld id="{C200CA0B-39F2-4206-9A4F-B06408077C5A}" type="slidenum">
              <a:rPr lang="vi-VN" smtClean="0"/>
              <a:t>‹#›</a:t>
            </a:fld>
            <a:endParaRPr lang="vi-VN" dirty="0"/>
          </a:p>
        </p:txBody>
      </p:sp>
    </p:spTree>
    <p:extLst>
      <p:ext uri="{BB962C8B-B14F-4D97-AF65-F5344CB8AC3E}">
        <p14:creationId xmlns:p14="http://schemas.microsoft.com/office/powerpoint/2010/main" val="404163252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CF397A48-8A29-49ED-B8FE-89DE510F7BF5}"/>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6B9BBAC0-E85B-4A3D-BCB6-DA3EEE45545B}"/>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F4B4F079-6C45-4079-B238-25BFBA77C246}"/>
              </a:ext>
            </a:extLst>
          </p:cNvPr>
          <p:cNvSpPr>
            <a:spLocks noGrp="1"/>
          </p:cNvSpPr>
          <p:nvPr>
            <p:ph type="dt" sz="half" idx="10"/>
          </p:nvPr>
        </p:nvSpPr>
        <p:spPr/>
        <p:txBody>
          <a:bodyPr/>
          <a:lstStyle/>
          <a:p>
            <a:fld id="{3B5199CD-B5B0-4D0A-B68A-28CDA35F1328}" type="datetimeFigureOut">
              <a:rPr lang="vi-VN" smtClean="0"/>
              <a:t>30/05/2023</a:t>
            </a:fld>
            <a:endParaRPr lang="vi-VN" dirty="0"/>
          </a:p>
        </p:txBody>
      </p:sp>
      <p:sp>
        <p:nvSpPr>
          <p:cNvPr id="5" name="Chỗ dành sẵn cho Chân trang 4">
            <a:extLst>
              <a:ext uri="{FF2B5EF4-FFF2-40B4-BE49-F238E27FC236}">
                <a16:creationId xmlns:a16="http://schemas.microsoft.com/office/drawing/2014/main" id="{226D19B8-1597-4708-9E97-306A8785C126}"/>
              </a:ext>
            </a:extLst>
          </p:cNvPr>
          <p:cNvSpPr>
            <a:spLocks noGrp="1"/>
          </p:cNvSpPr>
          <p:nvPr>
            <p:ph type="ftr" sz="quarter" idx="11"/>
          </p:nvPr>
        </p:nvSpPr>
        <p:spPr/>
        <p:txBody>
          <a:bodyPr/>
          <a:lstStyle/>
          <a:p>
            <a:endParaRPr lang="vi-VN" dirty="0"/>
          </a:p>
        </p:txBody>
      </p:sp>
      <p:sp>
        <p:nvSpPr>
          <p:cNvPr id="6" name="Chỗ dành sẵn cho Số hiệu Bản chiếu 5">
            <a:extLst>
              <a:ext uri="{FF2B5EF4-FFF2-40B4-BE49-F238E27FC236}">
                <a16:creationId xmlns:a16="http://schemas.microsoft.com/office/drawing/2014/main" id="{A19ADDD6-A6BC-457C-925D-463E5A2BA078}"/>
              </a:ext>
            </a:extLst>
          </p:cNvPr>
          <p:cNvSpPr>
            <a:spLocks noGrp="1"/>
          </p:cNvSpPr>
          <p:nvPr>
            <p:ph type="sldNum" sz="quarter" idx="12"/>
          </p:nvPr>
        </p:nvSpPr>
        <p:spPr/>
        <p:txBody>
          <a:bodyPr/>
          <a:lstStyle/>
          <a:p>
            <a:fld id="{C200CA0B-39F2-4206-9A4F-B06408077C5A}" type="slidenum">
              <a:rPr lang="vi-VN" smtClean="0"/>
              <a:t>‹#›</a:t>
            </a:fld>
            <a:endParaRPr lang="vi-VN" dirty="0"/>
          </a:p>
        </p:txBody>
      </p:sp>
    </p:spTree>
    <p:extLst>
      <p:ext uri="{BB962C8B-B14F-4D97-AF65-F5344CB8AC3E}">
        <p14:creationId xmlns:p14="http://schemas.microsoft.com/office/powerpoint/2010/main" val="3005997713"/>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376480360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3568235710"/>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3166679871"/>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1280682558"/>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3134293286"/>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B494C-91E6-4B14-89A5-945DBEEA7038}" type="slidenum">
              <a:rPr lang="zh-CN" altLang="en-US" smtClean="0"/>
              <a:t>‹#›</a:t>
            </a:fld>
            <a:endParaRPr lang="zh-CN" altLang="en-US"/>
          </a:p>
        </p:txBody>
      </p:sp>
      <p:sp>
        <p:nvSpPr>
          <p:cNvPr id="11" name="TextBox 4">
            <a:extLst>
              <a:ext uri="{FF2B5EF4-FFF2-40B4-BE49-F238E27FC236}">
                <a16:creationId xmlns:a16="http://schemas.microsoft.com/office/drawing/2014/main" id="{4D6A7E66-48F9-B977-A2B9-4613F979F120}"/>
              </a:ext>
            </a:extLst>
          </p:cNvPr>
          <p:cNvSpPr txBox="1"/>
          <p:nvPr userDrawn="1"/>
        </p:nvSpPr>
        <p:spPr>
          <a:xfrm>
            <a:off x="1806104" y="6662260"/>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ea typeface="微软雅黑" panose="020B0503020204020204" pitchFamily="34" charset="-122"/>
                <a:hlinkClick r:id="rId2"/>
              </a:rPr>
              <a:t>行业</a:t>
            </a: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en-US" altLang="zh-CN" sz="100" dirty="0">
                <a:solidFill>
                  <a:prstClr val="black"/>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301310153"/>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260497854"/>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367399545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5F269E7-8EF4-49ED-8E68-83AC29E29B6D}"/>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8A413D76-E65D-41B7-B48B-29F178F20485}"/>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2A11348-BD0E-4BA2-9A03-E8B816700051}"/>
              </a:ext>
            </a:extLst>
          </p:cNvPr>
          <p:cNvSpPr>
            <a:spLocks noGrp="1"/>
          </p:cNvSpPr>
          <p:nvPr>
            <p:ph type="dt" sz="half" idx="10"/>
          </p:nvPr>
        </p:nvSpPr>
        <p:spPr/>
        <p:txBody>
          <a:bodyPr/>
          <a:lstStyle/>
          <a:p>
            <a:fld id="{3B5199CD-B5B0-4D0A-B68A-28CDA35F1328}" type="datetimeFigureOut">
              <a:rPr lang="vi-VN" smtClean="0"/>
              <a:t>30/05/2023</a:t>
            </a:fld>
            <a:endParaRPr lang="vi-VN" dirty="0"/>
          </a:p>
        </p:txBody>
      </p:sp>
      <p:sp>
        <p:nvSpPr>
          <p:cNvPr id="5" name="Chỗ dành sẵn cho Chân trang 4">
            <a:extLst>
              <a:ext uri="{FF2B5EF4-FFF2-40B4-BE49-F238E27FC236}">
                <a16:creationId xmlns:a16="http://schemas.microsoft.com/office/drawing/2014/main" id="{40DE9B79-DBAF-4B95-A910-43840CBE8FB1}"/>
              </a:ext>
            </a:extLst>
          </p:cNvPr>
          <p:cNvSpPr>
            <a:spLocks noGrp="1"/>
          </p:cNvSpPr>
          <p:nvPr>
            <p:ph type="ftr" sz="quarter" idx="11"/>
          </p:nvPr>
        </p:nvSpPr>
        <p:spPr/>
        <p:txBody>
          <a:bodyPr/>
          <a:lstStyle/>
          <a:p>
            <a:endParaRPr lang="vi-VN" dirty="0"/>
          </a:p>
        </p:txBody>
      </p:sp>
      <p:sp>
        <p:nvSpPr>
          <p:cNvPr id="6" name="Chỗ dành sẵn cho Số hiệu Bản chiếu 5">
            <a:extLst>
              <a:ext uri="{FF2B5EF4-FFF2-40B4-BE49-F238E27FC236}">
                <a16:creationId xmlns:a16="http://schemas.microsoft.com/office/drawing/2014/main" id="{9482DDFF-101A-4C9C-8EF7-CC3BE7659502}"/>
              </a:ext>
            </a:extLst>
          </p:cNvPr>
          <p:cNvSpPr>
            <a:spLocks noGrp="1"/>
          </p:cNvSpPr>
          <p:nvPr>
            <p:ph type="sldNum" sz="quarter" idx="12"/>
          </p:nvPr>
        </p:nvSpPr>
        <p:spPr/>
        <p:txBody>
          <a:bodyPr/>
          <a:lstStyle/>
          <a:p>
            <a:fld id="{C200CA0B-39F2-4206-9A4F-B06408077C5A}" type="slidenum">
              <a:rPr lang="vi-VN" smtClean="0"/>
              <a:t>‹#›</a:t>
            </a:fld>
            <a:endParaRPr lang="vi-VN" dirty="0"/>
          </a:p>
        </p:txBody>
      </p:sp>
    </p:spTree>
    <p:extLst>
      <p:ext uri="{BB962C8B-B14F-4D97-AF65-F5344CB8AC3E}">
        <p14:creationId xmlns:p14="http://schemas.microsoft.com/office/powerpoint/2010/main" val="1889725856"/>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332047491"/>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212813837"/>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3417685157"/>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CC33A5-4536-4CCF-8A59-B0585F9C1F9E}" type="datetimeFigureOut">
              <a:rPr lang="zh-CN" altLang="en-US" smtClean="0"/>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3560483148"/>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974695"/>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80D19C5-08B5-40DE-A782-FC6296F484E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B094DF44-88F8-4517-934D-73FB63B26C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C6A60483-11D0-4478-B812-3F149BE477CD}"/>
              </a:ext>
            </a:extLst>
          </p:cNvPr>
          <p:cNvSpPr>
            <a:spLocks noGrp="1"/>
          </p:cNvSpPr>
          <p:nvPr>
            <p:ph type="dt" sz="half" idx="10"/>
          </p:nvPr>
        </p:nvSpPr>
        <p:spPr/>
        <p:txBody>
          <a:bodyPr/>
          <a:lstStyle/>
          <a:p>
            <a:fld id="{1C94B3E7-CCAD-4029-BAE0-A74FCB7023CF}" type="datetimeFigureOut">
              <a:rPr lang="vi-VN" smtClean="0"/>
              <a:t>30/05/2023</a:t>
            </a:fld>
            <a:endParaRPr lang="vi-VN"/>
          </a:p>
        </p:txBody>
      </p:sp>
      <p:sp>
        <p:nvSpPr>
          <p:cNvPr id="5" name="Chỗ dành sẵn cho Chân trang 4">
            <a:extLst>
              <a:ext uri="{FF2B5EF4-FFF2-40B4-BE49-F238E27FC236}">
                <a16:creationId xmlns:a16="http://schemas.microsoft.com/office/drawing/2014/main" id="{28FED8BB-DE73-4594-8274-6AFDEAE404DB}"/>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D87AA5C2-5337-49FB-8CBC-C6697216C330}"/>
              </a:ext>
            </a:extLst>
          </p:cNvPr>
          <p:cNvSpPr>
            <a:spLocks noGrp="1"/>
          </p:cNvSpPr>
          <p:nvPr>
            <p:ph type="sldNum" sz="quarter" idx="12"/>
          </p:nvPr>
        </p:nvSpPr>
        <p:spPr/>
        <p:txBody>
          <a:bodyPr/>
          <a:lstStyle/>
          <a:p>
            <a:fld id="{E7679634-3172-4387-B3CA-C984E7B5E559}" type="slidenum">
              <a:rPr lang="vi-VN" smtClean="0"/>
              <a:t>‹#›</a:t>
            </a:fld>
            <a:endParaRPr lang="vi-VN"/>
          </a:p>
        </p:txBody>
      </p:sp>
    </p:spTree>
    <p:extLst>
      <p:ext uri="{BB962C8B-B14F-4D97-AF65-F5344CB8AC3E}">
        <p14:creationId xmlns:p14="http://schemas.microsoft.com/office/powerpoint/2010/main" val="11121400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36138B2-7CC1-4661-BCE2-5EF168B072F7}"/>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7594E7F5-DF1E-4E17-8156-9B47B6A9DB5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2F0A1454-1638-4C83-969B-3A7B1722427C}"/>
              </a:ext>
            </a:extLst>
          </p:cNvPr>
          <p:cNvSpPr>
            <a:spLocks noGrp="1"/>
          </p:cNvSpPr>
          <p:nvPr>
            <p:ph type="dt" sz="half" idx="10"/>
          </p:nvPr>
        </p:nvSpPr>
        <p:spPr/>
        <p:txBody>
          <a:bodyPr/>
          <a:lstStyle/>
          <a:p>
            <a:fld id="{1C94B3E7-CCAD-4029-BAE0-A74FCB7023CF}" type="datetimeFigureOut">
              <a:rPr lang="vi-VN" smtClean="0"/>
              <a:t>30/05/2023</a:t>
            </a:fld>
            <a:endParaRPr lang="vi-VN"/>
          </a:p>
        </p:txBody>
      </p:sp>
      <p:sp>
        <p:nvSpPr>
          <p:cNvPr id="5" name="Chỗ dành sẵn cho Chân trang 4">
            <a:extLst>
              <a:ext uri="{FF2B5EF4-FFF2-40B4-BE49-F238E27FC236}">
                <a16:creationId xmlns:a16="http://schemas.microsoft.com/office/drawing/2014/main" id="{B018FA90-C725-4271-A303-E3EE8A367BE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0423968-6C73-41DB-9351-D33D3ABEF508}"/>
              </a:ext>
            </a:extLst>
          </p:cNvPr>
          <p:cNvSpPr>
            <a:spLocks noGrp="1"/>
          </p:cNvSpPr>
          <p:nvPr>
            <p:ph type="sldNum" sz="quarter" idx="12"/>
          </p:nvPr>
        </p:nvSpPr>
        <p:spPr/>
        <p:txBody>
          <a:bodyPr/>
          <a:lstStyle/>
          <a:p>
            <a:fld id="{E7679634-3172-4387-B3CA-C984E7B5E559}" type="slidenum">
              <a:rPr lang="vi-VN" smtClean="0"/>
              <a:t>‹#›</a:t>
            </a:fld>
            <a:endParaRPr lang="vi-VN"/>
          </a:p>
        </p:txBody>
      </p:sp>
    </p:spTree>
    <p:extLst>
      <p:ext uri="{BB962C8B-B14F-4D97-AF65-F5344CB8AC3E}">
        <p14:creationId xmlns:p14="http://schemas.microsoft.com/office/powerpoint/2010/main" val="414592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09DD83-1156-4022-A728-454A8B6F08E2}"/>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132A8CD0-E969-4199-8623-F2BCA78F9E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2937BB0-F622-446F-90E7-C58EF769440E}"/>
              </a:ext>
            </a:extLst>
          </p:cNvPr>
          <p:cNvSpPr>
            <a:spLocks noGrp="1"/>
          </p:cNvSpPr>
          <p:nvPr>
            <p:ph type="dt" sz="half" idx="10"/>
          </p:nvPr>
        </p:nvSpPr>
        <p:spPr/>
        <p:txBody>
          <a:bodyPr/>
          <a:lstStyle/>
          <a:p>
            <a:fld id="{1C94B3E7-CCAD-4029-BAE0-A74FCB7023CF}" type="datetimeFigureOut">
              <a:rPr lang="vi-VN" smtClean="0"/>
              <a:t>30/05/2023</a:t>
            </a:fld>
            <a:endParaRPr lang="vi-VN"/>
          </a:p>
        </p:txBody>
      </p:sp>
      <p:sp>
        <p:nvSpPr>
          <p:cNvPr id="5" name="Chỗ dành sẵn cho Chân trang 4">
            <a:extLst>
              <a:ext uri="{FF2B5EF4-FFF2-40B4-BE49-F238E27FC236}">
                <a16:creationId xmlns:a16="http://schemas.microsoft.com/office/drawing/2014/main" id="{62E35F68-28B0-4624-9B9E-059947256D5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44398796-8A13-4362-AC29-128181F8651B}"/>
              </a:ext>
            </a:extLst>
          </p:cNvPr>
          <p:cNvSpPr>
            <a:spLocks noGrp="1"/>
          </p:cNvSpPr>
          <p:nvPr>
            <p:ph type="sldNum" sz="quarter" idx="12"/>
          </p:nvPr>
        </p:nvSpPr>
        <p:spPr/>
        <p:txBody>
          <a:bodyPr/>
          <a:lstStyle/>
          <a:p>
            <a:fld id="{E7679634-3172-4387-B3CA-C984E7B5E559}" type="slidenum">
              <a:rPr lang="vi-VN" smtClean="0"/>
              <a:t>‹#›</a:t>
            </a:fld>
            <a:endParaRPr lang="vi-VN"/>
          </a:p>
        </p:txBody>
      </p:sp>
    </p:spTree>
    <p:extLst>
      <p:ext uri="{BB962C8B-B14F-4D97-AF65-F5344CB8AC3E}">
        <p14:creationId xmlns:p14="http://schemas.microsoft.com/office/powerpoint/2010/main" val="38818157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179B6E0-F364-4B2B-8889-058BC427F4F4}"/>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253C3794-EAD4-4E63-89AE-B2E88ED4A6FF}"/>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FE4F059D-0325-457C-A106-A9596201239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CD86A87C-31A5-4A1C-86F8-5596B1036B85}"/>
              </a:ext>
            </a:extLst>
          </p:cNvPr>
          <p:cNvSpPr>
            <a:spLocks noGrp="1"/>
          </p:cNvSpPr>
          <p:nvPr>
            <p:ph type="dt" sz="half" idx="10"/>
          </p:nvPr>
        </p:nvSpPr>
        <p:spPr/>
        <p:txBody>
          <a:bodyPr/>
          <a:lstStyle/>
          <a:p>
            <a:fld id="{1C94B3E7-CCAD-4029-BAE0-A74FCB7023CF}" type="datetimeFigureOut">
              <a:rPr lang="vi-VN" smtClean="0"/>
              <a:t>30/05/2023</a:t>
            </a:fld>
            <a:endParaRPr lang="vi-VN"/>
          </a:p>
        </p:txBody>
      </p:sp>
      <p:sp>
        <p:nvSpPr>
          <p:cNvPr id="6" name="Chỗ dành sẵn cho Chân trang 5">
            <a:extLst>
              <a:ext uri="{FF2B5EF4-FFF2-40B4-BE49-F238E27FC236}">
                <a16:creationId xmlns:a16="http://schemas.microsoft.com/office/drawing/2014/main" id="{80B1C2D7-405E-4996-9A0F-5076B9C862AE}"/>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A4369BC4-DCCD-4074-99F9-95A226DAC6DD}"/>
              </a:ext>
            </a:extLst>
          </p:cNvPr>
          <p:cNvSpPr>
            <a:spLocks noGrp="1"/>
          </p:cNvSpPr>
          <p:nvPr>
            <p:ph type="sldNum" sz="quarter" idx="12"/>
          </p:nvPr>
        </p:nvSpPr>
        <p:spPr/>
        <p:txBody>
          <a:bodyPr/>
          <a:lstStyle/>
          <a:p>
            <a:fld id="{E7679634-3172-4387-B3CA-C984E7B5E559}" type="slidenum">
              <a:rPr lang="vi-VN" smtClean="0"/>
              <a:t>‹#›</a:t>
            </a:fld>
            <a:endParaRPr lang="vi-VN"/>
          </a:p>
        </p:txBody>
      </p:sp>
    </p:spTree>
    <p:extLst>
      <p:ext uri="{BB962C8B-B14F-4D97-AF65-F5344CB8AC3E}">
        <p14:creationId xmlns:p14="http://schemas.microsoft.com/office/powerpoint/2010/main" val="9774839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9B8A71-5392-483F-86FB-1E3C09AE2131}"/>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AFD4EA00-77E7-43DC-BAC9-1D73E63197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84861E36-BA29-40C2-A954-6D0CE3B2FA12}"/>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E62DCD77-E77E-4EAA-A1A8-883DFECD0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773B8A54-AFD7-404A-9867-9B83083E4988}"/>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2C19092A-D340-4800-8F9A-35E667CE2438}"/>
              </a:ext>
            </a:extLst>
          </p:cNvPr>
          <p:cNvSpPr>
            <a:spLocks noGrp="1"/>
          </p:cNvSpPr>
          <p:nvPr>
            <p:ph type="dt" sz="half" idx="10"/>
          </p:nvPr>
        </p:nvSpPr>
        <p:spPr/>
        <p:txBody>
          <a:bodyPr/>
          <a:lstStyle/>
          <a:p>
            <a:fld id="{1C94B3E7-CCAD-4029-BAE0-A74FCB7023CF}" type="datetimeFigureOut">
              <a:rPr lang="vi-VN" smtClean="0"/>
              <a:t>30/05/2023</a:t>
            </a:fld>
            <a:endParaRPr lang="vi-VN"/>
          </a:p>
        </p:txBody>
      </p:sp>
      <p:sp>
        <p:nvSpPr>
          <p:cNvPr id="8" name="Chỗ dành sẵn cho Chân trang 7">
            <a:extLst>
              <a:ext uri="{FF2B5EF4-FFF2-40B4-BE49-F238E27FC236}">
                <a16:creationId xmlns:a16="http://schemas.microsoft.com/office/drawing/2014/main" id="{9600B665-A058-4E15-A06B-6CADF4F94019}"/>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D8936360-49F1-45E6-939E-85A84B05710F}"/>
              </a:ext>
            </a:extLst>
          </p:cNvPr>
          <p:cNvSpPr>
            <a:spLocks noGrp="1"/>
          </p:cNvSpPr>
          <p:nvPr>
            <p:ph type="sldNum" sz="quarter" idx="12"/>
          </p:nvPr>
        </p:nvSpPr>
        <p:spPr/>
        <p:txBody>
          <a:bodyPr/>
          <a:lstStyle/>
          <a:p>
            <a:fld id="{E7679634-3172-4387-B3CA-C984E7B5E559}" type="slidenum">
              <a:rPr lang="vi-VN" smtClean="0"/>
              <a:t>‹#›</a:t>
            </a:fld>
            <a:endParaRPr lang="vi-VN"/>
          </a:p>
        </p:txBody>
      </p:sp>
    </p:spTree>
    <p:extLst>
      <p:ext uri="{BB962C8B-B14F-4D97-AF65-F5344CB8AC3E}">
        <p14:creationId xmlns:p14="http://schemas.microsoft.com/office/powerpoint/2010/main" val="71347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C5367C-7A5C-4898-8FCD-11082817489F}"/>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FBFF013D-456D-4C17-A224-9C3E341A3C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476D567C-5E20-41B8-8848-DF7BA4901F3A}"/>
              </a:ext>
            </a:extLst>
          </p:cNvPr>
          <p:cNvSpPr>
            <a:spLocks noGrp="1"/>
          </p:cNvSpPr>
          <p:nvPr>
            <p:ph type="dt" sz="half" idx="10"/>
          </p:nvPr>
        </p:nvSpPr>
        <p:spPr/>
        <p:txBody>
          <a:bodyPr/>
          <a:lstStyle/>
          <a:p>
            <a:fld id="{3B5199CD-B5B0-4D0A-B68A-28CDA35F1328}" type="datetimeFigureOut">
              <a:rPr lang="vi-VN" smtClean="0"/>
              <a:t>30/05/2023</a:t>
            </a:fld>
            <a:endParaRPr lang="vi-VN" dirty="0"/>
          </a:p>
        </p:txBody>
      </p:sp>
      <p:sp>
        <p:nvSpPr>
          <p:cNvPr id="5" name="Chỗ dành sẵn cho Chân trang 4">
            <a:extLst>
              <a:ext uri="{FF2B5EF4-FFF2-40B4-BE49-F238E27FC236}">
                <a16:creationId xmlns:a16="http://schemas.microsoft.com/office/drawing/2014/main" id="{0A181BA8-64CB-459D-8B8E-A5619AF6A717}"/>
              </a:ext>
            </a:extLst>
          </p:cNvPr>
          <p:cNvSpPr>
            <a:spLocks noGrp="1"/>
          </p:cNvSpPr>
          <p:nvPr>
            <p:ph type="ftr" sz="quarter" idx="11"/>
          </p:nvPr>
        </p:nvSpPr>
        <p:spPr/>
        <p:txBody>
          <a:bodyPr/>
          <a:lstStyle/>
          <a:p>
            <a:endParaRPr lang="vi-VN" dirty="0"/>
          </a:p>
        </p:txBody>
      </p:sp>
      <p:sp>
        <p:nvSpPr>
          <p:cNvPr id="6" name="Chỗ dành sẵn cho Số hiệu Bản chiếu 5">
            <a:extLst>
              <a:ext uri="{FF2B5EF4-FFF2-40B4-BE49-F238E27FC236}">
                <a16:creationId xmlns:a16="http://schemas.microsoft.com/office/drawing/2014/main" id="{18A97E82-1567-4771-8186-923D3DC6D975}"/>
              </a:ext>
            </a:extLst>
          </p:cNvPr>
          <p:cNvSpPr>
            <a:spLocks noGrp="1"/>
          </p:cNvSpPr>
          <p:nvPr>
            <p:ph type="sldNum" sz="quarter" idx="12"/>
          </p:nvPr>
        </p:nvSpPr>
        <p:spPr/>
        <p:txBody>
          <a:bodyPr/>
          <a:lstStyle/>
          <a:p>
            <a:fld id="{C200CA0B-39F2-4206-9A4F-B06408077C5A}" type="slidenum">
              <a:rPr lang="vi-VN" smtClean="0"/>
              <a:t>‹#›</a:t>
            </a:fld>
            <a:endParaRPr lang="vi-VN" dirty="0"/>
          </a:p>
        </p:txBody>
      </p:sp>
    </p:spTree>
    <p:extLst>
      <p:ext uri="{BB962C8B-B14F-4D97-AF65-F5344CB8AC3E}">
        <p14:creationId xmlns:p14="http://schemas.microsoft.com/office/powerpoint/2010/main" val="1278839492"/>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695469-10E8-4EB4-B020-E365CC1DB77D}"/>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C548D772-EFE2-4722-8C39-3337394DBFA1}"/>
              </a:ext>
            </a:extLst>
          </p:cNvPr>
          <p:cNvSpPr>
            <a:spLocks noGrp="1"/>
          </p:cNvSpPr>
          <p:nvPr>
            <p:ph type="dt" sz="half" idx="10"/>
          </p:nvPr>
        </p:nvSpPr>
        <p:spPr/>
        <p:txBody>
          <a:bodyPr/>
          <a:lstStyle/>
          <a:p>
            <a:fld id="{1C94B3E7-CCAD-4029-BAE0-A74FCB7023CF}" type="datetimeFigureOut">
              <a:rPr lang="vi-VN" smtClean="0"/>
              <a:t>30/05/2023</a:t>
            </a:fld>
            <a:endParaRPr lang="vi-VN"/>
          </a:p>
        </p:txBody>
      </p:sp>
      <p:sp>
        <p:nvSpPr>
          <p:cNvPr id="4" name="Chỗ dành sẵn cho Chân trang 3">
            <a:extLst>
              <a:ext uri="{FF2B5EF4-FFF2-40B4-BE49-F238E27FC236}">
                <a16:creationId xmlns:a16="http://schemas.microsoft.com/office/drawing/2014/main" id="{1ECD8B63-2AB2-437D-AFE6-8F0B1B364E30}"/>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4DD90B31-89DD-4A01-A4A4-17CC938969FB}"/>
              </a:ext>
            </a:extLst>
          </p:cNvPr>
          <p:cNvSpPr>
            <a:spLocks noGrp="1"/>
          </p:cNvSpPr>
          <p:nvPr>
            <p:ph type="sldNum" sz="quarter" idx="12"/>
          </p:nvPr>
        </p:nvSpPr>
        <p:spPr/>
        <p:txBody>
          <a:bodyPr/>
          <a:lstStyle/>
          <a:p>
            <a:fld id="{E7679634-3172-4387-B3CA-C984E7B5E559}" type="slidenum">
              <a:rPr lang="vi-VN" smtClean="0"/>
              <a:t>‹#›</a:t>
            </a:fld>
            <a:endParaRPr lang="vi-VN"/>
          </a:p>
        </p:txBody>
      </p:sp>
    </p:spTree>
    <p:extLst>
      <p:ext uri="{BB962C8B-B14F-4D97-AF65-F5344CB8AC3E}">
        <p14:creationId xmlns:p14="http://schemas.microsoft.com/office/powerpoint/2010/main" val="7179345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66F36F6-B9B3-4B5D-AB64-0B6857A78849}"/>
              </a:ext>
            </a:extLst>
          </p:cNvPr>
          <p:cNvSpPr>
            <a:spLocks noGrp="1"/>
          </p:cNvSpPr>
          <p:nvPr>
            <p:ph type="dt" sz="half" idx="10"/>
          </p:nvPr>
        </p:nvSpPr>
        <p:spPr/>
        <p:txBody>
          <a:bodyPr/>
          <a:lstStyle/>
          <a:p>
            <a:fld id="{1C94B3E7-CCAD-4029-BAE0-A74FCB7023CF}" type="datetimeFigureOut">
              <a:rPr lang="vi-VN" smtClean="0"/>
              <a:t>30/05/2023</a:t>
            </a:fld>
            <a:endParaRPr lang="vi-VN"/>
          </a:p>
        </p:txBody>
      </p:sp>
      <p:sp>
        <p:nvSpPr>
          <p:cNvPr id="3" name="Chỗ dành sẵn cho Chân trang 2">
            <a:extLst>
              <a:ext uri="{FF2B5EF4-FFF2-40B4-BE49-F238E27FC236}">
                <a16:creationId xmlns:a16="http://schemas.microsoft.com/office/drawing/2014/main" id="{AFB36853-5B9B-49D9-A15E-6F1255A92DFE}"/>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5ADD88CB-612B-49BE-98AD-2551C6087C3F}"/>
              </a:ext>
            </a:extLst>
          </p:cNvPr>
          <p:cNvSpPr>
            <a:spLocks noGrp="1"/>
          </p:cNvSpPr>
          <p:nvPr>
            <p:ph type="sldNum" sz="quarter" idx="12"/>
          </p:nvPr>
        </p:nvSpPr>
        <p:spPr/>
        <p:txBody>
          <a:bodyPr/>
          <a:lstStyle/>
          <a:p>
            <a:fld id="{E7679634-3172-4387-B3CA-C984E7B5E559}" type="slidenum">
              <a:rPr lang="vi-VN" smtClean="0"/>
              <a:t>‹#›</a:t>
            </a:fld>
            <a:endParaRPr lang="vi-VN"/>
          </a:p>
        </p:txBody>
      </p:sp>
    </p:spTree>
    <p:extLst>
      <p:ext uri="{BB962C8B-B14F-4D97-AF65-F5344CB8AC3E}">
        <p14:creationId xmlns:p14="http://schemas.microsoft.com/office/powerpoint/2010/main" val="20285239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98D3CC-6C1B-4DA7-A70A-4AA3CAAC9919}"/>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3F7E1277-0A31-4344-AA54-33F14F47E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43D9E6AA-B212-4D8A-A248-6713DB1AC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23861DAD-A321-4EF5-8CC0-CCA35A2B39B6}"/>
              </a:ext>
            </a:extLst>
          </p:cNvPr>
          <p:cNvSpPr>
            <a:spLocks noGrp="1"/>
          </p:cNvSpPr>
          <p:nvPr>
            <p:ph type="dt" sz="half" idx="10"/>
          </p:nvPr>
        </p:nvSpPr>
        <p:spPr/>
        <p:txBody>
          <a:bodyPr/>
          <a:lstStyle/>
          <a:p>
            <a:fld id="{1C94B3E7-CCAD-4029-BAE0-A74FCB7023CF}" type="datetimeFigureOut">
              <a:rPr lang="vi-VN" smtClean="0"/>
              <a:t>30/05/2023</a:t>
            </a:fld>
            <a:endParaRPr lang="vi-VN"/>
          </a:p>
        </p:txBody>
      </p:sp>
      <p:sp>
        <p:nvSpPr>
          <p:cNvPr id="6" name="Chỗ dành sẵn cho Chân trang 5">
            <a:extLst>
              <a:ext uri="{FF2B5EF4-FFF2-40B4-BE49-F238E27FC236}">
                <a16:creationId xmlns:a16="http://schemas.microsoft.com/office/drawing/2014/main" id="{5688B87D-9F5E-4475-93A1-38A800356870}"/>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9357E8D7-5A47-4E06-AFF6-3B3416F79B1B}"/>
              </a:ext>
            </a:extLst>
          </p:cNvPr>
          <p:cNvSpPr>
            <a:spLocks noGrp="1"/>
          </p:cNvSpPr>
          <p:nvPr>
            <p:ph type="sldNum" sz="quarter" idx="12"/>
          </p:nvPr>
        </p:nvSpPr>
        <p:spPr/>
        <p:txBody>
          <a:bodyPr/>
          <a:lstStyle/>
          <a:p>
            <a:fld id="{E7679634-3172-4387-B3CA-C984E7B5E559}" type="slidenum">
              <a:rPr lang="vi-VN" smtClean="0"/>
              <a:t>‹#›</a:t>
            </a:fld>
            <a:endParaRPr lang="vi-VN"/>
          </a:p>
        </p:txBody>
      </p:sp>
    </p:spTree>
    <p:extLst>
      <p:ext uri="{BB962C8B-B14F-4D97-AF65-F5344CB8AC3E}">
        <p14:creationId xmlns:p14="http://schemas.microsoft.com/office/powerpoint/2010/main" val="27315259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FB2044-985F-4BF5-B709-2C05846DA6C5}"/>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D97EF175-B901-460C-AD80-8847A7837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564F734E-4D6B-450C-937A-C5E53B94D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1B5619F-AB7B-4F54-92F3-ED1CC2C41022}"/>
              </a:ext>
            </a:extLst>
          </p:cNvPr>
          <p:cNvSpPr>
            <a:spLocks noGrp="1"/>
          </p:cNvSpPr>
          <p:nvPr>
            <p:ph type="dt" sz="half" idx="10"/>
          </p:nvPr>
        </p:nvSpPr>
        <p:spPr/>
        <p:txBody>
          <a:bodyPr/>
          <a:lstStyle/>
          <a:p>
            <a:fld id="{1C94B3E7-CCAD-4029-BAE0-A74FCB7023CF}" type="datetimeFigureOut">
              <a:rPr lang="vi-VN" smtClean="0"/>
              <a:t>30/05/2023</a:t>
            </a:fld>
            <a:endParaRPr lang="vi-VN"/>
          </a:p>
        </p:txBody>
      </p:sp>
      <p:sp>
        <p:nvSpPr>
          <p:cNvPr id="6" name="Chỗ dành sẵn cho Chân trang 5">
            <a:extLst>
              <a:ext uri="{FF2B5EF4-FFF2-40B4-BE49-F238E27FC236}">
                <a16:creationId xmlns:a16="http://schemas.microsoft.com/office/drawing/2014/main" id="{44A88085-9B20-4324-B977-42348AF47BA4}"/>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A3C56A43-7D7C-4F46-89E1-48E09429149F}"/>
              </a:ext>
            </a:extLst>
          </p:cNvPr>
          <p:cNvSpPr>
            <a:spLocks noGrp="1"/>
          </p:cNvSpPr>
          <p:nvPr>
            <p:ph type="sldNum" sz="quarter" idx="12"/>
          </p:nvPr>
        </p:nvSpPr>
        <p:spPr/>
        <p:txBody>
          <a:bodyPr/>
          <a:lstStyle/>
          <a:p>
            <a:fld id="{E7679634-3172-4387-B3CA-C984E7B5E559}" type="slidenum">
              <a:rPr lang="vi-VN" smtClean="0"/>
              <a:t>‹#›</a:t>
            </a:fld>
            <a:endParaRPr lang="vi-VN"/>
          </a:p>
        </p:txBody>
      </p:sp>
    </p:spTree>
    <p:extLst>
      <p:ext uri="{BB962C8B-B14F-4D97-AF65-F5344CB8AC3E}">
        <p14:creationId xmlns:p14="http://schemas.microsoft.com/office/powerpoint/2010/main" val="19883101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FBA7B6A-FF26-4D83-96A0-8C5C09FE048C}"/>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C353390B-5097-465A-9C32-065F8A629993}"/>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18F20B26-B5E7-4F88-BDFF-BD14A65F6856}"/>
              </a:ext>
            </a:extLst>
          </p:cNvPr>
          <p:cNvSpPr>
            <a:spLocks noGrp="1"/>
          </p:cNvSpPr>
          <p:nvPr>
            <p:ph type="dt" sz="half" idx="10"/>
          </p:nvPr>
        </p:nvSpPr>
        <p:spPr/>
        <p:txBody>
          <a:bodyPr/>
          <a:lstStyle/>
          <a:p>
            <a:fld id="{1C94B3E7-CCAD-4029-BAE0-A74FCB7023CF}" type="datetimeFigureOut">
              <a:rPr lang="vi-VN" smtClean="0"/>
              <a:t>30/05/2023</a:t>
            </a:fld>
            <a:endParaRPr lang="vi-VN"/>
          </a:p>
        </p:txBody>
      </p:sp>
      <p:sp>
        <p:nvSpPr>
          <p:cNvPr id="5" name="Chỗ dành sẵn cho Chân trang 4">
            <a:extLst>
              <a:ext uri="{FF2B5EF4-FFF2-40B4-BE49-F238E27FC236}">
                <a16:creationId xmlns:a16="http://schemas.microsoft.com/office/drawing/2014/main" id="{D5D8CC8A-009A-4DFC-98C0-419343758162}"/>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F204D2D9-33E5-4AD3-97CA-92DE0F8567D2}"/>
              </a:ext>
            </a:extLst>
          </p:cNvPr>
          <p:cNvSpPr>
            <a:spLocks noGrp="1"/>
          </p:cNvSpPr>
          <p:nvPr>
            <p:ph type="sldNum" sz="quarter" idx="12"/>
          </p:nvPr>
        </p:nvSpPr>
        <p:spPr/>
        <p:txBody>
          <a:bodyPr/>
          <a:lstStyle/>
          <a:p>
            <a:fld id="{E7679634-3172-4387-B3CA-C984E7B5E559}" type="slidenum">
              <a:rPr lang="vi-VN" smtClean="0"/>
              <a:t>‹#›</a:t>
            </a:fld>
            <a:endParaRPr lang="vi-VN"/>
          </a:p>
        </p:txBody>
      </p:sp>
    </p:spTree>
    <p:extLst>
      <p:ext uri="{BB962C8B-B14F-4D97-AF65-F5344CB8AC3E}">
        <p14:creationId xmlns:p14="http://schemas.microsoft.com/office/powerpoint/2010/main" val="39438166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8D3DED65-0198-4685-A5D4-70B176CE1B8E}"/>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3FEDB1E7-C44B-4A5E-8D77-E629C86913DB}"/>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06FC246-0683-4133-8287-98F5B962B25A}"/>
              </a:ext>
            </a:extLst>
          </p:cNvPr>
          <p:cNvSpPr>
            <a:spLocks noGrp="1"/>
          </p:cNvSpPr>
          <p:nvPr>
            <p:ph type="dt" sz="half" idx="10"/>
          </p:nvPr>
        </p:nvSpPr>
        <p:spPr/>
        <p:txBody>
          <a:bodyPr/>
          <a:lstStyle/>
          <a:p>
            <a:fld id="{1C94B3E7-CCAD-4029-BAE0-A74FCB7023CF}" type="datetimeFigureOut">
              <a:rPr lang="vi-VN" smtClean="0"/>
              <a:t>30/05/2023</a:t>
            </a:fld>
            <a:endParaRPr lang="vi-VN"/>
          </a:p>
        </p:txBody>
      </p:sp>
      <p:sp>
        <p:nvSpPr>
          <p:cNvPr id="5" name="Chỗ dành sẵn cho Chân trang 4">
            <a:extLst>
              <a:ext uri="{FF2B5EF4-FFF2-40B4-BE49-F238E27FC236}">
                <a16:creationId xmlns:a16="http://schemas.microsoft.com/office/drawing/2014/main" id="{B9A3D5D7-5DB0-4B56-A495-05E1D84FBEFB}"/>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9FFDCD0-7DD6-4BE2-ACD2-EA59905C61A4}"/>
              </a:ext>
            </a:extLst>
          </p:cNvPr>
          <p:cNvSpPr>
            <a:spLocks noGrp="1"/>
          </p:cNvSpPr>
          <p:nvPr>
            <p:ph type="sldNum" sz="quarter" idx="12"/>
          </p:nvPr>
        </p:nvSpPr>
        <p:spPr/>
        <p:txBody>
          <a:bodyPr/>
          <a:lstStyle/>
          <a:p>
            <a:fld id="{E7679634-3172-4387-B3CA-C984E7B5E559}" type="slidenum">
              <a:rPr lang="vi-VN" smtClean="0"/>
              <a:t>‹#›</a:t>
            </a:fld>
            <a:endParaRPr lang="vi-VN"/>
          </a:p>
        </p:txBody>
      </p:sp>
    </p:spTree>
    <p:extLst>
      <p:ext uri="{BB962C8B-B14F-4D97-AF65-F5344CB8AC3E}">
        <p14:creationId xmlns:p14="http://schemas.microsoft.com/office/powerpoint/2010/main" val="196733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38492D-CB52-4CD5-8BC2-6892763F3F25}"/>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FE4693C0-24A1-4866-8831-81AE34DF64B1}"/>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004C460B-D84C-4241-8E7F-99C51C99C2A3}"/>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793CCE8B-8A7F-437C-B22E-377019AAF1F7}"/>
              </a:ext>
            </a:extLst>
          </p:cNvPr>
          <p:cNvSpPr>
            <a:spLocks noGrp="1"/>
          </p:cNvSpPr>
          <p:nvPr>
            <p:ph type="dt" sz="half" idx="10"/>
          </p:nvPr>
        </p:nvSpPr>
        <p:spPr/>
        <p:txBody>
          <a:bodyPr/>
          <a:lstStyle/>
          <a:p>
            <a:fld id="{3B5199CD-B5B0-4D0A-B68A-28CDA35F1328}" type="datetimeFigureOut">
              <a:rPr lang="vi-VN" smtClean="0"/>
              <a:t>30/05/2023</a:t>
            </a:fld>
            <a:endParaRPr lang="vi-VN" dirty="0"/>
          </a:p>
        </p:txBody>
      </p:sp>
      <p:sp>
        <p:nvSpPr>
          <p:cNvPr id="6" name="Chỗ dành sẵn cho Chân trang 5">
            <a:extLst>
              <a:ext uri="{FF2B5EF4-FFF2-40B4-BE49-F238E27FC236}">
                <a16:creationId xmlns:a16="http://schemas.microsoft.com/office/drawing/2014/main" id="{00009FD1-85CC-4146-914A-BAC80E2E7CB3}"/>
              </a:ext>
            </a:extLst>
          </p:cNvPr>
          <p:cNvSpPr>
            <a:spLocks noGrp="1"/>
          </p:cNvSpPr>
          <p:nvPr>
            <p:ph type="ftr" sz="quarter" idx="11"/>
          </p:nvPr>
        </p:nvSpPr>
        <p:spPr/>
        <p:txBody>
          <a:bodyPr/>
          <a:lstStyle/>
          <a:p>
            <a:endParaRPr lang="vi-VN" dirty="0"/>
          </a:p>
        </p:txBody>
      </p:sp>
      <p:sp>
        <p:nvSpPr>
          <p:cNvPr id="7" name="Chỗ dành sẵn cho Số hiệu Bản chiếu 6">
            <a:extLst>
              <a:ext uri="{FF2B5EF4-FFF2-40B4-BE49-F238E27FC236}">
                <a16:creationId xmlns:a16="http://schemas.microsoft.com/office/drawing/2014/main" id="{8A3F5B47-D0BC-44D9-A7C8-7DE2E39877BF}"/>
              </a:ext>
            </a:extLst>
          </p:cNvPr>
          <p:cNvSpPr>
            <a:spLocks noGrp="1"/>
          </p:cNvSpPr>
          <p:nvPr>
            <p:ph type="sldNum" sz="quarter" idx="12"/>
          </p:nvPr>
        </p:nvSpPr>
        <p:spPr/>
        <p:txBody>
          <a:bodyPr/>
          <a:lstStyle/>
          <a:p>
            <a:fld id="{C200CA0B-39F2-4206-9A4F-B06408077C5A}" type="slidenum">
              <a:rPr lang="vi-VN" smtClean="0"/>
              <a:t>‹#›</a:t>
            </a:fld>
            <a:endParaRPr lang="vi-VN" dirty="0"/>
          </a:p>
        </p:txBody>
      </p:sp>
    </p:spTree>
    <p:extLst>
      <p:ext uri="{BB962C8B-B14F-4D97-AF65-F5344CB8AC3E}">
        <p14:creationId xmlns:p14="http://schemas.microsoft.com/office/powerpoint/2010/main" val="3661535361"/>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7FB745-6A39-43E9-B6D0-4C38802BACA7}"/>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8E2115D1-11AE-46EE-A0A0-099AF8DE1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00E52915-2FDF-46B3-8A10-504B16D52F02}"/>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6765BEB9-4CD9-4B72-A062-C93FEBE89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F3EB2654-1CAD-4FE2-90F0-189ABA0B4D81}"/>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C6331CB8-7056-416F-91C2-6B21CD7C6F41}"/>
              </a:ext>
            </a:extLst>
          </p:cNvPr>
          <p:cNvSpPr>
            <a:spLocks noGrp="1"/>
          </p:cNvSpPr>
          <p:nvPr>
            <p:ph type="dt" sz="half" idx="10"/>
          </p:nvPr>
        </p:nvSpPr>
        <p:spPr/>
        <p:txBody>
          <a:bodyPr/>
          <a:lstStyle/>
          <a:p>
            <a:fld id="{3B5199CD-B5B0-4D0A-B68A-28CDA35F1328}" type="datetimeFigureOut">
              <a:rPr lang="vi-VN" smtClean="0"/>
              <a:t>30/05/2023</a:t>
            </a:fld>
            <a:endParaRPr lang="vi-VN" dirty="0"/>
          </a:p>
        </p:txBody>
      </p:sp>
      <p:sp>
        <p:nvSpPr>
          <p:cNvPr id="8" name="Chỗ dành sẵn cho Chân trang 7">
            <a:extLst>
              <a:ext uri="{FF2B5EF4-FFF2-40B4-BE49-F238E27FC236}">
                <a16:creationId xmlns:a16="http://schemas.microsoft.com/office/drawing/2014/main" id="{0A22BD46-AFE0-4DC2-9E42-8E125CC20D53}"/>
              </a:ext>
            </a:extLst>
          </p:cNvPr>
          <p:cNvSpPr>
            <a:spLocks noGrp="1"/>
          </p:cNvSpPr>
          <p:nvPr>
            <p:ph type="ftr" sz="quarter" idx="11"/>
          </p:nvPr>
        </p:nvSpPr>
        <p:spPr/>
        <p:txBody>
          <a:bodyPr/>
          <a:lstStyle/>
          <a:p>
            <a:endParaRPr lang="vi-VN" dirty="0"/>
          </a:p>
        </p:txBody>
      </p:sp>
      <p:sp>
        <p:nvSpPr>
          <p:cNvPr id="9" name="Chỗ dành sẵn cho Số hiệu Bản chiếu 8">
            <a:extLst>
              <a:ext uri="{FF2B5EF4-FFF2-40B4-BE49-F238E27FC236}">
                <a16:creationId xmlns:a16="http://schemas.microsoft.com/office/drawing/2014/main" id="{ABC67C34-49F7-40E9-B820-0C68C01F7B19}"/>
              </a:ext>
            </a:extLst>
          </p:cNvPr>
          <p:cNvSpPr>
            <a:spLocks noGrp="1"/>
          </p:cNvSpPr>
          <p:nvPr>
            <p:ph type="sldNum" sz="quarter" idx="12"/>
          </p:nvPr>
        </p:nvSpPr>
        <p:spPr/>
        <p:txBody>
          <a:bodyPr/>
          <a:lstStyle/>
          <a:p>
            <a:fld id="{C200CA0B-39F2-4206-9A4F-B06408077C5A}" type="slidenum">
              <a:rPr lang="vi-VN" smtClean="0"/>
              <a:t>‹#›</a:t>
            </a:fld>
            <a:endParaRPr lang="vi-VN" dirty="0"/>
          </a:p>
        </p:txBody>
      </p:sp>
    </p:spTree>
    <p:extLst>
      <p:ext uri="{BB962C8B-B14F-4D97-AF65-F5344CB8AC3E}">
        <p14:creationId xmlns:p14="http://schemas.microsoft.com/office/powerpoint/2010/main" val="229640530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6234C5-2C95-4080-9CE5-48E68BA1F748}"/>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7F0A75D2-72E3-4069-B7AD-E31E35C7AFF9}"/>
              </a:ext>
            </a:extLst>
          </p:cNvPr>
          <p:cNvSpPr>
            <a:spLocks noGrp="1"/>
          </p:cNvSpPr>
          <p:nvPr>
            <p:ph type="dt" sz="half" idx="10"/>
          </p:nvPr>
        </p:nvSpPr>
        <p:spPr/>
        <p:txBody>
          <a:bodyPr/>
          <a:lstStyle/>
          <a:p>
            <a:fld id="{3B5199CD-B5B0-4D0A-B68A-28CDA35F1328}" type="datetimeFigureOut">
              <a:rPr lang="vi-VN" smtClean="0"/>
              <a:t>30/05/2023</a:t>
            </a:fld>
            <a:endParaRPr lang="vi-VN" dirty="0"/>
          </a:p>
        </p:txBody>
      </p:sp>
      <p:sp>
        <p:nvSpPr>
          <p:cNvPr id="4" name="Chỗ dành sẵn cho Chân trang 3">
            <a:extLst>
              <a:ext uri="{FF2B5EF4-FFF2-40B4-BE49-F238E27FC236}">
                <a16:creationId xmlns:a16="http://schemas.microsoft.com/office/drawing/2014/main" id="{651AE11A-7CFA-4EEB-BE82-94AB0E251777}"/>
              </a:ext>
            </a:extLst>
          </p:cNvPr>
          <p:cNvSpPr>
            <a:spLocks noGrp="1"/>
          </p:cNvSpPr>
          <p:nvPr>
            <p:ph type="ftr" sz="quarter" idx="11"/>
          </p:nvPr>
        </p:nvSpPr>
        <p:spPr/>
        <p:txBody>
          <a:bodyPr/>
          <a:lstStyle/>
          <a:p>
            <a:endParaRPr lang="vi-VN" dirty="0"/>
          </a:p>
        </p:txBody>
      </p:sp>
      <p:sp>
        <p:nvSpPr>
          <p:cNvPr id="5" name="Chỗ dành sẵn cho Số hiệu Bản chiếu 4">
            <a:extLst>
              <a:ext uri="{FF2B5EF4-FFF2-40B4-BE49-F238E27FC236}">
                <a16:creationId xmlns:a16="http://schemas.microsoft.com/office/drawing/2014/main" id="{668929DD-B0DB-4D0A-8DEA-F07ADDFC8E02}"/>
              </a:ext>
            </a:extLst>
          </p:cNvPr>
          <p:cNvSpPr>
            <a:spLocks noGrp="1"/>
          </p:cNvSpPr>
          <p:nvPr>
            <p:ph type="sldNum" sz="quarter" idx="12"/>
          </p:nvPr>
        </p:nvSpPr>
        <p:spPr/>
        <p:txBody>
          <a:bodyPr/>
          <a:lstStyle/>
          <a:p>
            <a:fld id="{C200CA0B-39F2-4206-9A4F-B06408077C5A}" type="slidenum">
              <a:rPr lang="vi-VN" smtClean="0"/>
              <a:t>‹#›</a:t>
            </a:fld>
            <a:endParaRPr lang="vi-VN" dirty="0"/>
          </a:p>
        </p:txBody>
      </p:sp>
    </p:spTree>
    <p:extLst>
      <p:ext uri="{BB962C8B-B14F-4D97-AF65-F5344CB8AC3E}">
        <p14:creationId xmlns:p14="http://schemas.microsoft.com/office/powerpoint/2010/main" val="190988007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F84D07CC-FA02-4C2A-99CE-18CA17B567EB}"/>
              </a:ext>
            </a:extLst>
          </p:cNvPr>
          <p:cNvSpPr>
            <a:spLocks noGrp="1"/>
          </p:cNvSpPr>
          <p:nvPr>
            <p:ph type="dt" sz="half" idx="10"/>
          </p:nvPr>
        </p:nvSpPr>
        <p:spPr/>
        <p:txBody>
          <a:bodyPr/>
          <a:lstStyle/>
          <a:p>
            <a:fld id="{3B5199CD-B5B0-4D0A-B68A-28CDA35F1328}" type="datetimeFigureOut">
              <a:rPr lang="vi-VN" smtClean="0"/>
              <a:t>30/05/2023</a:t>
            </a:fld>
            <a:endParaRPr lang="vi-VN" dirty="0"/>
          </a:p>
        </p:txBody>
      </p:sp>
      <p:sp>
        <p:nvSpPr>
          <p:cNvPr id="3" name="Chỗ dành sẵn cho Chân trang 2">
            <a:extLst>
              <a:ext uri="{FF2B5EF4-FFF2-40B4-BE49-F238E27FC236}">
                <a16:creationId xmlns:a16="http://schemas.microsoft.com/office/drawing/2014/main" id="{402944C1-88BB-4BAD-B947-C4C3F3B28D7E}"/>
              </a:ext>
            </a:extLst>
          </p:cNvPr>
          <p:cNvSpPr>
            <a:spLocks noGrp="1"/>
          </p:cNvSpPr>
          <p:nvPr>
            <p:ph type="ftr" sz="quarter" idx="1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4FE61094-B6E4-48AA-BFD6-5F23646C83C5}"/>
              </a:ext>
            </a:extLst>
          </p:cNvPr>
          <p:cNvSpPr>
            <a:spLocks noGrp="1"/>
          </p:cNvSpPr>
          <p:nvPr>
            <p:ph type="sldNum" sz="quarter" idx="12"/>
          </p:nvPr>
        </p:nvSpPr>
        <p:spPr/>
        <p:txBody>
          <a:bodyPr/>
          <a:lstStyle/>
          <a:p>
            <a:fld id="{C200CA0B-39F2-4206-9A4F-B06408077C5A}" type="slidenum">
              <a:rPr lang="vi-VN" smtClean="0"/>
              <a:t>‹#›</a:t>
            </a:fld>
            <a:endParaRPr lang="vi-VN" dirty="0"/>
          </a:p>
        </p:txBody>
      </p:sp>
    </p:spTree>
    <p:extLst>
      <p:ext uri="{BB962C8B-B14F-4D97-AF65-F5344CB8AC3E}">
        <p14:creationId xmlns:p14="http://schemas.microsoft.com/office/powerpoint/2010/main" val="3830502581"/>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59C8339-9556-4118-B89B-A752CD9FB04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B943B009-0EFB-4FBB-9736-01619AB4CB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91B618A0-E94B-4B3C-9CA3-4C31882F0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D36CDC62-EE55-4011-9BEC-9B611BF73093}"/>
              </a:ext>
            </a:extLst>
          </p:cNvPr>
          <p:cNvSpPr>
            <a:spLocks noGrp="1"/>
          </p:cNvSpPr>
          <p:nvPr>
            <p:ph type="dt" sz="half" idx="10"/>
          </p:nvPr>
        </p:nvSpPr>
        <p:spPr/>
        <p:txBody>
          <a:bodyPr/>
          <a:lstStyle/>
          <a:p>
            <a:fld id="{3B5199CD-B5B0-4D0A-B68A-28CDA35F1328}" type="datetimeFigureOut">
              <a:rPr lang="vi-VN" smtClean="0"/>
              <a:t>30/05/2023</a:t>
            </a:fld>
            <a:endParaRPr lang="vi-VN" dirty="0"/>
          </a:p>
        </p:txBody>
      </p:sp>
      <p:sp>
        <p:nvSpPr>
          <p:cNvPr id="6" name="Chỗ dành sẵn cho Chân trang 5">
            <a:extLst>
              <a:ext uri="{FF2B5EF4-FFF2-40B4-BE49-F238E27FC236}">
                <a16:creationId xmlns:a16="http://schemas.microsoft.com/office/drawing/2014/main" id="{96FBC243-680F-4C44-B22D-5E16B2674576}"/>
              </a:ext>
            </a:extLst>
          </p:cNvPr>
          <p:cNvSpPr>
            <a:spLocks noGrp="1"/>
          </p:cNvSpPr>
          <p:nvPr>
            <p:ph type="ftr" sz="quarter" idx="11"/>
          </p:nvPr>
        </p:nvSpPr>
        <p:spPr/>
        <p:txBody>
          <a:bodyPr/>
          <a:lstStyle/>
          <a:p>
            <a:endParaRPr lang="vi-VN" dirty="0"/>
          </a:p>
        </p:txBody>
      </p:sp>
      <p:sp>
        <p:nvSpPr>
          <p:cNvPr id="7" name="Chỗ dành sẵn cho Số hiệu Bản chiếu 6">
            <a:extLst>
              <a:ext uri="{FF2B5EF4-FFF2-40B4-BE49-F238E27FC236}">
                <a16:creationId xmlns:a16="http://schemas.microsoft.com/office/drawing/2014/main" id="{DE706098-27DF-4222-9AEB-2495463A0D7A}"/>
              </a:ext>
            </a:extLst>
          </p:cNvPr>
          <p:cNvSpPr>
            <a:spLocks noGrp="1"/>
          </p:cNvSpPr>
          <p:nvPr>
            <p:ph type="sldNum" sz="quarter" idx="12"/>
          </p:nvPr>
        </p:nvSpPr>
        <p:spPr/>
        <p:txBody>
          <a:bodyPr/>
          <a:lstStyle/>
          <a:p>
            <a:fld id="{C200CA0B-39F2-4206-9A4F-B06408077C5A}" type="slidenum">
              <a:rPr lang="vi-VN" smtClean="0"/>
              <a:t>‹#›</a:t>
            </a:fld>
            <a:endParaRPr lang="vi-VN" dirty="0"/>
          </a:p>
        </p:txBody>
      </p:sp>
    </p:spTree>
    <p:extLst>
      <p:ext uri="{BB962C8B-B14F-4D97-AF65-F5344CB8AC3E}">
        <p14:creationId xmlns:p14="http://schemas.microsoft.com/office/powerpoint/2010/main" val="179553736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7956579-DE88-447F-A074-B8E5DEE0E1A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A7B248B2-3A76-4996-9AD6-9E27E2212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dirty="0"/>
          </a:p>
        </p:txBody>
      </p:sp>
      <p:sp>
        <p:nvSpPr>
          <p:cNvPr id="4" name="Chỗ dành sẵn cho Văn bản 3">
            <a:extLst>
              <a:ext uri="{FF2B5EF4-FFF2-40B4-BE49-F238E27FC236}">
                <a16:creationId xmlns:a16="http://schemas.microsoft.com/office/drawing/2014/main" id="{3EBC3E7F-5AD5-472A-B54F-865159CC1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CF1533E-88F4-47DE-99F0-3CD4A8D753D4}"/>
              </a:ext>
            </a:extLst>
          </p:cNvPr>
          <p:cNvSpPr>
            <a:spLocks noGrp="1"/>
          </p:cNvSpPr>
          <p:nvPr>
            <p:ph type="dt" sz="half" idx="10"/>
          </p:nvPr>
        </p:nvSpPr>
        <p:spPr/>
        <p:txBody>
          <a:bodyPr/>
          <a:lstStyle/>
          <a:p>
            <a:fld id="{3B5199CD-B5B0-4D0A-B68A-28CDA35F1328}" type="datetimeFigureOut">
              <a:rPr lang="vi-VN" smtClean="0"/>
              <a:t>30/05/2023</a:t>
            </a:fld>
            <a:endParaRPr lang="vi-VN" dirty="0"/>
          </a:p>
        </p:txBody>
      </p:sp>
      <p:sp>
        <p:nvSpPr>
          <p:cNvPr id="6" name="Chỗ dành sẵn cho Chân trang 5">
            <a:extLst>
              <a:ext uri="{FF2B5EF4-FFF2-40B4-BE49-F238E27FC236}">
                <a16:creationId xmlns:a16="http://schemas.microsoft.com/office/drawing/2014/main" id="{FD7943A4-86C8-4E5E-9FBB-013C543EF522}"/>
              </a:ext>
            </a:extLst>
          </p:cNvPr>
          <p:cNvSpPr>
            <a:spLocks noGrp="1"/>
          </p:cNvSpPr>
          <p:nvPr>
            <p:ph type="ftr" sz="quarter" idx="11"/>
          </p:nvPr>
        </p:nvSpPr>
        <p:spPr/>
        <p:txBody>
          <a:bodyPr/>
          <a:lstStyle/>
          <a:p>
            <a:endParaRPr lang="vi-VN" dirty="0"/>
          </a:p>
        </p:txBody>
      </p:sp>
      <p:sp>
        <p:nvSpPr>
          <p:cNvPr id="7" name="Chỗ dành sẵn cho Số hiệu Bản chiếu 6">
            <a:extLst>
              <a:ext uri="{FF2B5EF4-FFF2-40B4-BE49-F238E27FC236}">
                <a16:creationId xmlns:a16="http://schemas.microsoft.com/office/drawing/2014/main" id="{76091ED4-1C35-445C-9256-EF046E9B4B4F}"/>
              </a:ext>
            </a:extLst>
          </p:cNvPr>
          <p:cNvSpPr>
            <a:spLocks noGrp="1"/>
          </p:cNvSpPr>
          <p:nvPr>
            <p:ph type="sldNum" sz="quarter" idx="12"/>
          </p:nvPr>
        </p:nvSpPr>
        <p:spPr/>
        <p:txBody>
          <a:bodyPr/>
          <a:lstStyle/>
          <a:p>
            <a:fld id="{C200CA0B-39F2-4206-9A4F-B06408077C5A}" type="slidenum">
              <a:rPr lang="vi-VN" smtClean="0"/>
              <a:t>‹#›</a:t>
            </a:fld>
            <a:endParaRPr lang="vi-VN" dirty="0"/>
          </a:p>
        </p:txBody>
      </p:sp>
    </p:spTree>
    <p:extLst>
      <p:ext uri="{BB962C8B-B14F-4D97-AF65-F5344CB8AC3E}">
        <p14:creationId xmlns:p14="http://schemas.microsoft.com/office/powerpoint/2010/main" val="1279938957"/>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2.jp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C537BD04-F860-4A0D-9105-FDF26278D0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7061D4BA-1F2C-4AAB-85FE-CBC24BB17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41D98B34-44EE-44FD-A421-2F856BC91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199CD-B5B0-4D0A-B68A-28CDA35F1328}" type="datetimeFigureOut">
              <a:rPr lang="vi-VN" smtClean="0"/>
              <a:t>30/05/2023</a:t>
            </a:fld>
            <a:endParaRPr lang="vi-VN" dirty="0"/>
          </a:p>
        </p:txBody>
      </p:sp>
      <p:sp>
        <p:nvSpPr>
          <p:cNvPr id="5" name="Chỗ dành sẵn cho Chân trang 4">
            <a:extLst>
              <a:ext uri="{FF2B5EF4-FFF2-40B4-BE49-F238E27FC236}">
                <a16:creationId xmlns:a16="http://schemas.microsoft.com/office/drawing/2014/main" id="{76B3E1AD-B2AF-4A9C-89F6-FC3FA7E27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dirty="0"/>
          </a:p>
        </p:txBody>
      </p:sp>
      <p:sp>
        <p:nvSpPr>
          <p:cNvPr id="6" name="Chỗ dành sẵn cho Số hiệu Bản chiếu 5">
            <a:extLst>
              <a:ext uri="{FF2B5EF4-FFF2-40B4-BE49-F238E27FC236}">
                <a16:creationId xmlns:a16="http://schemas.microsoft.com/office/drawing/2014/main" id="{C7F87F7C-2857-4345-A1DC-AFB2BF547D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0CA0B-39F2-4206-9A4F-B06408077C5A}" type="slidenum">
              <a:rPr lang="vi-VN" smtClean="0"/>
              <a:t>‹#›</a:t>
            </a:fld>
            <a:endParaRPr lang="vi-VN" dirty="0"/>
          </a:p>
        </p:txBody>
      </p:sp>
    </p:spTree>
    <p:extLst>
      <p:ext uri="{BB962C8B-B14F-4D97-AF65-F5344CB8AC3E}">
        <p14:creationId xmlns:p14="http://schemas.microsoft.com/office/powerpoint/2010/main" val="2983697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C33A5-4536-4CCF-8A59-B0585F9C1F9E}" type="datetimeFigureOut">
              <a:rPr lang="zh-CN" altLang="en-US" smtClean="0"/>
              <a:t>2023/5/30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B494C-91E6-4B14-89A5-945DBEEA7038}" type="slidenum">
              <a:rPr lang="zh-CN" altLang="en-US" smtClean="0"/>
              <a:t>‹#›</a:t>
            </a:fld>
            <a:endParaRPr lang="zh-CN" altLang="en-US"/>
          </a:p>
        </p:txBody>
      </p:sp>
    </p:spTree>
    <p:extLst>
      <p:ext uri="{BB962C8B-B14F-4D97-AF65-F5344CB8AC3E}">
        <p14:creationId xmlns:p14="http://schemas.microsoft.com/office/powerpoint/2010/main" val="3691240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C9DBA2D8-89AC-478E-8294-01584B2D3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FDB099C0-92F8-4FF9-A799-EA4197C04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58C8E82F-142E-48F3-BF5E-18B521D86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4B3E7-CCAD-4029-BAE0-A74FCB7023CF}" type="datetimeFigureOut">
              <a:rPr lang="vi-VN" smtClean="0"/>
              <a:t>30/05/2023</a:t>
            </a:fld>
            <a:endParaRPr lang="vi-VN"/>
          </a:p>
        </p:txBody>
      </p:sp>
      <p:sp>
        <p:nvSpPr>
          <p:cNvPr id="5" name="Chỗ dành sẵn cho Chân trang 4">
            <a:extLst>
              <a:ext uri="{FF2B5EF4-FFF2-40B4-BE49-F238E27FC236}">
                <a16:creationId xmlns:a16="http://schemas.microsoft.com/office/drawing/2014/main" id="{E365141E-819A-48D8-A447-A22AE0B3C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A3470289-F0D4-48B4-9095-1A3F67F0C1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79634-3172-4387-B3CA-C984E7B5E559}" type="slidenum">
              <a:rPr lang="vi-VN" smtClean="0"/>
              <a:t>‹#›</a:t>
            </a:fld>
            <a:endParaRPr lang="vi-VN"/>
          </a:p>
        </p:txBody>
      </p:sp>
    </p:spTree>
    <p:extLst>
      <p:ext uri="{BB962C8B-B14F-4D97-AF65-F5344CB8AC3E}">
        <p14:creationId xmlns:p14="http://schemas.microsoft.com/office/powerpoint/2010/main" val="7602097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chart" Target="../charts/chart1.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9.xml"/><Relationship Id="rId5" Type="http://schemas.openxmlformats.org/officeDocument/2006/relationships/image" Target="../media/image44.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audio" Target="../media/audio1.wav"/><Relationship Id="rId1" Type="http://schemas.openxmlformats.org/officeDocument/2006/relationships/slideLayout" Target="../slideLayouts/slideLayout31.xml"/><Relationship Id="rId5" Type="http://schemas.openxmlformats.org/officeDocument/2006/relationships/audio" Target="../media/audio1.wav"/><Relationship Id="rId4" Type="http://schemas.openxmlformats.org/officeDocument/2006/relationships/hyperlink" Target="https://www.flickr.com/photos/56721991@N06/1539827197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1000"/>
            <a:lum/>
          </a:blip>
          <a:srcRect/>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855D6E-17B7-F407-A696-516E40D86805}"/>
              </a:ext>
            </a:extLst>
          </p:cNvPr>
          <p:cNvSpPr txBox="1"/>
          <p:nvPr/>
        </p:nvSpPr>
        <p:spPr>
          <a:xfrm>
            <a:off x="1352548" y="255113"/>
            <a:ext cx="9086852" cy="156966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ndara" panose="020E0502030303020204" pitchFamily="34" charset="0"/>
                <a:ea typeface="Verdana" panose="020B0604030504040204" pitchFamily="34" charset="0"/>
                <a:cs typeface="+mn-cs"/>
              </a:rPr>
              <a:t>ĐẠI HỌC QUỐC GIA THÀNH PHỐ HỒ CHÍ MINH</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ndara" panose="020E0502030303020204" pitchFamily="34" charset="0"/>
                <a:ea typeface="Verdana" panose="020B0604030504040204" pitchFamily="34" charset="0"/>
                <a:cs typeface="+mn-cs"/>
              </a:rPr>
              <a:t>TRƯỜNG ĐẠI HỌC BÁCH KHOA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ndara" panose="020E0502030303020204" pitchFamily="34" charset="0"/>
                <a:ea typeface="Verdana" panose="020B0604030504040204" pitchFamily="34" charset="0"/>
                <a:cs typeface="+mn-cs"/>
              </a:rPr>
              <a:t>KHOA KỸ THUẬT GIAO THÔNG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ndara" panose="020E0502030303020204" pitchFamily="34" charset="0"/>
                <a:ea typeface="Verdana" panose="020B0604030504040204" pitchFamily="34" charset="0"/>
                <a:cs typeface="+mn-cs"/>
              </a:rPr>
              <a:t>BỘ MÔN KỸ THUẬT Ô TÔ – MÁY ĐỘNG LỰC</a:t>
            </a:r>
          </a:p>
        </p:txBody>
      </p:sp>
      <p:sp>
        <p:nvSpPr>
          <p:cNvPr id="5" name="TextBox 4">
            <a:extLst>
              <a:ext uri="{FF2B5EF4-FFF2-40B4-BE49-F238E27FC236}">
                <a16:creationId xmlns:a16="http://schemas.microsoft.com/office/drawing/2014/main" id="{E2DBC593-C1FA-783C-87CC-26B1F61C0907}"/>
              </a:ext>
            </a:extLst>
          </p:cNvPr>
          <p:cNvSpPr txBox="1"/>
          <p:nvPr/>
        </p:nvSpPr>
        <p:spPr>
          <a:xfrm>
            <a:off x="3352325" y="2032127"/>
            <a:ext cx="508729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1" i="0" u="none" strike="noStrike" kern="1200" cap="none" spc="0" normalizeH="0" baseline="0" dirty="0" err="1">
                <a:ln>
                  <a:noFill/>
                </a:ln>
                <a:solidFill>
                  <a:prstClr val="black"/>
                </a:solidFill>
                <a:effectLst/>
                <a:uLnTx/>
                <a:uFillTx/>
                <a:latin typeface="Candara" panose="020E0502030303020204" pitchFamily="34" charset="0"/>
                <a:ea typeface="+mn-ea"/>
                <a:cs typeface="+mn-cs"/>
              </a:rPr>
              <a:t>Đồ</a:t>
            </a:r>
            <a:r>
              <a:rPr kumimoji="0" lang="en-US" sz="36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 </a:t>
            </a:r>
            <a:r>
              <a:rPr kumimoji="0" lang="en-US" sz="3600" b="1" i="0" u="none" strike="noStrike" kern="1200" cap="none" spc="0" normalizeH="0" baseline="0" noProof="0" dirty="0" err="1">
                <a:ln>
                  <a:noFill/>
                </a:ln>
                <a:solidFill>
                  <a:prstClr val="black"/>
                </a:solidFill>
                <a:effectLst/>
                <a:uLnTx/>
                <a:uFillTx/>
                <a:latin typeface="Candara" panose="020E0502030303020204" pitchFamily="34" charset="0"/>
                <a:ea typeface="+mn-ea"/>
                <a:cs typeface="+mn-cs"/>
              </a:rPr>
              <a:t>án</a:t>
            </a:r>
            <a:r>
              <a:rPr kumimoji="0" lang="en-US" sz="36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 </a:t>
            </a:r>
            <a:r>
              <a:rPr lang="en-US" sz="3600" b="1" dirty="0" err="1">
                <a:solidFill>
                  <a:prstClr val="black"/>
                </a:solidFill>
                <a:latin typeface="Candara" panose="020E0502030303020204" pitchFamily="34" charset="0"/>
              </a:rPr>
              <a:t>tốt</a:t>
            </a:r>
            <a:r>
              <a:rPr lang="en-US" sz="3600" b="1" dirty="0">
                <a:solidFill>
                  <a:prstClr val="black"/>
                </a:solidFill>
                <a:latin typeface="Candara" panose="020E0502030303020204" pitchFamily="34" charset="0"/>
              </a:rPr>
              <a:t> </a:t>
            </a:r>
            <a:r>
              <a:rPr lang="en-US" sz="3600" b="1" dirty="0" err="1">
                <a:solidFill>
                  <a:prstClr val="black"/>
                </a:solidFill>
                <a:latin typeface="Candara" panose="020E0502030303020204" pitchFamily="34" charset="0"/>
              </a:rPr>
              <a:t>nghiệp</a:t>
            </a:r>
            <a:endParaRPr kumimoji="0" lang="en-US" sz="36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sp>
        <p:nvSpPr>
          <p:cNvPr id="6" name="TextBox 5">
            <a:extLst>
              <a:ext uri="{FF2B5EF4-FFF2-40B4-BE49-F238E27FC236}">
                <a16:creationId xmlns:a16="http://schemas.microsoft.com/office/drawing/2014/main" id="{EA9566D4-F907-76EB-1D15-A993D8FB4542}"/>
              </a:ext>
            </a:extLst>
          </p:cNvPr>
          <p:cNvSpPr txBox="1"/>
          <p:nvPr/>
        </p:nvSpPr>
        <p:spPr>
          <a:xfrm>
            <a:off x="1174458" y="2885813"/>
            <a:ext cx="9841559" cy="175432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solidFill>
                    <a:prstClr val="black">
                      <a:lumMod val="95000"/>
                      <a:lumOff val="5000"/>
                    </a:prstClr>
                  </a:solidFill>
                </a:ln>
                <a:solidFill>
                  <a:srgbClr val="00863D"/>
                </a:solidFill>
                <a:effectLst/>
                <a:uLnTx/>
                <a:uFillTx/>
                <a:latin typeface="Candara" panose="020E0502030303020204" pitchFamily="34" charset="0"/>
                <a:ea typeface="+mn-ea"/>
                <a:cs typeface="+mn-cs"/>
              </a:rPr>
              <a:t>ĐIỀU KHIỂN ĐỘNG CƠ ĐIỆN VÀ XÂY DỰNG MÔ HÌNH MÔ PHỎNG TRỢ LỰC LÁI ĐIỆN ỨNG DỤNG QUY LUẬT ĐIỀU KHIỂN</a:t>
            </a:r>
          </a:p>
        </p:txBody>
      </p:sp>
      <p:sp>
        <p:nvSpPr>
          <p:cNvPr id="8" name="TextBox 7">
            <a:extLst>
              <a:ext uri="{FF2B5EF4-FFF2-40B4-BE49-F238E27FC236}">
                <a16:creationId xmlns:a16="http://schemas.microsoft.com/office/drawing/2014/main" id="{5632A5F1-B985-2758-497D-DC6718B981FE}"/>
              </a:ext>
            </a:extLst>
          </p:cNvPr>
          <p:cNvSpPr txBox="1"/>
          <p:nvPr/>
        </p:nvSpPr>
        <p:spPr>
          <a:xfrm>
            <a:off x="3580551" y="5641160"/>
            <a:ext cx="8282935"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sz="2400" b="1" i="0" u="none" strike="noStrike" kern="1200" cap="none" spc="0" normalizeH="0" baseline="0" noProof="0" dirty="0">
                <a:ln>
                  <a:noFill/>
                </a:ln>
                <a:effectLst/>
                <a:uLnTx/>
                <a:uFillTx/>
                <a:latin typeface="Candara" panose="020E0502030303020204" pitchFamily="34" charset="0"/>
                <a:ea typeface="+mn-ea"/>
                <a:cs typeface="Times New Roman" panose="02020603050405020304" pitchFamily="18" charset="0"/>
              </a:rPr>
              <a:t>SVTH:  Nguyễn Nhật Duy			MSSV: 1910088</a:t>
            </a:r>
          </a:p>
          <a:p>
            <a:pPr marL="0" marR="0" lvl="0" indent="0" algn="l" defTabSz="457200" rtl="0" eaLnBrk="1" fontAlgn="auto" latinLnBrk="0" hangingPunct="1">
              <a:lnSpc>
                <a:spcPct val="100000"/>
              </a:lnSpc>
              <a:spcBef>
                <a:spcPts val="1200"/>
              </a:spcBef>
              <a:spcAft>
                <a:spcPts val="0"/>
              </a:spcAft>
              <a:buClrTx/>
              <a:buSzTx/>
              <a:buFontTx/>
              <a:buNone/>
              <a:tabLst/>
              <a:defRPr/>
            </a:pPr>
            <a:r>
              <a:rPr kumimoji="0" lang="en-US" sz="2000" b="1" i="0" u="none" strike="noStrike" kern="1200" cap="none" spc="0" normalizeH="0" baseline="0" noProof="0" dirty="0">
                <a:ln>
                  <a:noFill/>
                </a:ln>
                <a:solidFill>
                  <a:srgbClr val="4472C4">
                    <a:lumMod val="50000"/>
                  </a:srgbClr>
                </a:solidFill>
                <a:effectLst/>
                <a:uLnTx/>
                <a:uFillTx/>
                <a:latin typeface="Candara" panose="020E0502030303020204" pitchFamily="34" charset="0"/>
                <a:ea typeface="+mn-ea"/>
                <a:cs typeface="Times New Roman" panose="02020603050405020304" pitchFamily="18" charset="0"/>
              </a:rPr>
              <a:t>				</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6392" y="293510"/>
            <a:ext cx="1177107" cy="1266842"/>
          </a:xfrm>
          <a:prstGeom prst="rect">
            <a:avLst/>
          </a:prstGeom>
        </p:spPr>
      </p:pic>
      <p:pic>
        <p:nvPicPr>
          <p:cNvPr id="13" name="Picture 12">
            <a:extLst>
              <a:ext uri="{FF2B5EF4-FFF2-40B4-BE49-F238E27FC236}">
                <a16:creationId xmlns:a16="http://schemas.microsoft.com/office/drawing/2014/main" id="{4118CF79-5874-DACB-7DFA-D878334C665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8501" y="148672"/>
            <a:ext cx="1364099" cy="1330339"/>
          </a:xfrm>
          <a:prstGeom prst="rect">
            <a:avLst/>
          </a:prstGeom>
          <a:noFill/>
          <a:ln>
            <a:noFill/>
          </a:ln>
        </p:spPr>
      </p:pic>
      <p:sp>
        <p:nvSpPr>
          <p:cNvPr id="7" name="TextBox 6">
            <a:extLst>
              <a:ext uri="{FF2B5EF4-FFF2-40B4-BE49-F238E27FC236}">
                <a16:creationId xmlns:a16="http://schemas.microsoft.com/office/drawing/2014/main" id="{140E2CEB-07BA-1AF5-5C38-4D50A17AFC62}"/>
              </a:ext>
            </a:extLst>
          </p:cNvPr>
          <p:cNvSpPr txBox="1"/>
          <p:nvPr/>
        </p:nvSpPr>
        <p:spPr>
          <a:xfrm>
            <a:off x="3530750" y="4752647"/>
            <a:ext cx="7814616" cy="888513"/>
          </a:xfrm>
          <a:prstGeom prst="rect">
            <a:avLst/>
          </a:prstGeom>
          <a:noFill/>
        </p:spPr>
        <p:txBody>
          <a:bodyPr wrap="square" rtlCol="0">
            <a:spAutoFit/>
          </a:bodyPr>
          <a:lstStyle/>
          <a:p>
            <a:pPr marL="0" marR="0" lvl="0" indent="0" algn="l" defTabSz="457200" rtl="0" eaLnBrk="1" fontAlgn="auto" latinLnBrk="0" hangingPunct="1">
              <a:lnSpc>
                <a:spcPts val="2500"/>
              </a:lnSpc>
              <a:spcBef>
                <a:spcPts val="1200"/>
              </a:spcBef>
              <a:spcAft>
                <a:spcPts val="0"/>
              </a:spcAft>
              <a:buClrTx/>
              <a:buSzTx/>
              <a:buFontTx/>
              <a:buNone/>
              <a:tabLst/>
              <a:defRPr/>
            </a:pPr>
            <a:r>
              <a:rPr kumimoji="0" lang="en-US" sz="2400" b="1" i="0" u="none" strike="noStrike" kern="1200" cap="none" spc="0" normalizeH="0" baseline="0" noProof="0" dirty="0">
                <a:ln>
                  <a:noFill/>
                </a:ln>
                <a:effectLst/>
                <a:uLnTx/>
                <a:uFillTx/>
                <a:latin typeface="Candara" panose="020E0502030303020204" pitchFamily="34" charset="0"/>
                <a:ea typeface="+mn-ea"/>
                <a:cs typeface="Times New Roman" panose="02020603050405020304" pitchFamily="18" charset="0"/>
              </a:rPr>
              <a:t>GVHD:  Ph.D. </a:t>
            </a:r>
            <a:r>
              <a:rPr lang="en-US" sz="2400" b="1" dirty="0" err="1">
                <a:latin typeface="Candara" panose="020E0502030303020204" pitchFamily="34" charset="0"/>
                <a:cs typeface="Times New Roman" panose="02020603050405020304" pitchFamily="18" charset="0"/>
              </a:rPr>
              <a:t>Ngô</a:t>
            </a:r>
            <a:r>
              <a:rPr lang="en-US" sz="2400" b="1" dirty="0">
                <a:latin typeface="Candara" panose="020E0502030303020204" pitchFamily="34" charset="0"/>
                <a:cs typeface="Times New Roman" panose="02020603050405020304" pitchFamily="18" charset="0"/>
              </a:rPr>
              <a:t> </a:t>
            </a:r>
            <a:r>
              <a:rPr lang="en-US" sz="2400" b="1" dirty="0" err="1">
                <a:latin typeface="Candara" panose="020E0502030303020204" pitchFamily="34" charset="0"/>
                <a:cs typeface="Times New Roman" panose="02020603050405020304" pitchFamily="18" charset="0"/>
              </a:rPr>
              <a:t>Đắc</a:t>
            </a:r>
            <a:r>
              <a:rPr lang="en-US" sz="2400" b="1" dirty="0">
                <a:latin typeface="Candara" panose="020E0502030303020204" pitchFamily="34" charset="0"/>
                <a:cs typeface="Times New Roman" panose="02020603050405020304" pitchFamily="18" charset="0"/>
              </a:rPr>
              <a:t> </a:t>
            </a:r>
            <a:r>
              <a:rPr lang="en-US" sz="2400" b="1" dirty="0" err="1">
                <a:latin typeface="Candara" panose="020E0502030303020204" pitchFamily="34" charset="0"/>
                <a:cs typeface="Times New Roman" panose="02020603050405020304" pitchFamily="18" charset="0"/>
              </a:rPr>
              <a:t>Việt</a:t>
            </a:r>
            <a:endParaRPr kumimoji="0" lang="en-US" sz="2400" b="1" i="0" u="none" strike="noStrike" kern="1200" cap="none" spc="0" normalizeH="0" baseline="0" noProof="0" dirty="0">
              <a:ln>
                <a:noFill/>
              </a:ln>
              <a:effectLst/>
              <a:uLnTx/>
              <a:uFillTx/>
              <a:latin typeface="Candara" panose="020E0502030303020204" pitchFamily="34" charset="0"/>
              <a:ea typeface="+mn-ea"/>
              <a:cs typeface="Times New Roman" panose="02020603050405020304" pitchFamily="18" charset="0"/>
            </a:endParaRPr>
          </a:p>
          <a:p>
            <a:pPr marL="0" marR="0" lvl="0" indent="0" algn="l" defTabSz="457200" rtl="0" eaLnBrk="1" fontAlgn="auto" latinLnBrk="0" hangingPunct="1">
              <a:lnSpc>
                <a:spcPts val="2500"/>
              </a:lnSpc>
              <a:spcBef>
                <a:spcPts val="1200"/>
              </a:spcBef>
              <a:spcAft>
                <a:spcPts val="0"/>
              </a:spcAft>
              <a:buClrTx/>
              <a:buSzTx/>
              <a:buFontTx/>
              <a:buNone/>
              <a:tabLst/>
              <a:defRPr/>
            </a:pPr>
            <a:r>
              <a:rPr kumimoji="0" lang="en-US" sz="2400" b="1" i="0" u="none" strike="noStrike" kern="1200" cap="none" spc="0" normalizeH="0" baseline="0" noProof="0" dirty="0">
                <a:ln>
                  <a:noFill/>
                </a:ln>
                <a:effectLst/>
                <a:uLnTx/>
                <a:uFillTx/>
                <a:latin typeface="Candara" panose="020E0502030303020204" pitchFamily="34" charset="0"/>
                <a:ea typeface="+mn-ea"/>
                <a:cs typeface="Times New Roman" panose="02020603050405020304" pitchFamily="18" charset="0"/>
              </a:rPr>
              <a:t>              Ph.D. </a:t>
            </a:r>
            <a:r>
              <a:rPr kumimoji="0" lang="en-US" sz="2400" b="1" i="0" u="none" strike="noStrike" kern="1200" cap="none" spc="0" normalizeH="0" baseline="0" noProof="0" dirty="0" err="1">
                <a:ln>
                  <a:noFill/>
                </a:ln>
                <a:effectLst/>
                <a:uLnTx/>
                <a:uFillTx/>
                <a:latin typeface="Candara" panose="020E0502030303020204" pitchFamily="34" charset="0"/>
                <a:ea typeface="+mn-ea"/>
                <a:cs typeface="Times New Roman" panose="02020603050405020304" pitchFamily="18" charset="0"/>
              </a:rPr>
              <a:t>Trần</a:t>
            </a:r>
            <a:r>
              <a:rPr kumimoji="0" lang="en-US" sz="2400" b="1" i="0" u="none" strike="noStrike" kern="1200" cap="none" spc="0" normalizeH="0" baseline="0" noProof="0" dirty="0">
                <a:ln>
                  <a:noFill/>
                </a:ln>
                <a:effectLst/>
                <a:uLnTx/>
                <a:uFillTx/>
                <a:latin typeface="Candara" panose="020E0502030303020204" pitchFamily="34" charset="0"/>
                <a:ea typeface="+mn-ea"/>
                <a:cs typeface="Times New Roman" panose="02020603050405020304" pitchFamily="18" charset="0"/>
              </a:rPr>
              <a:t> </a:t>
            </a:r>
            <a:r>
              <a:rPr kumimoji="0" lang="en-US" sz="2400" b="1" i="0" u="none" strike="noStrike" kern="1200" cap="none" spc="0" normalizeH="0" baseline="0" noProof="0" dirty="0" err="1">
                <a:ln>
                  <a:noFill/>
                </a:ln>
                <a:effectLst/>
                <a:uLnTx/>
                <a:uFillTx/>
                <a:latin typeface="Candara" panose="020E0502030303020204" pitchFamily="34" charset="0"/>
                <a:ea typeface="+mn-ea"/>
                <a:cs typeface="Times New Roman" panose="02020603050405020304" pitchFamily="18" charset="0"/>
              </a:rPr>
              <a:t>Đăng</a:t>
            </a:r>
            <a:r>
              <a:rPr kumimoji="0" lang="en-US" sz="2400" b="1" i="0" u="none" strike="noStrike" kern="1200" cap="none" spc="0" normalizeH="0" baseline="0" noProof="0" dirty="0">
                <a:ln>
                  <a:noFill/>
                </a:ln>
                <a:effectLst/>
                <a:uLnTx/>
                <a:uFillTx/>
                <a:latin typeface="Candara" panose="020E0502030303020204" pitchFamily="34" charset="0"/>
                <a:ea typeface="+mn-ea"/>
                <a:cs typeface="Times New Roman" panose="02020603050405020304" pitchFamily="18" charset="0"/>
              </a:rPr>
              <a:t> Long</a:t>
            </a:r>
          </a:p>
        </p:txBody>
      </p:sp>
    </p:spTree>
    <p:extLst>
      <p:ext uri="{BB962C8B-B14F-4D97-AF65-F5344CB8AC3E}">
        <p14:creationId xmlns:p14="http://schemas.microsoft.com/office/powerpoint/2010/main" val="2428925496"/>
      </p:ext>
    </p:ext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8916"/>
            <a:ext cx="12192000" cy="3651922"/>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chemeClr val="bg1"/>
              </a:solidFill>
              <a:latin typeface="Agency FB" panose="020B0503020202020204" pitchFamily="34" charset="0"/>
            </a:endParaRPr>
          </a:p>
        </p:txBody>
      </p:sp>
      <p:sp>
        <p:nvSpPr>
          <p:cNvPr id="3" name="文本框 2"/>
          <p:cNvSpPr txBox="1"/>
          <p:nvPr/>
        </p:nvSpPr>
        <p:spPr>
          <a:xfrm>
            <a:off x="679269" y="3154684"/>
            <a:ext cx="10911840" cy="1938992"/>
          </a:xfrm>
          <a:prstGeom prst="rect">
            <a:avLst/>
          </a:prstGeom>
          <a:noFill/>
        </p:spPr>
        <p:txBody>
          <a:bodyPr wrap="square" rtlCol="0">
            <a:spAutoFit/>
          </a:bodyPr>
          <a:lstStyle/>
          <a:p>
            <a:pPr algn="ctr"/>
            <a:r>
              <a:rPr lang="en-US" altLang="zh-CN" sz="60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rPr>
              <a:t>MÔ PHỎNG ĐIỀU KHIỂN ĐỘNG CƠ</a:t>
            </a:r>
            <a:endParaRPr lang="zh-CN" altLang="en-US" sz="60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endParaRPr>
          </a:p>
        </p:txBody>
      </p:sp>
      <p:sp>
        <p:nvSpPr>
          <p:cNvPr id="5" name="任意多边形: 形状 14"/>
          <p:cNvSpPr/>
          <p:nvPr/>
        </p:nvSpPr>
        <p:spPr>
          <a:xfrm>
            <a:off x="5021943" y="1321504"/>
            <a:ext cx="2148114" cy="1382640"/>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9904965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ppt_x"/>
                                          </p:val>
                                        </p:tav>
                                        <p:tav tm="100000">
                                          <p:val>
                                            <p:strVal val="#ppt_x"/>
                                          </p:val>
                                        </p:tav>
                                      </p:tavLst>
                                    </p:anim>
                                    <p:anim calcmode="lin" valueType="num">
                                      <p:cBhvr additive="base">
                                        <p:cTn id="13" dur="10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Scale>
                                      <p:cBhvr>
                                        <p:cTn id="1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gtEl>
                                        <p:attrNameLst>
                                          <p:attrName>ppt_x</p:attrName>
                                          <p:attrName>ppt_y</p:attrName>
                                        </p:attrNameLst>
                                      </p:cBhvr>
                                    </p:animMotion>
                                    <p:animEffect transition="in" filter="fade">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5" name="文本框 4"/>
          <p:cNvSpPr txBox="1"/>
          <p:nvPr/>
        </p:nvSpPr>
        <p:spPr>
          <a:xfrm>
            <a:off x="1349826" y="371747"/>
            <a:ext cx="9744893"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03.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phỏng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điều</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khiển</a:t>
            </a:r>
            <a:r>
              <a:rPr lang="en-US" altLang="zh-CN" dirty="0">
                <a:solidFill>
                  <a:srgbClr val="151472"/>
                </a:solidFill>
                <a:latin typeface="Candara" panose="020E0502030303020204" pitchFamily="34" charset="0"/>
                <a:ea typeface="方正尚酷简体" panose="03000509000000000000" pitchFamily="65" charset="-122"/>
              </a:rPr>
              <a:t> momen </a:t>
            </a:r>
            <a:r>
              <a:rPr lang="en-US" altLang="zh-CN" dirty="0" err="1">
                <a:solidFill>
                  <a:srgbClr val="151472"/>
                </a:solidFill>
                <a:latin typeface="Candara" panose="020E0502030303020204" pitchFamily="34" charset="0"/>
                <a:ea typeface="方正尚酷简体" panose="03000509000000000000" pitchFamily="65" charset="-122"/>
              </a:rPr>
              <a:t>động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cơ</a:t>
            </a:r>
            <a:endParaRPr lang="zh-CN" altLang="en-US" dirty="0">
              <a:solidFill>
                <a:srgbClr val="151472"/>
              </a:solidFill>
              <a:latin typeface="Candara" panose="020E0502030303020204" pitchFamily="34" charset="0"/>
              <a:ea typeface="方正尚酷简体" panose="03000509000000000000" pitchFamily="65" charset="-122"/>
            </a:endParaRPr>
          </a:p>
        </p:txBody>
      </p:sp>
      <p:grpSp>
        <p:nvGrpSpPr>
          <p:cNvPr id="6" name="组合 5"/>
          <p:cNvGrpSpPr/>
          <p:nvPr/>
        </p:nvGrpSpPr>
        <p:grpSpPr>
          <a:xfrm>
            <a:off x="3879076" y="3265048"/>
            <a:ext cx="458993" cy="724499"/>
            <a:chOff x="2366682" y="478858"/>
            <a:chExt cx="855233" cy="1349943"/>
          </a:xfrm>
        </p:grpSpPr>
        <p:cxnSp>
          <p:nvCxnSpPr>
            <p:cNvPr id="7" name="直接连接符 6"/>
            <p:cNvCxnSpPr/>
            <p:nvPr/>
          </p:nvCxnSpPr>
          <p:spPr>
            <a:xfrm flipV="1">
              <a:off x="2366682" y="774550"/>
              <a:ext cx="817581" cy="1054251"/>
            </a:xfrm>
            <a:prstGeom prst="line">
              <a:avLst/>
            </a:prstGeom>
            <a:ln w="0">
              <a:solidFill>
                <a:srgbClr val="15147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441986" y="478858"/>
              <a:ext cx="779929" cy="1005699"/>
            </a:xfrm>
            <a:prstGeom prst="line">
              <a:avLst/>
            </a:prstGeom>
            <a:ln w="0">
              <a:solidFill>
                <a:srgbClr val="151472"/>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7897848" y="3265048"/>
            <a:ext cx="458993" cy="724499"/>
            <a:chOff x="2366682" y="478858"/>
            <a:chExt cx="855233" cy="1349943"/>
          </a:xfrm>
        </p:grpSpPr>
        <p:cxnSp>
          <p:nvCxnSpPr>
            <p:cNvPr id="10" name="直接连接符 9"/>
            <p:cNvCxnSpPr/>
            <p:nvPr/>
          </p:nvCxnSpPr>
          <p:spPr>
            <a:xfrm flipV="1">
              <a:off x="2366682" y="774550"/>
              <a:ext cx="817581" cy="1054251"/>
            </a:xfrm>
            <a:prstGeom prst="line">
              <a:avLst/>
            </a:prstGeom>
            <a:ln w="0">
              <a:solidFill>
                <a:srgbClr val="15147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441986" y="478858"/>
              <a:ext cx="779929" cy="1005699"/>
            </a:xfrm>
            <a:prstGeom prst="line">
              <a:avLst/>
            </a:prstGeom>
            <a:ln w="0">
              <a:solidFill>
                <a:srgbClr val="151472"/>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731348" y="4782049"/>
            <a:ext cx="2753072" cy="1032318"/>
            <a:chOff x="750398" y="3697616"/>
            <a:chExt cx="2753072" cy="1032318"/>
          </a:xfrm>
        </p:grpSpPr>
        <p:sp>
          <p:nvSpPr>
            <p:cNvPr id="13" name="矩形 12"/>
            <p:cNvSpPr/>
            <p:nvPr/>
          </p:nvSpPr>
          <p:spPr>
            <a:xfrm>
              <a:off x="880440" y="3697616"/>
              <a:ext cx="2492990" cy="506292"/>
            </a:xfrm>
            <a:prstGeom prst="rect">
              <a:avLst/>
            </a:prstGeom>
          </p:spPr>
          <p:txBody>
            <a:bodyPr wrap="none">
              <a:spAutoFit/>
            </a:bodyPr>
            <a:lstStyle/>
            <a:p>
              <a:pPr algn="ctr">
                <a:lnSpc>
                  <a:spcPct val="150000"/>
                </a:lnSpc>
              </a:pPr>
              <a:r>
                <a:rPr lang="en-US" altLang="zh-CN" sz="2000" dirty="0" err="1">
                  <a:solidFill>
                    <a:srgbClr val="151472"/>
                  </a:solidFill>
                  <a:latin typeface="Candara" panose="020E0502030303020204" pitchFamily="34" charset="0"/>
                  <a:ea typeface="迷你简菱心" panose="02010609000101010101" pitchFamily="49" charset="-122"/>
                  <a:sym typeface="Segoe UI" panose="020B0502040204020203" pitchFamily="34" charset="0"/>
                </a:rPr>
                <a:t>Mô</a:t>
              </a:r>
              <a:r>
                <a:rPr lang="en-US" altLang="zh-CN" sz="2000" dirty="0">
                  <a:solidFill>
                    <a:srgbClr val="151472"/>
                  </a:solidFill>
                  <a:latin typeface="Candara" panose="020E0502030303020204" pitchFamily="34" charset="0"/>
                  <a:ea typeface="迷你简菱心" panose="02010609000101010101" pitchFamily="49" charset="-122"/>
                  <a:sym typeface="Segoe UI" panose="020B0502040204020203" pitchFamily="34" charset="0"/>
                </a:rPr>
                <a:t> </a:t>
              </a:r>
              <a:r>
                <a:rPr lang="en-US" altLang="zh-CN" sz="2000" dirty="0" err="1">
                  <a:solidFill>
                    <a:srgbClr val="151472"/>
                  </a:solidFill>
                  <a:latin typeface="Candara" panose="020E0502030303020204" pitchFamily="34" charset="0"/>
                  <a:ea typeface="迷你简菱心" panose="02010609000101010101" pitchFamily="49" charset="-122"/>
                  <a:sym typeface="Segoe UI" panose="020B0502040204020203" pitchFamily="34" charset="0"/>
                </a:rPr>
                <a:t>hình</a:t>
              </a:r>
              <a:r>
                <a:rPr lang="en-US" altLang="zh-CN" sz="2000" dirty="0">
                  <a:solidFill>
                    <a:srgbClr val="151472"/>
                  </a:solidFill>
                  <a:latin typeface="Candara" panose="020E0502030303020204" pitchFamily="34" charset="0"/>
                  <a:ea typeface="迷你简菱心" panose="02010609000101010101" pitchFamily="49" charset="-122"/>
                  <a:sym typeface="Segoe UI" panose="020B0502040204020203" pitchFamily="34" charset="0"/>
                </a:rPr>
                <a:t> </a:t>
              </a:r>
              <a:r>
                <a:rPr lang="en-US" altLang="zh-CN" sz="2000" dirty="0" err="1">
                  <a:solidFill>
                    <a:srgbClr val="151472"/>
                  </a:solidFill>
                  <a:latin typeface="Candara" panose="020E0502030303020204" pitchFamily="34" charset="0"/>
                  <a:ea typeface="迷你简菱心" panose="02010609000101010101" pitchFamily="49" charset="-122"/>
                  <a:sym typeface="Segoe UI" panose="020B0502040204020203" pitchFamily="34" charset="0"/>
                </a:rPr>
                <a:t>hóa</a:t>
              </a:r>
              <a:r>
                <a:rPr lang="en-US" altLang="zh-CN" sz="2000" dirty="0">
                  <a:solidFill>
                    <a:srgbClr val="151472"/>
                  </a:solidFill>
                  <a:latin typeface="Candara" panose="020E0502030303020204" pitchFamily="34" charset="0"/>
                  <a:ea typeface="迷你简菱心" panose="02010609000101010101" pitchFamily="49" charset="-122"/>
                  <a:sym typeface="Segoe UI" panose="020B0502040204020203" pitchFamily="34" charset="0"/>
                </a:rPr>
                <a:t> </a:t>
              </a:r>
              <a:r>
                <a:rPr lang="en-US" altLang="zh-CN" sz="2000" dirty="0" err="1">
                  <a:solidFill>
                    <a:srgbClr val="151472"/>
                  </a:solidFill>
                  <a:latin typeface="Candara" panose="020E0502030303020204" pitchFamily="34" charset="0"/>
                  <a:ea typeface="迷你简菱心" panose="02010609000101010101" pitchFamily="49" charset="-122"/>
                  <a:sym typeface="Segoe UI" panose="020B0502040204020203" pitchFamily="34" charset="0"/>
                </a:rPr>
                <a:t>động</a:t>
              </a:r>
              <a:r>
                <a:rPr lang="en-US" altLang="zh-CN" sz="2000" dirty="0">
                  <a:solidFill>
                    <a:srgbClr val="151472"/>
                  </a:solidFill>
                  <a:latin typeface="Candara" panose="020E0502030303020204" pitchFamily="34" charset="0"/>
                  <a:ea typeface="迷你简菱心" panose="02010609000101010101" pitchFamily="49" charset="-122"/>
                  <a:sym typeface="Segoe UI" panose="020B0502040204020203" pitchFamily="34" charset="0"/>
                </a:rPr>
                <a:t> </a:t>
              </a:r>
              <a:r>
                <a:rPr lang="en-US" altLang="zh-CN" sz="2000" dirty="0" err="1">
                  <a:solidFill>
                    <a:srgbClr val="151472"/>
                  </a:solidFill>
                  <a:latin typeface="Candara" panose="020E0502030303020204" pitchFamily="34" charset="0"/>
                  <a:ea typeface="迷你简菱心" panose="02010609000101010101" pitchFamily="49" charset="-122"/>
                  <a:sym typeface="Segoe UI" panose="020B0502040204020203" pitchFamily="34" charset="0"/>
                </a:rPr>
                <a:t>cơ</a:t>
              </a:r>
              <a:endParaRPr lang="en-US" altLang="zh-CN" sz="2000" dirty="0">
                <a:solidFill>
                  <a:srgbClr val="151472"/>
                </a:solidFill>
                <a:latin typeface="Candara" panose="020E0502030303020204" pitchFamily="34" charset="0"/>
                <a:ea typeface="迷你简菱心" panose="02010609000101010101" pitchFamily="49" charset="-122"/>
                <a:sym typeface="Segoe UI" panose="020B0502040204020203" pitchFamily="34" charset="0"/>
              </a:endParaRPr>
            </a:p>
          </p:txBody>
        </p:sp>
        <p:sp>
          <p:nvSpPr>
            <p:cNvPr id="14" name="矩形 13"/>
            <p:cNvSpPr/>
            <p:nvPr/>
          </p:nvSpPr>
          <p:spPr>
            <a:xfrm>
              <a:off x="750398" y="4177732"/>
              <a:ext cx="2753072" cy="552202"/>
            </a:xfrm>
            <a:prstGeom prst="rect">
              <a:avLst/>
            </a:prstGeom>
          </p:spPr>
          <p:txBody>
            <a:bodyPr wrap="square">
              <a:spAutoFit/>
            </a:bodyPr>
            <a:lstStyle/>
            <a:p>
              <a:pPr algn="ctr">
                <a:lnSpc>
                  <a:spcPct val="130000"/>
                </a:lnSpc>
              </a:pPr>
              <a:r>
                <a:rPr lang="en-US" altLang="zh-CN" sz="1200" dirty="0" err="1">
                  <a:latin typeface="Candara" panose="020E0502030303020204" pitchFamily="34" charset="0"/>
                  <a:ea typeface="冬青黑体简体中文 W3" panose="020B0300000000000000" pitchFamily="34" charset="-122"/>
                </a:rPr>
                <a:t>Phương</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trình</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toán</a:t>
              </a:r>
              <a:r>
                <a:rPr lang="en-US" altLang="zh-CN" sz="1200" dirty="0">
                  <a:latin typeface="Candara" panose="020E0502030303020204" pitchFamily="34" charset="0"/>
                  <a:ea typeface="冬青黑体简体中文 W3" panose="020B0300000000000000" pitchFamily="34" charset="-122"/>
                </a:rPr>
                <a:t> học </a:t>
              </a:r>
            </a:p>
            <a:p>
              <a:pPr algn="ctr">
                <a:lnSpc>
                  <a:spcPct val="130000"/>
                </a:lnSpc>
              </a:pPr>
              <a:r>
                <a:rPr lang="en-US" altLang="zh-CN" sz="1200" dirty="0">
                  <a:latin typeface="Candara" panose="020E0502030303020204" pitchFamily="34" charset="0"/>
                  <a:ea typeface="冬青黑体简体中文 W3" panose="020B0300000000000000" pitchFamily="34" charset="-122"/>
                </a:rPr>
                <a:t>Block DC Machine</a:t>
              </a:r>
            </a:p>
          </p:txBody>
        </p:sp>
      </p:grpSp>
      <p:grpSp>
        <p:nvGrpSpPr>
          <p:cNvPr id="15" name="组合 14"/>
          <p:cNvGrpSpPr/>
          <p:nvPr/>
        </p:nvGrpSpPr>
        <p:grpSpPr>
          <a:xfrm>
            <a:off x="4700414" y="4782049"/>
            <a:ext cx="2753072" cy="1029177"/>
            <a:chOff x="4719464" y="3697616"/>
            <a:chExt cx="2753072" cy="1029177"/>
          </a:xfrm>
        </p:grpSpPr>
        <p:sp>
          <p:nvSpPr>
            <p:cNvPr id="16" name="矩形 15"/>
            <p:cNvSpPr/>
            <p:nvPr/>
          </p:nvSpPr>
          <p:spPr>
            <a:xfrm>
              <a:off x="5005971" y="3697616"/>
              <a:ext cx="2233304" cy="506292"/>
            </a:xfrm>
            <a:prstGeom prst="rect">
              <a:avLst/>
            </a:prstGeom>
          </p:spPr>
          <p:txBody>
            <a:bodyPr wrap="none">
              <a:spAutoFit/>
            </a:bodyPr>
            <a:lstStyle/>
            <a:p>
              <a:pPr algn="ctr">
                <a:lnSpc>
                  <a:spcPct val="150000"/>
                </a:lnSpc>
              </a:pPr>
              <a:r>
                <a:rPr lang="en-US" altLang="zh-CN" sz="2000" dirty="0" err="1">
                  <a:solidFill>
                    <a:srgbClr val="151472"/>
                  </a:solidFill>
                  <a:latin typeface="Candara" panose="020E0502030303020204" pitchFamily="34" charset="0"/>
                  <a:ea typeface="迷你简菱心" panose="02010609000101010101" pitchFamily="49" charset="-122"/>
                  <a:sym typeface="Segoe UI" panose="020B0502040204020203" pitchFamily="34" charset="0"/>
                </a:rPr>
                <a:t>Mô</a:t>
              </a:r>
              <a:r>
                <a:rPr lang="en-US" altLang="zh-CN" sz="2000" dirty="0">
                  <a:solidFill>
                    <a:srgbClr val="151472"/>
                  </a:solidFill>
                  <a:latin typeface="Candara" panose="020E0502030303020204" pitchFamily="34" charset="0"/>
                  <a:ea typeface="迷你简菱心" panose="02010609000101010101" pitchFamily="49" charset="-122"/>
                  <a:sym typeface="Segoe UI" panose="020B0502040204020203" pitchFamily="34" charset="0"/>
                </a:rPr>
                <a:t> </a:t>
              </a:r>
              <a:r>
                <a:rPr lang="en-US" altLang="zh-CN" sz="2000" dirty="0" err="1">
                  <a:solidFill>
                    <a:srgbClr val="151472"/>
                  </a:solidFill>
                  <a:latin typeface="Candara" panose="020E0502030303020204" pitchFamily="34" charset="0"/>
                  <a:ea typeface="迷你简菱心" panose="02010609000101010101" pitchFamily="49" charset="-122"/>
                  <a:sym typeface="Segoe UI" panose="020B0502040204020203" pitchFamily="34" charset="0"/>
                </a:rPr>
                <a:t>hình</a:t>
              </a:r>
              <a:r>
                <a:rPr lang="en-US" altLang="zh-CN" sz="2000" dirty="0">
                  <a:solidFill>
                    <a:srgbClr val="151472"/>
                  </a:solidFill>
                  <a:latin typeface="Candara" panose="020E0502030303020204" pitchFamily="34" charset="0"/>
                  <a:ea typeface="迷你简菱心" panose="02010609000101010101" pitchFamily="49" charset="-122"/>
                  <a:sym typeface="Segoe UI" panose="020B0502040204020203" pitchFamily="34" charset="0"/>
                </a:rPr>
                <a:t> </a:t>
              </a:r>
              <a:r>
                <a:rPr lang="en-US" altLang="zh-CN" sz="2000" dirty="0" err="1">
                  <a:solidFill>
                    <a:srgbClr val="151472"/>
                  </a:solidFill>
                  <a:latin typeface="Candara" panose="020E0502030303020204" pitchFamily="34" charset="0"/>
                  <a:ea typeface="迷你简菱心" panose="02010609000101010101" pitchFamily="49" charset="-122"/>
                  <a:sym typeface="Segoe UI" panose="020B0502040204020203" pitchFamily="34" charset="0"/>
                </a:rPr>
                <a:t>hóa</a:t>
              </a:r>
              <a:r>
                <a:rPr lang="en-US" altLang="zh-CN" sz="2000" dirty="0">
                  <a:solidFill>
                    <a:srgbClr val="151472"/>
                  </a:solidFill>
                  <a:latin typeface="Candara" panose="020E0502030303020204" pitchFamily="34" charset="0"/>
                  <a:ea typeface="迷你简菱心" panose="02010609000101010101" pitchFamily="49" charset="-122"/>
                  <a:sym typeface="Segoe UI" panose="020B0502040204020203" pitchFamily="34" charset="0"/>
                </a:rPr>
                <a:t> driver</a:t>
              </a:r>
            </a:p>
          </p:txBody>
        </p:sp>
        <p:sp>
          <p:nvSpPr>
            <p:cNvPr id="17" name="矩形 16"/>
            <p:cNvSpPr/>
            <p:nvPr/>
          </p:nvSpPr>
          <p:spPr>
            <a:xfrm>
              <a:off x="4719464" y="4177732"/>
              <a:ext cx="2753072" cy="549061"/>
            </a:xfrm>
            <a:prstGeom prst="rect">
              <a:avLst/>
            </a:prstGeom>
          </p:spPr>
          <p:txBody>
            <a:bodyPr wrap="square">
              <a:spAutoFit/>
            </a:bodyPr>
            <a:lstStyle/>
            <a:p>
              <a:pPr algn="ctr">
                <a:lnSpc>
                  <a:spcPct val="130000"/>
                </a:lnSpc>
              </a:pPr>
              <a:r>
                <a:rPr lang="en-US" altLang="zh-CN" sz="1200" dirty="0" err="1">
                  <a:latin typeface="Candara" panose="020E0502030303020204" pitchFamily="34" charset="0"/>
                  <a:ea typeface="冬青黑体简体中文 W3" panose="020B0300000000000000" pitchFamily="34" charset="-122"/>
                </a:rPr>
                <a:t>Khối</a:t>
              </a:r>
              <a:r>
                <a:rPr lang="en-US" altLang="zh-CN" sz="1200" dirty="0">
                  <a:latin typeface="Candara" panose="020E0502030303020204" pitchFamily="34" charset="0"/>
                  <a:ea typeface="冬青黑体简体中文 W3" panose="020B0300000000000000" pitchFamily="34" charset="-122"/>
                </a:rPr>
                <a:t> logic </a:t>
              </a:r>
              <a:r>
                <a:rPr lang="en-US" altLang="zh-CN" sz="1200" dirty="0" err="1">
                  <a:latin typeface="Candara" panose="020E0502030303020204" pitchFamily="34" charset="0"/>
                  <a:ea typeface="冬青黑体简体中文 W3" panose="020B0300000000000000" pitchFamily="34" charset="-122"/>
                </a:rPr>
                <a:t>chuyển</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mạch</a:t>
              </a:r>
              <a:endParaRPr lang="en-US" altLang="zh-CN" sz="1200" dirty="0">
                <a:latin typeface="Candara" panose="020E0502030303020204" pitchFamily="34" charset="0"/>
                <a:ea typeface="冬青黑体简体中文 W3" panose="020B0300000000000000" pitchFamily="34" charset="-122"/>
              </a:endParaRPr>
            </a:p>
            <a:p>
              <a:pPr algn="ctr">
                <a:lnSpc>
                  <a:spcPct val="130000"/>
                </a:lnSpc>
              </a:pPr>
              <a:r>
                <a:rPr lang="en-US" altLang="zh-CN" sz="1200" dirty="0" err="1">
                  <a:latin typeface="Candara" panose="020E0502030303020204" pitchFamily="34" charset="0"/>
                  <a:ea typeface="冬青黑体简体中文 W3" panose="020B0300000000000000" pitchFamily="34" charset="-122"/>
                </a:rPr>
                <a:t>Bộ</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chuyển</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mạch</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cầu</a:t>
              </a:r>
              <a:r>
                <a:rPr lang="en-US" altLang="zh-CN" sz="1200" dirty="0">
                  <a:latin typeface="Candara" panose="020E0502030303020204" pitchFamily="34" charset="0"/>
                  <a:ea typeface="冬青黑体简体中文 W3" panose="020B0300000000000000" pitchFamily="34" charset="-122"/>
                </a:rPr>
                <a:t> H</a:t>
              </a:r>
            </a:p>
          </p:txBody>
        </p:sp>
      </p:grpSp>
      <p:grpSp>
        <p:nvGrpSpPr>
          <p:cNvPr id="18" name="组合 17"/>
          <p:cNvGrpSpPr/>
          <p:nvPr/>
        </p:nvGrpSpPr>
        <p:grpSpPr>
          <a:xfrm>
            <a:off x="8760193" y="4782049"/>
            <a:ext cx="2753072" cy="1273282"/>
            <a:chOff x="8779243" y="3697616"/>
            <a:chExt cx="2753072" cy="1273282"/>
          </a:xfrm>
        </p:grpSpPr>
        <p:sp>
          <p:nvSpPr>
            <p:cNvPr id="19" name="矩形 18"/>
            <p:cNvSpPr/>
            <p:nvPr/>
          </p:nvSpPr>
          <p:spPr>
            <a:xfrm>
              <a:off x="9049554" y="3697616"/>
              <a:ext cx="2212465" cy="506292"/>
            </a:xfrm>
            <a:prstGeom prst="rect">
              <a:avLst/>
            </a:prstGeom>
          </p:spPr>
          <p:txBody>
            <a:bodyPr wrap="none">
              <a:spAutoFit/>
            </a:bodyPr>
            <a:lstStyle/>
            <a:p>
              <a:pPr algn="ctr">
                <a:lnSpc>
                  <a:spcPct val="150000"/>
                </a:lnSpc>
              </a:pPr>
              <a:r>
                <a:rPr lang="en-US" altLang="zh-CN" sz="2000" dirty="0" err="1">
                  <a:solidFill>
                    <a:srgbClr val="151472"/>
                  </a:solidFill>
                  <a:latin typeface="Candara" panose="020E0502030303020204" pitchFamily="34" charset="0"/>
                  <a:ea typeface="迷你简菱心" panose="02010609000101010101" pitchFamily="49" charset="-122"/>
                  <a:sym typeface="Segoe UI" panose="020B0502040204020203" pitchFamily="34" charset="0"/>
                </a:rPr>
                <a:t>Điều</a:t>
              </a:r>
              <a:r>
                <a:rPr lang="en-US" altLang="zh-CN" sz="2000" dirty="0">
                  <a:solidFill>
                    <a:srgbClr val="151472"/>
                  </a:solidFill>
                  <a:latin typeface="Candara" panose="020E0502030303020204" pitchFamily="34" charset="0"/>
                  <a:ea typeface="迷你简菱心" panose="02010609000101010101" pitchFamily="49" charset="-122"/>
                  <a:sym typeface="Segoe UI" panose="020B0502040204020203" pitchFamily="34" charset="0"/>
                </a:rPr>
                <a:t> </a:t>
              </a:r>
              <a:r>
                <a:rPr lang="en-US" altLang="zh-CN" sz="2000" dirty="0" err="1">
                  <a:solidFill>
                    <a:srgbClr val="151472"/>
                  </a:solidFill>
                  <a:latin typeface="Candara" panose="020E0502030303020204" pitchFamily="34" charset="0"/>
                  <a:ea typeface="迷你简菱心" panose="02010609000101010101" pitchFamily="49" charset="-122"/>
                  <a:sym typeface="Segoe UI" panose="020B0502040204020203" pitchFamily="34" charset="0"/>
                </a:rPr>
                <a:t>khiển</a:t>
              </a:r>
              <a:r>
                <a:rPr lang="en-US" altLang="zh-CN" sz="2000" dirty="0">
                  <a:solidFill>
                    <a:srgbClr val="151472"/>
                  </a:solidFill>
                  <a:latin typeface="Candara" panose="020E0502030303020204" pitchFamily="34" charset="0"/>
                  <a:ea typeface="迷你简菱心" panose="02010609000101010101" pitchFamily="49" charset="-122"/>
                  <a:sym typeface="Segoe UI" panose="020B0502040204020203" pitchFamily="34" charset="0"/>
                </a:rPr>
                <a:t> momen</a:t>
              </a:r>
            </a:p>
          </p:txBody>
        </p:sp>
        <p:sp>
          <p:nvSpPr>
            <p:cNvPr id="20" name="矩形 19"/>
            <p:cNvSpPr/>
            <p:nvPr/>
          </p:nvSpPr>
          <p:spPr>
            <a:xfrm>
              <a:off x="8779243" y="4177732"/>
              <a:ext cx="2753072" cy="793166"/>
            </a:xfrm>
            <a:prstGeom prst="rect">
              <a:avLst/>
            </a:prstGeom>
          </p:spPr>
          <p:txBody>
            <a:bodyPr wrap="square">
              <a:spAutoFit/>
            </a:bodyPr>
            <a:lstStyle/>
            <a:p>
              <a:pPr algn="ctr">
                <a:lnSpc>
                  <a:spcPct val="130000"/>
                </a:lnSpc>
              </a:pPr>
              <a:r>
                <a:rPr lang="en-US" altLang="zh-CN" sz="1200" dirty="0" err="1">
                  <a:latin typeface="Candara" panose="020E0502030303020204" pitchFamily="34" charset="0"/>
                  <a:ea typeface="冬青黑体简体中文 W3" panose="020B0300000000000000" pitchFamily="34" charset="-122"/>
                </a:rPr>
                <a:t>Sơ</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đồ</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điều</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khiển</a:t>
              </a:r>
              <a:endParaRPr lang="en-US" altLang="zh-CN" sz="1200" dirty="0">
                <a:latin typeface="Candara" panose="020E0502030303020204" pitchFamily="34" charset="0"/>
                <a:ea typeface="冬青黑体简体中文 W3" panose="020B0300000000000000" pitchFamily="34" charset="-122"/>
              </a:endParaRPr>
            </a:p>
            <a:p>
              <a:pPr algn="ctr">
                <a:lnSpc>
                  <a:spcPct val="130000"/>
                </a:lnSpc>
              </a:pPr>
              <a:r>
                <a:rPr lang="en-US" altLang="zh-CN" sz="1200" dirty="0" err="1">
                  <a:latin typeface="Candara" panose="020E0502030303020204" pitchFamily="34" charset="0"/>
                  <a:ea typeface="冬青黑体简体中文 W3" panose="020B0300000000000000" pitchFamily="34" charset="-122"/>
                </a:rPr>
                <a:t>Mô</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hình</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điều</a:t>
              </a:r>
              <a:r>
                <a:rPr lang="en-US" altLang="zh-CN" sz="1200" dirty="0">
                  <a:latin typeface="Candara" panose="020E0502030303020204" pitchFamily="34" charset="0"/>
                  <a:ea typeface="冬青黑体简体中文 W3" panose="020B0300000000000000" pitchFamily="34" charset="-122"/>
                </a:rPr>
                <a:t> </a:t>
              </a:r>
              <a:r>
                <a:rPr lang="en-US" altLang="zh-CN" sz="1200" dirty="0" err="1">
                  <a:latin typeface="Candara" panose="020E0502030303020204" pitchFamily="34" charset="0"/>
                  <a:ea typeface="冬青黑体简体中文 W3" panose="020B0300000000000000" pitchFamily="34" charset="-122"/>
                </a:rPr>
                <a:t>khiển</a:t>
              </a:r>
              <a:r>
                <a:rPr lang="en-US" altLang="zh-CN" sz="1200" dirty="0">
                  <a:latin typeface="Candara" panose="020E0502030303020204" pitchFamily="34" charset="0"/>
                  <a:ea typeface="冬青黑体简体中文 W3" panose="020B0300000000000000" pitchFamily="34" charset="-122"/>
                </a:rPr>
                <a:t> </a:t>
              </a:r>
            </a:p>
            <a:p>
              <a:pPr algn="ctr">
                <a:lnSpc>
                  <a:spcPct val="130000"/>
                </a:lnSpc>
              </a:pPr>
              <a:endParaRPr lang="en-US" altLang="zh-CN" sz="1200" dirty="0">
                <a:latin typeface="Candara" panose="020E0502030303020204" pitchFamily="34" charset="0"/>
                <a:ea typeface="冬青黑体简体中文 W3" panose="020B0300000000000000" pitchFamily="34" charset="-122"/>
              </a:endParaRPr>
            </a:p>
          </p:txBody>
        </p:sp>
      </p:grpSp>
      <p:sp>
        <p:nvSpPr>
          <p:cNvPr id="22" name="椭圆 21"/>
          <p:cNvSpPr/>
          <p:nvPr/>
        </p:nvSpPr>
        <p:spPr>
          <a:xfrm>
            <a:off x="1302773" y="2906395"/>
            <a:ext cx="1592828" cy="1592826"/>
          </a:xfrm>
          <a:prstGeom prst="ellipse">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solidFill>
                <a:prstClr val="white"/>
              </a:solidFill>
              <a:latin typeface="Candara" panose="020E0502030303020204" pitchFamily="34" charset="0"/>
              <a:ea typeface="微软雅黑" panose="020B0503020204020204" pitchFamily="34" charset="-122"/>
              <a:sym typeface="Segoe UI" panose="020B0502040204020203" pitchFamily="34" charset="0"/>
            </a:endParaRPr>
          </a:p>
        </p:txBody>
      </p:sp>
      <p:grpSp>
        <p:nvGrpSpPr>
          <p:cNvPr id="24" name="组合 23"/>
          <p:cNvGrpSpPr/>
          <p:nvPr/>
        </p:nvGrpSpPr>
        <p:grpSpPr>
          <a:xfrm>
            <a:off x="9340316" y="2906395"/>
            <a:ext cx="1592828" cy="1592826"/>
            <a:chOff x="9359366" y="1821962"/>
            <a:chExt cx="1592828" cy="1592826"/>
          </a:xfrm>
        </p:grpSpPr>
        <p:sp>
          <p:nvSpPr>
            <p:cNvPr id="25" name="椭圆 24"/>
            <p:cNvSpPr/>
            <p:nvPr/>
          </p:nvSpPr>
          <p:spPr>
            <a:xfrm>
              <a:off x="9359366" y="1821962"/>
              <a:ext cx="1592828" cy="1592826"/>
            </a:xfrm>
            <a:prstGeom prst="ellipse">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white"/>
                </a:solidFill>
                <a:latin typeface="Candara" panose="020E0502030303020204" pitchFamily="34" charset="0"/>
                <a:ea typeface="微软雅黑" panose="020B0503020204020204" pitchFamily="34" charset="-122"/>
                <a:sym typeface="Segoe UI" panose="020B0502040204020203" pitchFamily="34" charset="0"/>
              </a:endParaRPr>
            </a:p>
          </p:txBody>
        </p:sp>
        <p:sp>
          <p:nvSpPr>
            <p:cNvPr id="26" name="Freeform 298"/>
            <p:cNvSpPr>
              <a:spLocks noEditPoints="1"/>
            </p:cNvSpPr>
            <p:nvPr/>
          </p:nvSpPr>
          <p:spPr bwMode="auto">
            <a:xfrm>
              <a:off x="9907972" y="2363943"/>
              <a:ext cx="495616" cy="508866"/>
            </a:xfrm>
            <a:custGeom>
              <a:avLst/>
              <a:gdLst>
                <a:gd name="T0" fmla="*/ 39 w 79"/>
                <a:gd name="T1" fmla="*/ 37 h 81"/>
                <a:gd name="T2" fmla="*/ 44 w 79"/>
                <a:gd name="T3" fmla="*/ 42 h 81"/>
                <a:gd name="T4" fmla="*/ 48 w 79"/>
                <a:gd name="T5" fmla="*/ 54 h 81"/>
                <a:gd name="T6" fmla="*/ 47 w 79"/>
                <a:gd name="T7" fmla="*/ 66 h 81"/>
                <a:gd name="T8" fmla="*/ 37 w 79"/>
                <a:gd name="T9" fmla="*/ 73 h 81"/>
                <a:gd name="T10" fmla="*/ 28 w 79"/>
                <a:gd name="T11" fmla="*/ 77 h 81"/>
                <a:gd name="T12" fmla="*/ 17 w 79"/>
                <a:gd name="T13" fmla="*/ 76 h 81"/>
                <a:gd name="T14" fmla="*/ 10 w 79"/>
                <a:gd name="T15" fmla="*/ 71 h 81"/>
                <a:gd name="T16" fmla="*/ 5 w 79"/>
                <a:gd name="T17" fmla="*/ 64 h 81"/>
                <a:gd name="T18" fmla="*/ 4 w 79"/>
                <a:gd name="T19" fmla="*/ 53 h 81"/>
                <a:gd name="T20" fmla="*/ 9 w 79"/>
                <a:gd name="T21" fmla="*/ 44 h 81"/>
                <a:gd name="T22" fmla="*/ 15 w 79"/>
                <a:gd name="T23" fmla="*/ 34 h 81"/>
                <a:gd name="T24" fmla="*/ 27 w 79"/>
                <a:gd name="T25" fmla="*/ 33 h 81"/>
                <a:gd name="T26" fmla="*/ 62 w 79"/>
                <a:gd name="T27" fmla="*/ 16 h 81"/>
                <a:gd name="T28" fmla="*/ 54 w 79"/>
                <a:gd name="T29" fmla="*/ 18 h 81"/>
                <a:gd name="T30" fmla="*/ 50 w 79"/>
                <a:gd name="T31" fmla="*/ 21 h 81"/>
                <a:gd name="T32" fmla="*/ 46 w 79"/>
                <a:gd name="T33" fmla="*/ 29 h 81"/>
                <a:gd name="T34" fmla="*/ 46 w 79"/>
                <a:gd name="T35" fmla="*/ 38 h 81"/>
                <a:gd name="T36" fmla="*/ 52 w 79"/>
                <a:gd name="T37" fmla="*/ 43 h 81"/>
                <a:gd name="T38" fmla="*/ 58 w 79"/>
                <a:gd name="T39" fmla="*/ 46 h 81"/>
                <a:gd name="T40" fmla="*/ 66 w 79"/>
                <a:gd name="T41" fmla="*/ 47 h 81"/>
                <a:gd name="T42" fmla="*/ 71 w 79"/>
                <a:gd name="T43" fmla="*/ 44 h 81"/>
                <a:gd name="T44" fmla="*/ 75 w 79"/>
                <a:gd name="T45" fmla="*/ 39 h 81"/>
                <a:gd name="T46" fmla="*/ 76 w 79"/>
                <a:gd name="T47" fmla="*/ 32 h 81"/>
                <a:gd name="T48" fmla="*/ 74 w 79"/>
                <a:gd name="T49" fmla="*/ 25 h 81"/>
                <a:gd name="T50" fmla="*/ 71 w 79"/>
                <a:gd name="T51" fmla="*/ 18 h 81"/>
                <a:gd name="T52" fmla="*/ 67 w 79"/>
                <a:gd name="T53" fmla="*/ 29 h 81"/>
                <a:gd name="T54" fmla="*/ 57 w 79"/>
                <a:gd name="T55" fmla="*/ 37 h 81"/>
                <a:gd name="T56" fmla="*/ 64 w 79"/>
                <a:gd name="T57" fmla="*/ 31 h 81"/>
                <a:gd name="T58" fmla="*/ 60 w 79"/>
                <a:gd name="T59" fmla="*/ 35 h 81"/>
                <a:gd name="T60" fmla="*/ 64 w 79"/>
                <a:gd name="T61" fmla="*/ 31 h 81"/>
                <a:gd name="T62" fmla="*/ 61 w 79"/>
                <a:gd name="T63" fmla="*/ 42 h 81"/>
                <a:gd name="T64" fmla="*/ 63 w 79"/>
                <a:gd name="T65" fmla="*/ 23 h 81"/>
                <a:gd name="T66" fmla="*/ 32 w 79"/>
                <a:gd name="T67" fmla="*/ 0 h 81"/>
                <a:gd name="T68" fmla="*/ 24 w 79"/>
                <a:gd name="T69" fmla="*/ 2 h 81"/>
                <a:gd name="T70" fmla="*/ 20 w 79"/>
                <a:gd name="T71" fmla="*/ 5 h 81"/>
                <a:gd name="T72" fmla="*/ 16 w 79"/>
                <a:gd name="T73" fmla="*/ 13 h 81"/>
                <a:gd name="T74" fmla="*/ 16 w 79"/>
                <a:gd name="T75" fmla="*/ 22 h 81"/>
                <a:gd name="T76" fmla="*/ 22 w 79"/>
                <a:gd name="T77" fmla="*/ 27 h 81"/>
                <a:gd name="T78" fmla="*/ 29 w 79"/>
                <a:gd name="T79" fmla="*/ 31 h 81"/>
                <a:gd name="T80" fmla="*/ 36 w 79"/>
                <a:gd name="T81" fmla="*/ 31 h 81"/>
                <a:gd name="T82" fmla="*/ 41 w 79"/>
                <a:gd name="T83" fmla="*/ 28 h 81"/>
                <a:gd name="T84" fmla="*/ 45 w 79"/>
                <a:gd name="T85" fmla="*/ 23 h 81"/>
                <a:gd name="T86" fmla="*/ 47 w 79"/>
                <a:gd name="T87" fmla="*/ 16 h 81"/>
                <a:gd name="T88" fmla="*/ 44 w 79"/>
                <a:gd name="T89" fmla="*/ 9 h 81"/>
                <a:gd name="T90" fmla="*/ 41 w 79"/>
                <a:gd name="T91" fmla="*/ 2 h 81"/>
                <a:gd name="T92" fmla="*/ 37 w 79"/>
                <a:gd name="T93" fmla="*/ 13 h 81"/>
                <a:gd name="T94" fmla="*/ 28 w 79"/>
                <a:gd name="T95" fmla="*/ 21 h 81"/>
                <a:gd name="T96" fmla="*/ 35 w 79"/>
                <a:gd name="T97" fmla="*/ 15 h 81"/>
                <a:gd name="T98" fmla="*/ 30 w 79"/>
                <a:gd name="T99" fmla="*/ 19 h 81"/>
                <a:gd name="T100" fmla="*/ 35 w 79"/>
                <a:gd name="T101" fmla="*/ 15 h 81"/>
                <a:gd name="T102" fmla="*/ 32 w 79"/>
                <a:gd name="T103" fmla="*/ 26 h 81"/>
                <a:gd name="T104" fmla="*/ 34 w 79"/>
                <a:gd name="T105" fmla="*/ 8 h 81"/>
                <a:gd name="T106" fmla="*/ 15 w 79"/>
                <a:gd name="T107" fmla="*/ 57 h 81"/>
                <a:gd name="T108" fmla="*/ 33 w 79"/>
                <a:gd name="T109" fmla="*/ 57 h 81"/>
                <a:gd name="T110" fmla="*/ 24 w 79"/>
                <a:gd name="T111" fmla="*/ 53 h 81"/>
                <a:gd name="T112" fmla="*/ 24 w 79"/>
                <a:gd name="T113" fmla="*/ 61 h 81"/>
                <a:gd name="T114" fmla="*/ 34 w 79"/>
                <a:gd name="T115" fmla="*/ 47 h 81"/>
                <a:gd name="T116" fmla="*/ 15 w 79"/>
                <a:gd name="T117" fmla="*/ 66 h 81"/>
                <a:gd name="T118" fmla="*/ 34 w 79"/>
                <a:gd name="T119" fmla="*/ 4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 h="81">
                  <a:moveTo>
                    <a:pt x="28" y="37"/>
                  </a:moveTo>
                  <a:cubicBezTo>
                    <a:pt x="29" y="37"/>
                    <a:pt x="30" y="37"/>
                    <a:pt x="32" y="38"/>
                  </a:cubicBezTo>
                  <a:cubicBezTo>
                    <a:pt x="34" y="34"/>
                    <a:pt x="34" y="34"/>
                    <a:pt x="34" y="34"/>
                  </a:cubicBezTo>
                  <a:cubicBezTo>
                    <a:pt x="36" y="35"/>
                    <a:pt x="38" y="36"/>
                    <a:pt x="39" y="37"/>
                  </a:cubicBezTo>
                  <a:cubicBezTo>
                    <a:pt x="37" y="41"/>
                    <a:pt x="37" y="41"/>
                    <a:pt x="37" y="41"/>
                  </a:cubicBezTo>
                  <a:cubicBezTo>
                    <a:pt x="38" y="41"/>
                    <a:pt x="38" y="42"/>
                    <a:pt x="39" y="42"/>
                  </a:cubicBezTo>
                  <a:cubicBezTo>
                    <a:pt x="39" y="43"/>
                    <a:pt x="40" y="43"/>
                    <a:pt x="40" y="44"/>
                  </a:cubicBezTo>
                  <a:cubicBezTo>
                    <a:pt x="44" y="42"/>
                    <a:pt x="44" y="42"/>
                    <a:pt x="44" y="42"/>
                  </a:cubicBezTo>
                  <a:cubicBezTo>
                    <a:pt x="45" y="44"/>
                    <a:pt x="46" y="45"/>
                    <a:pt x="47" y="47"/>
                  </a:cubicBezTo>
                  <a:cubicBezTo>
                    <a:pt x="43" y="50"/>
                    <a:pt x="43" y="50"/>
                    <a:pt x="43" y="50"/>
                  </a:cubicBezTo>
                  <a:cubicBezTo>
                    <a:pt x="44" y="51"/>
                    <a:pt x="44" y="52"/>
                    <a:pt x="44" y="53"/>
                  </a:cubicBezTo>
                  <a:cubicBezTo>
                    <a:pt x="48" y="54"/>
                    <a:pt x="48" y="54"/>
                    <a:pt x="48" y="54"/>
                  </a:cubicBezTo>
                  <a:cubicBezTo>
                    <a:pt x="49" y="56"/>
                    <a:pt x="49" y="58"/>
                    <a:pt x="48" y="60"/>
                  </a:cubicBezTo>
                  <a:cubicBezTo>
                    <a:pt x="44" y="60"/>
                    <a:pt x="44" y="60"/>
                    <a:pt x="44" y="60"/>
                  </a:cubicBezTo>
                  <a:cubicBezTo>
                    <a:pt x="44" y="61"/>
                    <a:pt x="44" y="63"/>
                    <a:pt x="43" y="64"/>
                  </a:cubicBezTo>
                  <a:cubicBezTo>
                    <a:pt x="47" y="66"/>
                    <a:pt x="47" y="66"/>
                    <a:pt x="47" y="66"/>
                  </a:cubicBezTo>
                  <a:cubicBezTo>
                    <a:pt x="46" y="68"/>
                    <a:pt x="45" y="70"/>
                    <a:pt x="44" y="71"/>
                  </a:cubicBezTo>
                  <a:cubicBezTo>
                    <a:pt x="40" y="70"/>
                    <a:pt x="40" y="70"/>
                    <a:pt x="40" y="70"/>
                  </a:cubicBezTo>
                  <a:cubicBezTo>
                    <a:pt x="40" y="70"/>
                    <a:pt x="39" y="71"/>
                    <a:pt x="39" y="71"/>
                  </a:cubicBezTo>
                  <a:cubicBezTo>
                    <a:pt x="38" y="72"/>
                    <a:pt x="38" y="72"/>
                    <a:pt x="37" y="73"/>
                  </a:cubicBezTo>
                  <a:cubicBezTo>
                    <a:pt x="39" y="76"/>
                    <a:pt x="39" y="76"/>
                    <a:pt x="39" y="76"/>
                  </a:cubicBezTo>
                  <a:cubicBezTo>
                    <a:pt x="37" y="78"/>
                    <a:pt x="36" y="79"/>
                    <a:pt x="34" y="79"/>
                  </a:cubicBezTo>
                  <a:cubicBezTo>
                    <a:pt x="31" y="76"/>
                    <a:pt x="31" y="76"/>
                    <a:pt x="31" y="76"/>
                  </a:cubicBezTo>
                  <a:cubicBezTo>
                    <a:pt x="30" y="76"/>
                    <a:pt x="29" y="77"/>
                    <a:pt x="28" y="77"/>
                  </a:cubicBezTo>
                  <a:cubicBezTo>
                    <a:pt x="27" y="81"/>
                    <a:pt x="27" y="81"/>
                    <a:pt x="27" y="81"/>
                  </a:cubicBezTo>
                  <a:cubicBezTo>
                    <a:pt x="25" y="81"/>
                    <a:pt x="23" y="81"/>
                    <a:pt x="21" y="81"/>
                  </a:cubicBezTo>
                  <a:cubicBezTo>
                    <a:pt x="21" y="77"/>
                    <a:pt x="21" y="77"/>
                    <a:pt x="21" y="77"/>
                  </a:cubicBezTo>
                  <a:cubicBezTo>
                    <a:pt x="20" y="77"/>
                    <a:pt x="18" y="76"/>
                    <a:pt x="17" y="76"/>
                  </a:cubicBezTo>
                  <a:cubicBezTo>
                    <a:pt x="15" y="79"/>
                    <a:pt x="15" y="79"/>
                    <a:pt x="15" y="79"/>
                  </a:cubicBezTo>
                  <a:cubicBezTo>
                    <a:pt x="13" y="78"/>
                    <a:pt x="11" y="78"/>
                    <a:pt x="10" y="76"/>
                  </a:cubicBezTo>
                  <a:cubicBezTo>
                    <a:pt x="11" y="72"/>
                    <a:pt x="11" y="72"/>
                    <a:pt x="11" y="72"/>
                  </a:cubicBezTo>
                  <a:cubicBezTo>
                    <a:pt x="11" y="72"/>
                    <a:pt x="10" y="72"/>
                    <a:pt x="10" y="71"/>
                  </a:cubicBezTo>
                  <a:cubicBezTo>
                    <a:pt x="9" y="71"/>
                    <a:pt x="9" y="70"/>
                    <a:pt x="8" y="70"/>
                  </a:cubicBezTo>
                  <a:cubicBezTo>
                    <a:pt x="5" y="71"/>
                    <a:pt x="5" y="71"/>
                    <a:pt x="5" y="71"/>
                  </a:cubicBezTo>
                  <a:cubicBezTo>
                    <a:pt x="3" y="70"/>
                    <a:pt x="2" y="68"/>
                    <a:pt x="2" y="66"/>
                  </a:cubicBezTo>
                  <a:cubicBezTo>
                    <a:pt x="5" y="64"/>
                    <a:pt x="5" y="64"/>
                    <a:pt x="5" y="64"/>
                  </a:cubicBezTo>
                  <a:cubicBezTo>
                    <a:pt x="5" y="63"/>
                    <a:pt x="4" y="61"/>
                    <a:pt x="4" y="60"/>
                  </a:cubicBezTo>
                  <a:cubicBezTo>
                    <a:pt x="0" y="60"/>
                    <a:pt x="0" y="60"/>
                    <a:pt x="0" y="60"/>
                  </a:cubicBezTo>
                  <a:cubicBezTo>
                    <a:pt x="0" y="57"/>
                    <a:pt x="0" y="55"/>
                    <a:pt x="0" y="54"/>
                  </a:cubicBezTo>
                  <a:cubicBezTo>
                    <a:pt x="4" y="53"/>
                    <a:pt x="4" y="53"/>
                    <a:pt x="4" y="53"/>
                  </a:cubicBezTo>
                  <a:cubicBezTo>
                    <a:pt x="4" y="52"/>
                    <a:pt x="5" y="51"/>
                    <a:pt x="5" y="49"/>
                  </a:cubicBezTo>
                  <a:cubicBezTo>
                    <a:pt x="2" y="47"/>
                    <a:pt x="2" y="47"/>
                    <a:pt x="2" y="47"/>
                  </a:cubicBezTo>
                  <a:cubicBezTo>
                    <a:pt x="2" y="45"/>
                    <a:pt x="3" y="43"/>
                    <a:pt x="5" y="42"/>
                  </a:cubicBezTo>
                  <a:cubicBezTo>
                    <a:pt x="9" y="44"/>
                    <a:pt x="9" y="44"/>
                    <a:pt x="9" y="44"/>
                  </a:cubicBezTo>
                  <a:cubicBezTo>
                    <a:pt x="9" y="43"/>
                    <a:pt x="9" y="43"/>
                    <a:pt x="10" y="42"/>
                  </a:cubicBezTo>
                  <a:cubicBezTo>
                    <a:pt x="10" y="42"/>
                    <a:pt x="11" y="41"/>
                    <a:pt x="11" y="41"/>
                  </a:cubicBezTo>
                  <a:cubicBezTo>
                    <a:pt x="10" y="37"/>
                    <a:pt x="10" y="37"/>
                    <a:pt x="10" y="37"/>
                  </a:cubicBezTo>
                  <a:cubicBezTo>
                    <a:pt x="11" y="36"/>
                    <a:pt x="13" y="35"/>
                    <a:pt x="15" y="34"/>
                  </a:cubicBezTo>
                  <a:cubicBezTo>
                    <a:pt x="17" y="38"/>
                    <a:pt x="17" y="38"/>
                    <a:pt x="17" y="38"/>
                  </a:cubicBezTo>
                  <a:cubicBezTo>
                    <a:pt x="18" y="37"/>
                    <a:pt x="20" y="37"/>
                    <a:pt x="21" y="37"/>
                  </a:cubicBezTo>
                  <a:cubicBezTo>
                    <a:pt x="21" y="33"/>
                    <a:pt x="21" y="33"/>
                    <a:pt x="21" y="33"/>
                  </a:cubicBezTo>
                  <a:cubicBezTo>
                    <a:pt x="24" y="32"/>
                    <a:pt x="25" y="32"/>
                    <a:pt x="27" y="33"/>
                  </a:cubicBezTo>
                  <a:cubicBezTo>
                    <a:pt x="28" y="37"/>
                    <a:pt x="28" y="37"/>
                    <a:pt x="28" y="37"/>
                  </a:cubicBezTo>
                  <a:close/>
                  <a:moveTo>
                    <a:pt x="66" y="19"/>
                  </a:moveTo>
                  <a:cubicBezTo>
                    <a:pt x="66" y="16"/>
                    <a:pt x="66" y="16"/>
                    <a:pt x="66" y="16"/>
                  </a:cubicBezTo>
                  <a:cubicBezTo>
                    <a:pt x="65" y="16"/>
                    <a:pt x="64" y="16"/>
                    <a:pt x="62" y="16"/>
                  </a:cubicBezTo>
                  <a:cubicBezTo>
                    <a:pt x="61" y="19"/>
                    <a:pt x="61" y="19"/>
                    <a:pt x="61" y="19"/>
                  </a:cubicBezTo>
                  <a:cubicBezTo>
                    <a:pt x="61" y="19"/>
                    <a:pt x="60" y="19"/>
                    <a:pt x="59" y="19"/>
                  </a:cubicBezTo>
                  <a:cubicBezTo>
                    <a:pt x="57" y="17"/>
                    <a:pt x="57" y="17"/>
                    <a:pt x="57" y="17"/>
                  </a:cubicBezTo>
                  <a:cubicBezTo>
                    <a:pt x="56" y="17"/>
                    <a:pt x="55" y="17"/>
                    <a:pt x="54" y="18"/>
                  </a:cubicBezTo>
                  <a:cubicBezTo>
                    <a:pt x="55" y="21"/>
                    <a:pt x="55" y="21"/>
                    <a:pt x="55" y="21"/>
                  </a:cubicBezTo>
                  <a:cubicBezTo>
                    <a:pt x="54" y="21"/>
                    <a:pt x="54" y="21"/>
                    <a:pt x="53" y="22"/>
                  </a:cubicBezTo>
                  <a:cubicBezTo>
                    <a:pt x="53" y="22"/>
                    <a:pt x="53" y="22"/>
                    <a:pt x="52" y="23"/>
                  </a:cubicBezTo>
                  <a:cubicBezTo>
                    <a:pt x="50" y="21"/>
                    <a:pt x="50" y="21"/>
                    <a:pt x="50" y="21"/>
                  </a:cubicBezTo>
                  <a:cubicBezTo>
                    <a:pt x="49" y="22"/>
                    <a:pt x="48" y="23"/>
                    <a:pt x="48" y="24"/>
                  </a:cubicBezTo>
                  <a:cubicBezTo>
                    <a:pt x="50" y="26"/>
                    <a:pt x="50" y="26"/>
                    <a:pt x="50" y="26"/>
                  </a:cubicBezTo>
                  <a:cubicBezTo>
                    <a:pt x="49" y="27"/>
                    <a:pt x="49" y="28"/>
                    <a:pt x="49" y="29"/>
                  </a:cubicBezTo>
                  <a:cubicBezTo>
                    <a:pt x="46" y="29"/>
                    <a:pt x="46" y="29"/>
                    <a:pt x="46" y="29"/>
                  </a:cubicBezTo>
                  <a:cubicBezTo>
                    <a:pt x="45" y="30"/>
                    <a:pt x="45" y="31"/>
                    <a:pt x="45" y="33"/>
                  </a:cubicBezTo>
                  <a:cubicBezTo>
                    <a:pt x="48" y="34"/>
                    <a:pt x="48" y="34"/>
                    <a:pt x="48" y="34"/>
                  </a:cubicBezTo>
                  <a:cubicBezTo>
                    <a:pt x="48" y="34"/>
                    <a:pt x="48" y="35"/>
                    <a:pt x="49" y="36"/>
                  </a:cubicBezTo>
                  <a:cubicBezTo>
                    <a:pt x="46" y="38"/>
                    <a:pt x="46" y="38"/>
                    <a:pt x="46" y="38"/>
                  </a:cubicBezTo>
                  <a:cubicBezTo>
                    <a:pt x="46" y="39"/>
                    <a:pt x="47" y="40"/>
                    <a:pt x="48" y="41"/>
                  </a:cubicBezTo>
                  <a:cubicBezTo>
                    <a:pt x="50" y="41"/>
                    <a:pt x="50" y="41"/>
                    <a:pt x="50" y="41"/>
                  </a:cubicBezTo>
                  <a:cubicBezTo>
                    <a:pt x="51" y="41"/>
                    <a:pt x="51" y="41"/>
                    <a:pt x="51" y="42"/>
                  </a:cubicBezTo>
                  <a:cubicBezTo>
                    <a:pt x="51" y="42"/>
                    <a:pt x="52" y="42"/>
                    <a:pt x="52" y="43"/>
                  </a:cubicBezTo>
                  <a:cubicBezTo>
                    <a:pt x="51" y="45"/>
                    <a:pt x="51" y="45"/>
                    <a:pt x="51" y="45"/>
                  </a:cubicBezTo>
                  <a:cubicBezTo>
                    <a:pt x="51" y="46"/>
                    <a:pt x="53" y="47"/>
                    <a:pt x="54" y="47"/>
                  </a:cubicBezTo>
                  <a:cubicBezTo>
                    <a:pt x="56" y="45"/>
                    <a:pt x="56" y="45"/>
                    <a:pt x="56" y="45"/>
                  </a:cubicBezTo>
                  <a:cubicBezTo>
                    <a:pt x="57" y="46"/>
                    <a:pt x="58" y="46"/>
                    <a:pt x="58" y="46"/>
                  </a:cubicBezTo>
                  <a:cubicBezTo>
                    <a:pt x="58" y="49"/>
                    <a:pt x="58" y="49"/>
                    <a:pt x="58" y="49"/>
                  </a:cubicBezTo>
                  <a:cubicBezTo>
                    <a:pt x="60" y="50"/>
                    <a:pt x="61" y="50"/>
                    <a:pt x="62" y="50"/>
                  </a:cubicBezTo>
                  <a:cubicBezTo>
                    <a:pt x="63" y="47"/>
                    <a:pt x="63" y="47"/>
                    <a:pt x="63" y="47"/>
                  </a:cubicBezTo>
                  <a:cubicBezTo>
                    <a:pt x="64" y="47"/>
                    <a:pt x="65" y="47"/>
                    <a:pt x="66" y="47"/>
                  </a:cubicBezTo>
                  <a:cubicBezTo>
                    <a:pt x="67" y="49"/>
                    <a:pt x="67" y="49"/>
                    <a:pt x="67" y="49"/>
                  </a:cubicBezTo>
                  <a:cubicBezTo>
                    <a:pt x="68" y="49"/>
                    <a:pt x="70" y="48"/>
                    <a:pt x="71" y="47"/>
                  </a:cubicBezTo>
                  <a:cubicBezTo>
                    <a:pt x="70" y="45"/>
                    <a:pt x="70" y="45"/>
                    <a:pt x="70" y="45"/>
                  </a:cubicBezTo>
                  <a:cubicBezTo>
                    <a:pt x="70" y="44"/>
                    <a:pt x="71" y="44"/>
                    <a:pt x="71" y="44"/>
                  </a:cubicBezTo>
                  <a:cubicBezTo>
                    <a:pt x="71" y="44"/>
                    <a:pt x="72" y="43"/>
                    <a:pt x="72" y="43"/>
                  </a:cubicBezTo>
                  <a:cubicBezTo>
                    <a:pt x="75" y="44"/>
                    <a:pt x="75" y="44"/>
                    <a:pt x="75" y="44"/>
                  </a:cubicBezTo>
                  <a:cubicBezTo>
                    <a:pt x="76" y="44"/>
                    <a:pt x="76" y="42"/>
                    <a:pt x="77" y="41"/>
                  </a:cubicBezTo>
                  <a:cubicBezTo>
                    <a:pt x="75" y="39"/>
                    <a:pt x="75" y="39"/>
                    <a:pt x="75" y="39"/>
                  </a:cubicBezTo>
                  <a:cubicBezTo>
                    <a:pt x="75" y="38"/>
                    <a:pt x="76" y="38"/>
                    <a:pt x="76" y="37"/>
                  </a:cubicBezTo>
                  <a:cubicBezTo>
                    <a:pt x="79" y="37"/>
                    <a:pt x="79" y="37"/>
                    <a:pt x="79" y="37"/>
                  </a:cubicBezTo>
                  <a:cubicBezTo>
                    <a:pt x="79" y="35"/>
                    <a:pt x="79" y="34"/>
                    <a:pt x="79" y="33"/>
                  </a:cubicBezTo>
                  <a:cubicBezTo>
                    <a:pt x="76" y="32"/>
                    <a:pt x="76" y="32"/>
                    <a:pt x="76" y="32"/>
                  </a:cubicBezTo>
                  <a:cubicBezTo>
                    <a:pt x="76" y="31"/>
                    <a:pt x="76" y="30"/>
                    <a:pt x="76" y="29"/>
                  </a:cubicBezTo>
                  <a:cubicBezTo>
                    <a:pt x="78" y="28"/>
                    <a:pt x="78" y="28"/>
                    <a:pt x="78" y="28"/>
                  </a:cubicBezTo>
                  <a:cubicBezTo>
                    <a:pt x="78" y="27"/>
                    <a:pt x="78" y="25"/>
                    <a:pt x="77" y="24"/>
                  </a:cubicBezTo>
                  <a:cubicBezTo>
                    <a:pt x="74" y="25"/>
                    <a:pt x="74" y="25"/>
                    <a:pt x="74" y="25"/>
                  </a:cubicBezTo>
                  <a:cubicBezTo>
                    <a:pt x="74" y="25"/>
                    <a:pt x="74" y="24"/>
                    <a:pt x="73" y="24"/>
                  </a:cubicBezTo>
                  <a:cubicBezTo>
                    <a:pt x="73" y="24"/>
                    <a:pt x="73" y="23"/>
                    <a:pt x="72" y="23"/>
                  </a:cubicBezTo>
                  <a:cubicBezTo>
                    <a:pt x="74" y="20"/>
                    <a:pt x="74" y="20"/>
                    <a:pt x="74" y="20"/>
                  </a:cubicBezTo>
                  <a:cubicBezTo>
                    <a:pt x="73" y="19"/>
                    <a:pt x="72" y="19"/>
                    <a:pt x="71" y="18"/>
                  </a:cubicBezTo>
                  <a:cubicBezTo>
                    <a:pt x="69" y="20"/>
                    <a:pt x="69" y="20"/>
                    <a:pt x="69" y="20"/>
                  </a:cubicBezTo>
                  <a:cubicBezTo>
                    <a:pt x="68" y="20"/>
                    <a:pt x="67" y="19"/>
                    <a:pt x="66" y="19"/>
                  </a:cubicBezTo>
                  <a:close/>
                  <a:moveTo>
                    <a:pt x="63" y="27"/>
                  </a:moveTo>
                  <a:cubicBezTo>
                    <a:pt x="65" y="27"/>
                    <a:pt x="66" y="28"/>
                    <a:pt x="67" y="29"/>
                  </a:cubicBezTo>
                  <a:cubicBezTo>
                    <a:pt x="68" y="30"/>
                    <a:pt x="68" y="32"/>
                    <a:pt x="68" y="33"/>
                  </a:cubicBezTo>
                  <a:cubicBezTo>
                    <a:pt x="68" y="35"/>
                    <a:pt x="67" y="37"/>
                    <a:pt x="66" y="38"/>
                  </a:cubicBezTo>
                  <a:cubicBezTo>
                    <a:pt x="65" y="39"/>
                    <a:pt x="63" y="39"/>
                    <a:pt x="62" y="39"/>
                  </a:cubicBezTo>
                  <a:cubicBezTo>
                    <a:pt x="60" y="39"/>
                    <a:pt x="58" y="38"/>
                    <a:pt x="57" y="37"/>
                  </a:cubicBezTo>
                  <a:cubicBezTo>
                    <a:pt x="57" y="35"/>
                    <a:pt x="56" y="34"/>
                    <a:pt x="56" y="32"/>
                  </a:cubicBezTo>
                  <a:cubicBezTo>
                    <a:pt x="56" y="30"/>
                    <a:pt x="57" y="29"/>
                    <a:pt x="58" y="28"/>
                  </a:cubicBezTo>
                  <a:cubicBezTo>
                    <a:pt x="60" y="27"/>
                    <a:pt x="61" y="27"/>
                    <a:pt x="63" y="27"/>
                  </a:cubicBezTo>
                  <a:close/>
                  <a:moveTo>
                    <a:pt x="64" y="31"/>
                  </a:moveTo>
                  <a:cubicBezTo>
                    <a:pt x="65" y="32"/>
                    <a:pt x="65" y="32"/>
                    <a:pt x="65" y="33"/>
                  </a:cubicBezTo>
                  <a:cubicBezTo>
                    <a:pt x="65" y="34"/>
                    <a:pt x="65" y="35"/>
                    <a:pt x="64" y="35"/>
                  </a:cubicBezTo>
                  <a:cubicBezTo>
                    <a:pt x="63" y="35"/>
                    <a:pt x="63" y="36"/>
                    <a:pt x="62" y="36"/>
                  </a:cubicBezTo>
                  <a:cubicBezTo>
                    <a:pt x="61" y="35"/>
                    <a:pt x="61" y="35"/>
                    <a:pt x="60" y="35"/>
                  </a:cubicBezTo>
                  <a:cubicBezTo>
                    <a:pt x="60" y="34"/>
                    <a:pt x="59" y="33"/>
                    <a:pt x="59" y="32"/>
                  </a:cubicBezTo>
                  <a:cubicBezTo>
                    <a:pt x="60" y="32"/>
                    <a:pt x="60" y="31"/>
                    <a:pt x="60" y="31"/>
                  </a:cubicBezTo>
                  <a:cubicBezTo>
                    <a:pt x="61" y="30"/>
                    <a:pt x="62" y="30"/>
                    <a:pt x="63" y="30"/>
                  </a:cubicBezTo>
                  <a:cubicBezTo>
                    <a:pt x="63" y="30"/>
                    <a:pt x="64" y="30"/>
                    <a:pt x="64" y="31"/>
                  </a:cubicBezTo>
                  <a:close/>
                  <a:moveTo>
                    <a:pt x="70" y="27"/>
                  </a:moveTo>
                  <a:cubicBezTo>
                    <a:pt x="71" y="29"/>
                    <a:pt x="72" y="31"/>
                    <a:pt x="72" y="34"/>
                  </a:cubicBezTo>
                  <a:cubicBezTo>
                    <a:pt x="71" y="36"/>
                    <a:pt x="70" y="39"/>
                    <a:pt x="68" y="40"/>
                  </a:cubicBezTo>
                  <a:cubicBezTo>
                    <a:pt x="66" y="42"/>
                    <a:pt x="64" y="42"/>
                    <a:pt x="61" y="42"/>
                  </a:cubicBezTo>
                  <a:cubicBezTo>
                    <a:pt x="59" y="42"/>
                    <a:pt x="56" y="41"/>
                    <a:pt x="55" y="39"/>
                  </a:cubicBezTo>
                  <a:cubicBezTo>
                    <a:pt x="53" y="37"/>
                    <a:pt x="53" y="34"/>
                    <a:pt x="53" y="32"/>
                  </a:cubicBezTo>
                  <a:cubicBezTo>
                    <a:pt x="53" y="29"/>
                    <a:pt x="54" y="27"/>
                    <a:pt x="56" y="25"/>
                  </a:cubicBezTo>
                  <a:cubicBezTo>
                    <a:pt x="58" y="24"/>
                    <a:pt x="61" y="23"/>
                    <a:pt x="63" y="23"/>
                  </a:cubicBezTo>
                  <a:cubicBezTo>
                    <a:pt x="66" y="24"/>
                    <a:pt x="68" y="25"/>
                    <a:pt x="70" y="27"/>
                  </a:cubicBezTo>
                  <a:close/>
                  <a:moveTo>
                    <a:pt x="36" y="3"/>
                  </a:moveTo>
                  <a:cubicBezTo>
                    <a:pt x="36" y="0"/>
                    <a:pt x="36" y="0"/>
                    <a:pt x="36" y="0"/>
                  </a:cubicBezTo>
                  <a:cubicBezTo>
                    <a:pt x="35" y="0"/>
                    <a:pt x="34" y="0"/>
                    <a:pt x="32" y="0"/>
                  </a:cubicBezTo>
                  <a:cubicBezTo>
                    <a:pt x="32" y="3"/>
                    <a:pt x="32" y="3"/>
                    <a:pt x="32" y="3"/>
                  </a:cubicBezTo>
                  <a:cubicBezTo>
                    <a:pt x="31" y="3"/>
                    <a:pt x="30" y="3"/>
                    <a:pt x="29" y="3"/>
                  </a:cubicBezTo>
                  <a:cubicBezTo>
                    <a:pt x="28" y="1"/>
                    <a:pt x="28" y="1"/>
                    <a:pt x="28" y="1"/>
                  </a:cubicBezTo>
                  <a:cubicBezTo>
                    <a:pt x="26" y="1"/>
                    <a:pt x="25" y="1"/>
                    <a:pt x="24" y="2"/>
                  </a:cubicBezTo>
                  <a:cubicBezTo>
                    <a:pt x="25" y="5"/>
                    <a:pt x="25" y="5"/>
                    <a:pt x="25" y="5"/>
                  </a:cubicBezTo>
                  <a:cubicBezTo>
                    <a:pt x="24" y="5"/>
                    <a:pt x="24" y="6"/>
                    <a:pt x="24" y="6"/>
                  </a:cubicBezTo>
                  <a:cubicBezTo>
                    <a:pt x="23" y="6"/>
                    <a:pt x="23" y="6"/>
                    <a:pt x="23" y="7"/>
                  </a:cubicBezTo>
                  <a:cubicBezTo>
                    <a:pt x="20" y="5"/>
                    <a:pt x="20" y="5"/>
                    <a:pt x="20" y="5"/>
                  </a:cubicBezTo>
                  <a:cubicBezTo>
                    <a:pt x="19" y="6"/>
                    <a:pt x="18" y="7"/>
                    <a:pt x="18" y="9"/>
                  </a:cubicBezTo>
                  <a:cubicBezTo>
                    <a:pt x="20" y="10"/>
                    <a:pt x="20" y="10"/>
                    <a:pt x="20" y="10"/>
                  </a:cubicBezTo>
                  <a:cubicBezTo>
                    <a:pt x="20" y="11"/>
                    <a:pt x="19" y="12"/>
                    <a:pt x="19" y="13"/>
                  </a:cubicBezTo>
                  <a:cubicBezTo>
                    <a:pt x="16" y="13"/>
                    <a:pt x="16" y="13"/>
                    <a:pt x="16" y="13"/>
                  </a:cubicBezTo>
                  <a:cubicBezTo>
                    <a:pt x="16" y="14"/>
                    <a:pt x="15" y="16"/>
                    <a:pt x="16" y="17"/>
                  </a:cubicBezTo>
                  <a:cubicBezTo>
                    <a:pt x="18" y="18"/>
                    <a:pt x="18" y="18"/>
                    <a:pt x="18" y="18"/>
                  </a:cubicBezTo>
                  <a:cubicBezTo>
                    <a:pt x="18" y="19"/>
                    <a:pt x="19" y="20"/>
                    <a:pt x="19" y="20"/>
                  </a:cubicBezTo>
                  <a:cubicBezTo>
                    <a:pt x="16" y="22"/>
                    <a:pt x="16" y="22"/>
                    <a:pt x="16" y="22"/>
                  </a:cubicBezTo>
                  <a:cubicBezTo>
                    <a:pt x="17" y="23"/>
                    <a:pt x="17" y="24"/>
                    <a:pt x="18" y="25"/>
                  </a:cubicBezTo>
                  <a:cubicBezTo>
                    <a:pt x="21" y="25"/>
                    <a:pt x="21" y="25"/>
                    <a:pt x="21" y="25"/>
                  </a:cubicBezTo>
                  <a:cubicBezTo>
                    <a:pt x="21" y="25"/>
                    <a:pt x="21" y="25"/>
                    <a:pt x="22" y="26"/>
                  </a:cubicBezTo>
                  <a:cubicBezTo>
                    <a:pt x="22" y="26"/>
                    <a:pt x="22" y="26"/>
                    <a:pt x="22" y="27"/>
                  </a:cubicBezTo>
                  <a:cubicBezTo>
                    <a:pt x="21" y="29"/>
                    <a:pt x="21" y="29"/>
                    <a:pt x="21" y="29"/>
                  </a:cubicBezTo>
                  <a:cubicBezTo>
                    <a:pt x="22" y="30"/>
                    <a:pt x="23" y="31"/>
                    <a:pt x="24" y="32"/>
                  </a:cubicBezTo>
                  <a:cubicBezTo>
                    <a:pt x="26" y="30"/>
                    <a:pt x="26" y="30"/>
                    <a:pt x="26" y="30"/>
                  </a:cubicBezTo>
                  <a:cubicBezTo>
                    <a:pt x="27" y="30"/>
                    <a:pt x="28" y="30"/>
                    <a:pt x="29" y="31"/>
                  </a:cubicBezTo>
                  <a:cubicBezTo>
                    <a:pt x="29" y="33"/>
                    <a:pt x="29" y="33"/>
                    <a:pt x="29" y="33"/>
                  </a:cubicBezTo>
                  <a:cubicBezTo>
                    <a:pt x="30" y="34"/>
                    <a:pt x="31" y="34"/>
                    <a:pt x="33" y="34"/>
                  </a:cubicBezTo>
                  <a:cubicBezTo>
                    <a:pt x="33" y="31"/>
                    <a:pt x="33" y="31"/>
                    <a:pt x="33" y="31"/>
                  </a:cubicBezTo>
                  <a:cubicBezTo>
                    <a:pt x="34" y="31"/>
                    <a:pt x="35" y="31"/>
                    <a:pt x="36" y="31"/>
                  </a:cubicBezTo>
                  <a:cubicBezTo>
                    <a:pt x="37" y="33"/>
                    <a:pt x="37" y="33"/>
                    <a:pt x="37" y="33"/>
                  </a:cubicBezTo>
                  <a:cubicBezTo>
                    <a:pt x="39" y="33"/>
                    <a:pt x="40" y="32"/>
                    <a:pt x="41" y="31"/>
                  </a:cubicBezTo>
                  <a:cubicBezTo>
                    <a:pt x="40" y="29"/>
                    <a:pt x="40" y="29"/>
                    <a:pt x="40" y="29"/>
                  </a:cubicBezTo>
                  <a:cubicBezTo>
                    <a:pt x="41" y="29"/>
                    <a:pt x="41" y="28"/>
                    <a:pt x="41" y="28"/>
                  </a:cubicBezTo>
                  <a:cubicBezTo>
                    <a:pt x="42" y="28"/>
                    <a:pt x="42" y="27"/>
                    <a:pt x="43" y="27"/>
                  </a:cubicBezTo>
                  <a:cubicBezTo>
                    <a:pt x="45" y="29"/>
                    <a:pt x="45" y="29"/>
                    <a:pt x="45" y="29"/>
                  </a:cubicBezTo>
                  <a:cubicBezTo>
                    <a:pt x="46" y="28"/>
                    <a:pt x="47" y="27"/>
                    <a:pt x="47" y="25"/>
                  </a:cubicBezTo>
                  <a:cubicBezTo>
                    <a:pt x="45" y="23"/>
                    <a:pt x="45" y="23"/>
                    <a:pt x="45" y="23"/>
                  </a:cubicBezTo>
                  <a:cubicBezTo>
                    <a:pt x="46" y="23"/>
                    <a:pt x="46" y="22"/>
                    <a:pt x="46" y="21"/>
                  </a:cubicBezTo>
                  <a:cubicBezTo>
                    <a:pt x="49" y="21"/>
                    <a:pt x="49" y="21"/>
                    <a:pt x="49" y="21"/>
                  </a:cubicBezTo>
                  <a:cubicBezTo>
                    <a:pt x="50" y="20"/>
                    <a:pt x="50" y="18"/>
                    <a:pt x="49" y="17"/>
                  </a:cubicBezTo>
                  <a:cubicBezTo>
                    <a:pt x="47" y="16"/>
                    <a:pt x="47" y="16"/>
                    <a:pt x="47" y="16"/>
                  </a:cubicBezTo>
                  <a:cubicBezTo>
                    <a:pt x="47" y="15"/>
                    <a:pt x="47" y="14"/>
                    <a:pt x="46" y="13"/>
                  </a:cubicBezTo>
                  <a:cubicBezTo>
                    <a:pt x="49" y="12"/>
                    <a:pt x="49" y="12"/>
                    <a:pt x="49" y="12"/>
                  </a:cubicBezTo>
                  <a:cubicBezTo>
                    <a:pt x="49" y="11"/>
                    <a:pt x="48" y="9"/>
                    <a:pt x="47" y="8"/>
                  </a:cubicBezTo>
                  <a:cubicBezTo>
                    <a:pt x="44" y="9"/>
                    <a:pt x="44" y="9"/>
                    <a:pt x="44" y="9"/>
                  </a:cubicBezTo>
                  <a:cubicBezTo>
                    <a:pt x="44" y="9"/>
                    <a:pt x="44" y="8"/>
                    <a:pt x="44" y="8"/>
                  </a:cubicBezTo>
                  <a:cubicBezTo>
                    <a:pt x="43" y="8"/>
                    <a:pt x="43" y="7"/>
                    <a:pt x="43" y="7"/>
                  </a:cubicBezTo>
                  <a:cubicBezTo>
                    <a:pt x="44" y="5"/>
                    <a:pt x="44" y="5"/>
                    <a:pt x="44" y="5"/>
                  </a:cubicBezTo>
                  <a:cubicBezTo>
                    <a:pt x="43" y="4"/>
                    <a:pt x="42" y="3"/>
                    <a:pt x="41" y="2"/>
                  </a:cubicBezTo>
                  <a:cubicBezTo>
                    <a:pt x="39" y="4"/>
                    <a:pt x="39" y="4"/>
                    <a:pt x="39" y="4"/>
                  </a:cubicBezTo>
                  <a:cubicBezTo>
                    <a:pt x="38" y="4"/>
                    <a:pt x="37" y="4"/>
                    <a:pt x="36" y="3"/>
                  </a:cubicBezTo>
                  <a:close/>
                  <a:moveTo>
                    <a:pt x="33" y="11"/>
                  </a:moveTo>
                  <a:cubicBezTo>
                    <a:pt x="35" y="11"/>
                    <a:pt x="36" y="12"/>
                    <a:pt x="37" y="13"/>
                  </a:cubicBezTo>
                  <a:cubicBezTo>
                    <a:pt x="38" y="14"/>
                    <a:pt x="39" y="16"/>
                    <a:pt x="39" y="18"/>
                  </a:cubicBezTo>
                  <a:cubicBezTo>
                    <a:pt x="38" y="19"/>
                    <a:pt x="38" y="21"/>
                    <a:pt x="36" y="22"/>
                  </a:cubicBezTo>
                  <a:cubicBezTo>
                    <a:pt x="35" y="23"/>
                    <a:pt x="34" y="23"/>
                    <a:pt x="32" y="23"/>
                  </a:cubicBezTo>
                  <a:cubicBezTo>
                    <a:pt x="30" y="23"/>
                    <a:pt x="29" y="22"/>
                    <a:pt x="28" y="21"/>
                  </a:cubicBezTo>
                  <a:cubicBezTo>
                    <a:pt x="27" y="20"/>
                    <a:pt x="26" y="18"/>
                    <a:pt x="27" y="16"/>
                  </a:cubicBezTo>
                  <a:cubicBezTo>
                    <a:pt x="27" y="15"/>
                    <a:pt x="28" y="13"/>
                    <a:pt x="29" y="12"/>
                  </a:cubicBezTo>
                  <a:cubicBezTo>
                    <a:pt x="30" y="11"/>
                    <a:pt x="32" y="11"/>
                    <a:pt x="33" y="11"/>
                  </a:cubicBezTo>
                  <a:close/>
                  <a:moveTo>
                    <a:pt x="35" y="15"/>
                  </a:moveTo>
                  <a:cubicBezTo>
                    <a:pt x="35" y="16"/>
                    <a:pt x="35" y="16"/>
                    <a:pt x="35" y="17"/>
                  </a:cubicBezTo>
                  <a:cubicBezTo>
                    <a:pt x="35" y="18"/>
                    <a:pt x="35" y="19"/>
                    <a:pt x="34" y="19"/>
                  </a:cubicBezTo>
                  <a:cubicBezTo>
                    <a:pt x="34" y="20"/>
                    <a:pt x="33" y="20"/>
                    <a:pt x="32" y="20"/>
                  </a:cubicBezTo>
                  <a:cubicBezTo>
                    <a:pt x="32" y="20"/>
                    <a:pt x="31" y="19"/>
                    <a:pt x="30" y="19"/>
                  </a:cubicBezTo>
                  <a:cubicBezTo>
                    <a:pt x="30" y="18"/>
                    <a:pt x="30" y="17"/>
                    <a:pt x="30" y="17"/>
                  </a:cubicBezTo>
                  <a:cubicBezTo>
                    <a:pt x="30" y="16"/>
                    <a:pt x="30" y="15"/>
                    <a:pt x="31" y="15"/>
                  </a:cubicBezTo>
                  <a:cubicBezTo>
                    <a:pt x="31" y="14"/>
                    <a:pt x="32" y="14"/>
                    <a:pt x="33" y="14"/>
                  </a:cubicBezTo>
                  <a:cubicBezTo>
                    <a:pt x="34" y="14"/>
                    <a:pt x="34" y="15"/>
                    <a:pt x="35" y="15"/>
                  </a:cubicBezTo>
                  <a:close/>
                  <a:moveTo>
                    <a:pt x="40" y="11"/>
                  </a:moveTo>
                  <a:cubicBezTo>
                    <a:pt x="41" y="13"/>
                    <a:pt x="42" y="15"/>
                    <a:pt x="42" y="18"/>
                  </a:cubicBezTo>
                  <a:cubicBezTo>
                    <a:pt x="42" y="20"/>
                    <a:pt x="40" y="23"/>
                    <a:pt x="38" y="24"/>
                  </a:cubicBezTo>
                  <a:cubicBezTo>
                    <a:pt x="37" y="26"/>
                    <a:pt x="34" y="26"/>
                    <a:pt x="32" y="26"/>
                  </a:cubicBezTo>
                  <a:cubicBezTo>
                    <a:pt x="29" y="26"/>
                    <a:pt x="27" y="25"/>
                    <a:pt x="25" y="23"/>
                  </a:cubicBezTo>
                  <a:cubicBezTo>
                    <a:pt x="24" y="21"/>
                    <a:pt x="23" y="18"/>
                    <a:pt x="23" y="16"/>
                  </a:cubicBezTo>
                  <a:cubicBezTo>
                    <a:pt x="24" y="13"/>
                    <a:pt x="25" y="11"/>
                    <a:pt x="27" y="10"/>
                  </a:cubicBezTo>
                  <a:cubicBezTo>
                    <a:pt x="29" y="8"/>
                    <a:pt x="31" y="7"/>
                    <a:pt x="34" y="8"/>
                  </a:cubicBezTo>
                  <a:cubicBezTo>
                    <a:pt x="36" y="8"/>
                    <a:pt x="38" y="9"/>
                    <a:pt x="40" y="11"/>
                  </a:cubicBezTo>
                  <a:close/>
                  <a:moveTo>
                    <a:pt x="24" y="48"/>
                  </a:moveTo>
                  <a:cubicBezTo>
                    <a:pt x="22" y="48"/>
                    <a:pt x="20" y="49"/>
                    <a:pt x="18" y="50"/>
                  </a:cubicBezTo>
                  <a:cubicBezTo>
                    <a:pt x="16" y="52"/>
                    <a:pt x="15" y="54"/>
                    <a:pt x="15" y="57"/>
                  </a:cubicBezTo>
                  <a:cubicBezTo>
                    <a:pt x="15" y="59"/>
                    <a:pt x="16" y="61"/>
                    <a:pt x="18" y="63"/>
                  </a:cubicBezTo>
                  <a:cubicBezTo>
                    <a:pt x="20" y="65"/>
                    <a:pt x="22" y="65"/>
                    <a:pt x="24" y="65"/>
                  </a:cubicBezTo>
                  <a:cubicBezTo>
                    <a:pt x="27" y="65"/>
                    <a:pt x="29" y="65"/>
                    <a:pt x="30" y="63"/>
                  </a:cubicBezTo>
                  <a:cubicBezTo>
                    <a:pt x="32" y="61"/>
                    <a:pt x="33" y="59"/>
                    <a:pt x="33" y="57"/>
                  </a:cubicBezTo>
                  <a:cubicBezTo>
                    <a:pt x="33" y="54"/>
                    <a:pt x="32" y="52"/>
                    <a:pt x="30" y="50"/>
                  </a:cubicBezTo>
                  <a:cubicBezTo>
                    <a:pt x="29" y="49"/>
                    <a:pt x="27" y="48"/>
                    <a:pt x="24" y="48"/>
                  </a:cubicBezTo>
                  <a:close/>
                  <a:moveTo>
                    <a:pt x="27" y="54"/>
                  </a:moveTo>
                  <a:cubicBezTo>
                    <a:pt x="26" y="53"/>
                    <a:pt x="25" y="53"/>
                    <a:pt x="24" y="53"/>
                  </a:cubicBezTo>
                  <a:cubicBezTo>
                    <a:pt x="23" y="53"/>
                    <a:pt x="22" y="53"/>
                    <a:pt x="21" y="54"/>
                  </a:cubicBezTo>
                  <a:cubicBezTo>
                    <a:pt x="21" y="55"/>
                    <a:pt x="20" y="56"/>
                    <a:pt x="20" y="57"/>
                  </a:cubicBezTo>
                  <a:cubicBezTo>
                    <a:pt x="20" y="58"/>
                    <a:pt x="21" y="59"/>
                    <a:pt x="21" y="60"/>
                  </a:cubicBezTo>
                  <a:cubicBezTo>
                    <a:pt x="22" y="60"/>
                    <a:pt x="23" y="61"/>
                    <a:pt x="24" y="61"/>
                  </a:cubicBezTo>
                  <a:cubicBezTo>
                    <a:pt x="25" y="61"/>
                    <a:pt x="26" y="60"/>
                    <a:pt x="27" y="60"/>
                  </a:cubicBezTo>
                  <a:cubicBezTo>
                    <a:pt x="28" y="59"/>
                    <a:pt x="28" y="58"/>
                    <a:pt x="28" y="57"/>
                  </a:cubicBezTo>
                  <a:cubicBezTo>
                    <a:pt x="28" y="56"/>
                    <a:pt x="28" y="55"/>
                    <a:pt x="27" y="54"/>
                  </a:cubicBezTo>
                  <a:close/>
                  <a:moveTo>
                    <a:pt x="34" y="47"/>
                  </a:moveTo>
                  <a:cubicBezTo>
                    <a:pt x="31" y="45"/>
                    <a:pt x="28" y="43"/>
                    <a:pt x="24" y="43"/>
                  </a:cubicBezTo>
                  <a:cubicBezTo>
                    <a:pt x="21" y="43"/>
                    <a:pt x="17" y="45"/>
                    <a:pt x="15" y="47"/>
                  </a:cubicBezTo>
                  <a:cubicBezTo>
                    <a:pt x="12" y="50"/>
                    <a:pt x="11" y="53"/>
                    <a:pt x="11" y="57"/>
                  </a:cubicBezTo>
                  <a:cubicBezTo>
                    <a:pt x="11" y="60"/>
                    <a:pt x="12" y="64"/>
                    <a:pt x="15" y="66"/>
                  </a:cubicBezTo>
                  <a:cubicBezTo>
                    <a:pt x="17" y="69"/>
                    <a:pt x="21" y="70"/>
                    <a:pt x="24" y="70"/>
                  </a:cubicBezTo>
                  <a:cubicBezTo>
                    <a:pt x="28" y="70"/>
                    <a:pt x="31" y="69"/>
                    <a:pt x="34" y="66"/>
                  </a:cubicBezTo>
                  <a:cubicBezTo>
                    <a:pt x="36" y="64"/>
                    <a:pt x="38" y="60"/>
                    <a:pt x="38" y="57"/>
                  </a:cubicBezTo>
                  <a:cubicBezTo>
                    <a:pt x="38" y="53"/>
                    <a:pt x="36" y="50"/>
                    <a:pt x="34" y="4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Candara" panose="020E0502030303020204" pitchFamily="34" charset="0"/>
                <a:ea typeface="微软雅黑" panose="020B0503020204020204" pitchFamily="34" charset="-122"/>
                <a:sym typeface="Segoe UI" panose="020B0502040204020203" pitchFamily="34" charset="0"/>
              </a:endParaRPr>
            </a:p>
          </p:txBody>
        </p:sp>
      </p:grpSp>
      <p:grpSp>
        <p:nvGrpSpPr>
          <p:cNvPr id="27" name="组合 26"/>
          <p:cNvGrpSpPr/>
          <p:nvPr/>
        </p:nvGrpSpPr>
        <p:grpSpPr>
          <a:xfrm>
            <a:off x="5321545" y="2906395"/>
            <a:ext cx="1592828" cy="1592826"/>
            <a:chOff x="5340595" y="1821962"/>
            <a:chExt cx="1592828" cy="1592826"/>
          </a:xfrm>
        </p:grpSpPr>
        <p:sp>
          <p:nvSpPr>
            <p:cNvPr id="28" name="椭圆 27"/>
            <p:cNvSpPr/>
            <p:nvPr/>
          </p:nvSpPr>
          <p:spPr>
            <a:xfrm>
              <a:off x="5340595" y="1821962"/>
              <a:ext cx="1592828" cy="1592826"/>
            </a:xfrm>
            <a:prstGeom prst="ellipse">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white"/>
                </a:solidFill>
                <a:latin typeface="Candara" panose="020E0502030303020204" pitchFamily="34" charset="0"/>
                <a:ea typeface="微软雅黑" panose="020B0503020204020204" pitchFamily="34" charset="-122"/>
                <a:sym typeface="Segoe UI" panose="020B0502040204020203" pitchFamily="34" charset="0"/>
              </a:endParaRPr>
            </a:p>
          </p:txBody>
        </p:sp>
        <p:sp>
          <p:nvSpPr>
            <p:cNvPr id="29" name="Freeform 325"/>
            <p:cNvSpPr>
              <a:spLocks noEditPoints="1"/>
            </p:cNvSpPr>
            <p:nvPr/>
          </p:nvSpPr>
          <p:spPr bwMode="auto">
            <a:xfrm>
              <a:off x="5930281" y="2428876"/>
              <a:ext cx="413456" cy="379000"/>
            </a:xfrm>
            <a:custGeom>
              <a:avLst/>
              <a:gdLst>
                <a:gd name="T0" fmla="*/ 121 w 156"/>
                <a:gd name="T1" fmla="*/ 0 h 143"/>
                <a:gd name="T2" fmla="*/ 128 w 156"/>
                <a:gd name="T3" fmla="*/ 8 h 143"/>
                <a:gd name="T4" fmla="*/ 116 w 156"/>
                <a:gd name="T5" fmla="*/ 41 h 143"/>
                <a:gd name="T6" fmla="*/ 29 w 156"/>
                <a:gd name="T7" fmla="*/ 12 h 143"/>
                <a:gd name="T8" fmla="*/ 36 w 156"/>
                <a:gd name="T9" fmla="*/ 19 h 143"/>
                <a:gd name="T10" fmla="*/ 45 w 156"/>
                <a:gd name="T11" fmla="*/ 27 h 143"/>
                <a:gd name="T12" fmla="*/ 29 w 156"/>
                <a:gd name="T13" fmla="*/ 34 h 143"/>
                <a:gd name="T14" fmla="*/ 36 w 156"/>
                <a:gd name="T15" fmla="*/ 38 h 143"/>
                <a:gd name="T16" fmla="*/ 45 w 156"/>
                <a:gd name="T17" fmla="*/ 48 h 143"/>
                <a:gd name="T18" fmla="*/ 29 w 156"/>
                <a:gd name="T19" fmla="*/ 55 h 143"/>
                <a:gd name="T20" fmla="*/ 36 w 156"/>
                <a:gd name="T21" fmla="*/ 60 h 143"/>
                <a:gd name="T22" fmla="*/ 45 w 156"/>
                <a:gd name="T23" fmla="*/ 67 h 143"/>
                <a:gd name="T24" fmla="*/ 29 w 156"/>
                <a:gd name="T25" fmla="*/ 74 h 143"/>
                <a:gd name="T26" fmla="*/ 36 w 156"/>
                <a:gd name="T27" fmla="*/ 79 h 143"/>
                <a:gd name="T28" fmla="*/ 45 w 156"/>
                <a:gd name="T29" fmla="*/ 88 h 143"/>
                <a:gd name="T30" fmla="*/ 29 w 156"/>
                <a:gd name="T31" fmla="*/ 95 h 143"/>
                <a:gd name="T32" fmla="*/ 36 w 156"/>
                <a:gd name="T33" fmla="*/ 100 h 143"/>
                <a:gd name="T34" fmla="*/ 45 w 156"/>
                <a:gd name="T35" fmla="*/ 109 h 143"/>
                <a:gd name="T36" fmla="*/ 29 w 156"/>
                <a:gd name="T37" fmla="*/ 117 h 143"/>
                <a:gd name="T38" fmla="*/ 29 w 156"/>
                <a:gd name="T39" fmla="*/ 131 h 143"/>
                <a:gd name="T40" fmla="*/ 116 w 156"/>
                <a:gd name="T41" fmla="*/ 102 h 143"/>
                <a:gd name="T42" fmla="*/ 128 w 156"/>
                <a:gd name="T43" fmla="*/ 136 h 143"/>
                <a:gd name="T44" fmla="*/ 121 w 156"/>
                <a:gd name="T45" fmla="*/ 143 h 143"/>
                <a:gd name="T46" fmla="*/ 17 w 156"/>
                <a:gd name="T47" fmla="*/ 143 h 143"/>
                <a:gd name="T48" fmla="*/ 17 w 156"/>
                <a:gd name="T49" fmla="*/ 126 h 143"/>
                <a:gd name="T50" fmla="*/ 0 w 156"/>
                <a:gd name="T51" fmla="*/ 114 h 143"/>
                <a:gd name="T52" fmla="*/ 17 w 156"/>
                <a:gd name="T53" fmla="*/ 105 h 143"/>
                <a:gd name="T54" fmla="*/ 0 w 156"/>
                <a:gd name="T55" fmla="*/ 93 h 143"/>
                <a:gd name="T56" fmla="*/ 17 w 156"/>
                <a:gd name="T57" fmla="*/ 86 h 143"/>
                <a:gd name="T58" fmla="*/ 0 w 156"/>
                <a:gd name="T59" fmla="*/ 74 h 143"/>
                <a:gd name="T60" fmla="*/ 17 w 156"/>
                <a:gd name="T61" fmla="*/ 64 h 143"/>
                <a:gd name="T62" fmla="*/ 0 w 156"/>
                <a:gd name="T63" fmla="*/ 53 h 143"/>
                <a:gd name="T64" fmla="*/ 17 w 156"/>
                <a:gd name="T65" fmla="*/ 45 h 143"/>
                <a:gd name="T66" fmla="*/ 0 w 156"/>
                <a:gd name="T67" fmla="*/ 34 h 143"/>
                <a:gd name="T68" fmla="*/ 17 w 156"/>
                <a:gd name="T69" fmla="*/ 8 h 143"/>
                <a:gd name="T70" fmla="*/ 24 w 156"/>
                <a:gd name="T71" fmla="*/ 0 h 143"/>
                <a:gd name="T72" fmla="*/ 57 w 156"/>
                <a:gd name="T73" fmla="*/ 69 h 143"/>
                <a:gd name="T74" fmla="*/ 74 w 156"/>
                <a:gd name="T75" fmla="*/ 76 h 143"/>
                <a:gd name="T76" fmla="*/ 57 w 156"/>
                <a:gd name="T77" fmla="*/ 69 h 143"/>
                <a:gd name="T78" fmla="*/ 57 w 156"/>
                <a:gd name="T79" fmla="*/ 55 h 143"/>
                <a:gd name="T80" fmla="*/ 86 w 156"/>
                <a:gd name="T81" fmla="*/ 60 h 143"/>
                <a:gd name="T82" fmla="*/ 57 w 156"/>
                <a:gd name="T83" fmla="*/ 55 h 143"/>
                <a:gd name="T84" fmla="*/ 57 w 156"/>
                <a:gd name="T85" fmla="*/ 38 h 143"/>
                <a:gd name="T86" fmla="*/ 100 w 156"/>
                <a:gd name="T87" fmla="*/ 45 h 143"/>
                <a:gd name="T88" fmla="*/ 57 w 156"/>
                <a:gd name="T89" fmla="*/ 38 h 143"/>
                <a:gd name="T90" fmla="*/ 57 w 156"/>
                <a:gd name="T91" fmla="*/ 24 h 143"/>
                <a:gd name="T92" fmla="*/ 100 w 156"/>
                <a:gd name="T93" fmla="*/ 31 h 143"/>
                <a:gd name="T94" fmla="*/ 57 w 156"/>
                <a:gd name="T95" fmla="*/ 24 h 143"/>
                <a:gd name="T96" fmla="*/ 74 w 156"/>
                <a:gd name="T97" fmla="*/ 114 h 143"/>
                <a:gd name="T98" fmla="*/ 93 w 156"/>
                <a:gd name="T99" fmla="*/ 112 h 143"/>
                <a:gd name="T100" fmla="*/ 76 w 156"/>
                <a:gd name="T101" fmla="*/ 95 h 143"/>
                <a:gd name="T102" fmla="*/ 74 w 156"/>
                <a:gd name="T103" fmla="*/ 114 h 143"/>
                <a:gd name="T104" fmla="*/ 140 w 156"/>
                <a:gd name="T105" fmla="*/ 31 h 143"/>
                <a:gd name="T106" fmla="*/ 100 w 156"/>
                <a:gd name="T107" fmla="*/ 105 h 143"/>
                <a:gd name="T108" fmla="*/ 140 w 156"/>
                <a:gd name="T109"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6" h="143">
                  <a:moveTo>
                    <a:pt x="24" y="0"/>
                  </a:moveTo>
                  <a:lnTo>
                    <a:pt x="121" y="0"/>
                  </a:lnTo>
                  <a:lnTo>
                    <a:pt x="128" y="0"/>
                  </a:lnTo>
                  <a:lnTo>
                    <a:pt x="128" y="8"/>
                  </a:lnTo>
                  <a:lnTo>
                    <a:pt x="128" y="29"/>
                  </a:lnTo>
                  <a:lnTo>
                    <a:pt x="116" y="41"/>
                  </a:lnTo>
                  <a:lnTo>
                    <a:pt x="116" y="12"/>
                  </a:lnTo>
                  <a:lnTo>
                    <a:pt x="29" y="12"/>
                  </a:lnTo>
                  <a:lnTo>
                    <a:pt x="29" y="22"/>
                  </a:lnTo>
                  <a:lnTo>
                    <a:pt x="36" y="19"/>
                  </a:lnTo>
                  <a:lnTo>
                    <a:pt x="41" y="17"/>
                  </a:lnTo>
                  <a:lnTo>
                    <a:pt x="45" y="27"/>
                  </a:lnTo>
                  <a:lnTo>
                    <a:pt x="41" y="29"/>
                  </a:lnTo>
                  <a:lnTo>
                    <a:pt x="29" y="34"/>
                  </a:lnTo>
                  <a:lnTo>
                    <a:pt x="29" y="41"/>
                  </a:lnTo>
                  <a:lnTo>
                    <a:pt x="36" y="38"/>
                  </a:lnTo>
                  <a:lnTo>
                    <a:pt x="41" y="36"/>
                  </a:lnTo>
                  <a:lnTo>
                    <a:pt x="45" y="48"/>
                  </a:lnTo>
                  <a:lnTo>
                    <a:pt x="41" y="50"/>
                  </a:lnTo>
                  <a:lnTo>
                    <a:pt x="29" y="55"/>
                  </a:lnTo>
                  <a:lnTo>
                    <a:pt x="29" y="62"/>
                  </a:lnTo>
                  <a:lnTo>
                    <a:pt x="36" y="60"/>
                  </a:lnTo>
                  <a:lnTo>
                    <a:pt x="41" y="57"/>
                  </a:lnTo>
                  <a:lnTo>
                    <a:pt x="45" y="67"/>
                  </a:lnTo>
                  <a:lnTo>
                    <a:pt x="41" y="69"/>
                  </a:lnTo>
                  <a:lnTo>
                    <a:pt x="29" y="74"/>
                  </a:lnTo>
                  <a:lnTo>
                    <a:pt x="29" y="81"/>
                  </a:lnTo>
                  <a:lnTo>
                    <a:pt x="36" y="79"/>
                  </a:lnTo>
                  <a:lnTo>
                    <a:pt x="41" y="76"/>
                  </a:lnTo>
                  <a:lnTo>
                    <a:pt x="45" y="88"/>
                  </a:lnTo>
                  <a:lnTo>
                    <a:pt x="41" y="91"/>
                  </a:lnTo>
                  <a:lnTo>
                    <a:pt x="29" y="95"/>
                  </a:lnTo>
                  <a:lnTo>
                    <a:pt x="29" y="102"/>
                  </a:lnTo>
                  <a:lnTo>
                    <a:pt x="36" y="100"/>
                  </a:lnTo>
                  <a:lnTo>
                    <a:pt x="41" y="98"/>
                  </a:lnTo>
                  <a:lnTo>
                    <a:pt x="45" y="109"/>
                  </a:lnTo>
                  <a:lnTo>
                    <a:pt x="41" y="112"/>
                  </a:lnTo>
                  <a:lnTo>
                    <a:pt x="29" y="117"/>
                  </a:lnTo>
                  <a:lnTo>
                    <a:pt x="29" y="126"/>
                  </a:lnTo>
                  <a:lnTo>
                    <a:pt x="29" y="131"/>
                  </a:lnTo>
                  <a:lnTo>
                    <a:pt x="116" y="131"/>
                  </a:lnTo>
                  <a:lnTo>
                    <a:pt x="116" y="102"/>
                  </a:lnTo>
                  <a:lnTo>
                    <a:pt x="128" y="91"/>
                  </a:lnTo>
                  <a:lnTo>
                    <a:pt x="128" y="136"/>
                  </a:lnTo>
                  <a:lnTo>
                    <a:pt x="128" y="143"/>
                  </a:lnTo>
                  <a:lnTo>
                    <a:pt x="121" y="143"/>
                  </a:lnTo>
                  <a:lnTo>
                    <a:pt x="24" y="143"/>
                  </a:lnTo>
                  <a:lnTo>
                    <a:pt x="17" y="143"/>
                  </a:lnTo>
                  <a:lnTo>
                    <a:pt x="17" y="136"/>
                  </a:lnTo>
                  <a:lnTo>
                    <a:pt x="17" y="126"/>
                  </a:lnTo>
                  <a:lnTo>
                    <a:pt x="3" y="126"/>
                  </a:lnTo>
                  <a:lnTo>
                    <a:pt x="0" y="114"/>
                  </a:lnTo>
                  <a:lnTo>
                    <a:pt x="17" y="109"/>
                  </a:lnTo>
                  <a:lnTo>
                    <a:pt x="17" y="105"/>
                  </a:lnTo>
                  <a:lnTo>
                    <a:pt x="3" y="105"/>
                  </a:lnTo>
                  <a:lnTo>
                    <a:pt x="0" y="93"/>
                  </a:lnTo>
                  <a:lnTo>
                    <a:pt x="17" y="86"/>
                  </a:lnTo>
                  <a:lnTo>
                    <a:pt x="17" y="86"/>
                  </a:lnTo>
                  <a:lnTo>
                    <a:pt x="3" y="86"/>
                  </a:lnTo>
                  <a:lnTo>
                    <a:pt x="0" y="74"/>
                  </a:lnTo>
                  <a:lnTo>
                    <a:pt x="17" y="67"/>
                  </a:lnTo>
                  <a:lnTo>
                    <a:pt x="17" y="64"/>
                  </a:lnTo>
                  <a:lnTo>
                    <a:pt x="3" y="64"/>
                  </a:lnTo>
                  <a:lnTo>
                    <a:pt x="0" y="53"/>
                  </a:lnTo>
                  <a:lnTo>
                    <a:pt x="17" y="45"/>
                  </a:lnTo>
                  <a:lnTo>
                    <a:pt x="17" y="45"/>
                  </a:lnTo>
                  <a:lnTo>
                    <a:pt x="3" y="45"/>
                  </a:lnTo>
                  <a:lnTo>
                    <a:pt x="0" y="34"/>
                  </a:lnTo>
                  <a:lnTo>
                    <a:pt x="17" y="27"/>
                  </a:lnTo>
                  <a:lnTo>
                    <a:pt x="17" y="8"/>
                  </a:lnTo>
                  <a:lnTo>
                    <a:pt x="17" y="0"/>
                  </a:lnTo>
                  <a:lnTo>
                    <a:pt x="24" y="0"/>
                  </a:lnTo>
                  <a:lnTo>
                    <a:pt x="24" y="0"/>
                  </a:lnTo>
                  <a:close/>
                  <a:moveTo>
                    <a:pt x="57" y="69"/>
                  </a:moveTo>
                  <a:lnTo>
                    <a:pt x="57" y="76"/>
                  </a:lnTo>
                  <a:lnTo>
                    <a:pt x="74" y="76"/>
                  </a:lnTo>
                  <a:lnTo>
                    <a:pt x="74" y="69"/>
                  </a:lnTo>
                  <a:lnTo>
                    <a:pt x="57" y="69"/>
                  </a:lnTo>
                  <a:lnTo>
                    <a:pt x="57" y="69"/>
                  </a:lnTo>
                  <a:close/>
                  <a:moveTo>
                    <a:pt x="57" y="55"/>
                  </a:moveTo>
                  <a:lnTo>
                    <a:pt x="57" y="60"/>
                  </a:lnTo>
                  <a:lnTo>
                    <a:pt x="86" y="60"/>
                  </a:lnTo>
                  <a:lnTo>
                    <a:pt x="86" y="55"/>
                  </a:lnTo>
                  <a:lnTo>
                    <a:pt x="57" y="55"/>
                  </a:lnTo>
                  <a:lnTo>
                    <a:pt x="57" y="55"/>
                  </a:lnTo>
                  <a:close/>
                  <a:moveTo>
                    <a:pt x="57" y="38"/>
                  </a:moveTo>
                  <a:lnTo>
                    <a:pt x="57" y="45"/>
                  </a:lnTo>
                  <a:lnTo>
                    <a:pt x="100" y="45"/>
                  </a:lnTo>
                  <a:lnTo>
                    <a:pt x="100" y="38"/>
                  </a:lnTo>
                  <a:lnTo>
                    <a:pt x="57" y="38"/>
                  </a:lnTo>
                  <a:lnTo>
                    <a:pt x="57" y="38"/>
                  </a:lnTo>
                  <a:close/>
                  <a:moveTo>
                    <a:pt x="57" y="24"/>
                  </a:moveTo>
                  <a:lnTo>
                    <a:pt x="57" y="31"/>
                  </a:lnTo>
                  <a:lnTo>
                    <a:pt x="100" y="31"/>
                  </a:lnTo>
                  <a:lnTo>
                    <a:pt x="100" y="24"/>
                  </a:lnTo>
                  <a:lnTo>
                    <a:pt x="57" y="24"/>
                  </a:lnTo>
                  <a:lnTo>
                    <a:pt x="57" y="24"/>
                  </a:lnTo>
                  <a:close/>
                  <a:moveTo>
                    <a:pt x="74" y="114"/>
                  </a:moveTo>
                  <a:lnTo>
                    <a:pt x="83" y="114"/>
                  </a:lnTo>
                  <a:lnTo>
                    <a:pt x="93" y="112"/>
                  </a:lnTo>
                  <a:lnTo>
                    <a:pt x="83" y="102"/>
                  </a:lnTo>
                  <a:lnTo>
                    <a:pt x="76" y="95"/>
                  </a:lnTo>
                  <a:lnTo>
                    <a:pt x="74" y="105"/>
                  </a:lnTo>
                  <a:lnTo>
                    <a:pt x="74" y="114"/>
                  </a:lnTo>
                  <a:lnTo>
                    <a:pt x="74" y="114"/>
                  </a:lnTo>
                  <a:close/>
                  <a:moveTo>
                    <a:pt x="140" y="31"/>
                  </a:moveTo>
                  <a:lnTo>
                    <a:pt x="83" y="86"/>
                  </a:lnTo>
                  <a:lnTo>
                    <a:pt x="100" y="105"/>
                  </a:lnTo>
                  <a:lnTo>
                    <a:pt x="156" y="50"/>
                  </a:lnTo>
                  <a:lnTo>
                    <a:pt x="140" y="31"/>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Candara" panose="020E0502030303020204" pitchFamily="34" charset="0"/>
                <a:ea typeface="微软雅黑" panose="020B0503020204020204" pitchFamily="34" charset="-122"/>
                <a:sym typeface="Segoe UI" panose="020B0502040204020203" pitchFamily="34" charset="0"/>
              </a:endParaRPr>
            </a:p>
          </p:txBody>
        </p:sp>
      </p:grpSp>
      <p:sp>
        <p:nvSpPr>
          <p:cNvPr id="30" name="Freeform 325">
            <a:extLst>
              <a:ext uri="{FF2B5EF4-FFF2-40B4-BE49-F238E27FC236}">
                <a16:creationId xmlns:a16="http://schemas.microsoft.com/office/drawing/2014/main" id="{0252C978-6DDB-693C-F41F-BE3788C754E8}"/>
              </a:ext>
            </a:extLst>
          </p:cNvPr>
          <p:cNvSpPr>
            <a:spLocks noEditPoints="1"/>
          </p:cNvSpPr>
          <p:nvPr/>
        </p:nvSpPr>
        <p:spPr bwMode="auto">
          <a:xfrm>
            <a:off x="1901156" y="3513309"/>
            <a:ext cx="413456" cy="379000"/>
          </a:xfrm>
          <a:custGeom>
            <a:avLst/>
            <a:gdLst>
              <a:gd name="T0" fmla="*/ 121 w 156"/>
              <a:gd name="T1" fmla="*/ 0 h 143"/>
              <a:gd name="T2" fmla="*/ 128 w 156"/>
              <a:gd name="T3" fmla="*/ 8 h 143"/>
              <a:gd name="T4" fmla="*/ 116 w 156"/>
              <a:gd name="T5" fmla="*/ 41 h 143"/>
              <a:gd name="T6" fmla="*/ 29 w 156"/>
              <a:gd name="T7" fmla="*/ 12 h 143"/>
              <a:gd name="T8" fmla="*/ 36 w 156"/>
              <a:gd name="T9" fmla="*/ 19 h 143"/>
              <a:gd name="T10" fmla="*/ 45 w 156"/>
              <a:gd name="T11" fmla="*/ 27 h 143"/>
              <a:gd name="T12" fmla="*/ 29 w 156"/>
              <a:gd name="T13" fmla="*/ 34 h 143"/>
              <a:gd name="T14" fmla="*/ 36 w 156"/>
              <a:gd name="T15" fmla="*/ 38 h 143"/>
              <a:gd name="T16" fmla="*/ 45 w 156"/>
              <a:gd name="T17" fmla="*/ 48 h 143"/>
              <a:gd name="T18" fmla="*/ 29 w 156"/>
              <a:gd name="T19" fmla="*/ 55 h 143"/>
              <a:gd name="T20" fmla="*/ 36 w 156"/>
              <a:gd name="T21" fmla="*/ 60 h 143"/>
              <a:gd name="T22" fmla="*/ 45 w 156"/>
              <a:gd name="T23" fmla="*/ 67 h 143"/>
              <a:gd name="T24" fmla="*/ 29 w 156"/>
              <a:gd name="T25" fmla="*/ 74 h 143"/>
              <a:gd name="T26" fmla="*/ 36 w 156"/>
              <a:gd name="T27" fmla="*/ 79 h 143"/>
              <a:gd name="T28" fmla="*/ 45 w 156"/>
              <a:gd name="T29" fmla="*/ 88 h 143"/>
              <a:gd name="T30" fmla="*/ 29 w 156"/>
              <a:gd name="T31" fmla="*/ 95 h 143"/>
              <a:gd name="T32" fmla="*/ 36 w 156"/>
              <a:gd name="T33" fmla="*/ 100 h 143"/>
              <a:gd name="T34" fmla="*/ 45 w 156"/>
              <a:gd name="T35" fmla="*/ 109 h 143"/>
              <a:gd name="T36" fmla="*/ 29 w 156"/>
              <a:gd name="T37" fmla="*/ 117 h 143"/>
              <a:gd name="T38" fmla="*/ 29 w 156"/>
              <a:gd name="T39" fmla="*/ 131 h 143"/>
              <a:gd name="T40" fmla="*/ 116 w 156"/>
              <a:gd name="T41" fmla="*/ 102 h 143"/>
              <a:gd name="T42" fmla="*/ 128 w 156"/>
              <a:gd name="T43" fmla="*/ 136 h 143"/>
              <a:gd name="T44" fmla="*/ 121 w 156"/>
              <a:gd name="T45" fmla="*/ 143 h 143"/>
              <a:gd name="T46" fmla="*/ 17 w 156"/>
              <a:gd name="T47" fmla="*/ 143 h 143"/>
              <a:gd name="T48" fmla="*/ 17 w 156"/>
              <a:gd name="T49" fmla="*/ 126 h 143"/>
              <a:gd name="T50" fmla="*/ 0 w 156"/>
              <a:gd name="T51" fmla="*/ 114 h 143"/>
              <a:gd name="T52" fmla="*/ 17 w 156"/>
              <a:gd name="T53" fmla="*/ 105 h 143"/>
              <a:gd name="T54" fmla="*/ 0 w 156"/>
              <a:gd name="T55" fmla="*/ 93 h 143"/>
              <a:gd name="T56" fmla="*/ 17 w 156"/>
              <a:gd name="T57" fmla="*/ 86 h 143"/>
              <a:gd name="T58" fmla="*/ 0 w 156"/>
              <a:gd name="T59" fmla="*/ 74 h 143"/>
              <a:gd name="T60" fmla="*/ 17 w 156"/>
              <a:gd name="T61" fmla="*/ 64 h 143"/>
              <a:gd name="T62" fmla="*/ 0 w 156"/>
              <a:gd name="T63" fmla="*/ 53 h 143"/>
              <a:gd name="T64" fmla="*/ 17 w 156"/>
              <a:gd name="T65" fmla="*/ 45 h 143"/>
              <a:gd name="T66" fmla="*/ 0 w 156"/>
              <a:gd name="T67" fmla="*/ 34 h 143"/>
              <a:gd name="T68" fmla="*/ 17 w 156"/>
              <a:gd name="T69" fmla="*/ 8 h 143"/>
              <a:gd name="T70" fmla="*/ 24 w 156"/>
              <a:gd name="T71" fmla="*/ 0 h 143"/>
              <a:gd name="T72" fmla="*/ 57 w 156"/>
              <a:gd name="T73" fmla="*/ 69 h 143"/>
              <a:gd name="T74" fmla="*/ 74 w 156"/>
              <a:gd name="T75" fmla="*/ 76 h 143"/>
              <a:gd name="T76" fmla="*/ 57 w 156"/>
              <a:gd name="T77" fmla="*/ 69 h 143"/>
              <a:gd name="T78" fmla="*/ 57 w 156"/>
              <a:gd name="T79" fmla="*/ 55 h 143"/>
              <a:gd name="T80" fmla="*/ 86 w 156"/>
              <a:gd name="T81" fmla="*/ 60 h 143"/>
              <a:gd name="T82" fmla="*/ 57 w 156"/>
              <a:gd name="T83" fmla="*/ 55 h 143"/>
              <a:gd name="T84" fmla="*/ 57 w 156"/>
              <a:gd name="T85" fmla="*/ 38 h 143"/>
              <a:gd name="T86" fmla="*/ 100 w 156"/>
              <a:gd name="T87" fmla="*/ 45 h 143"/>
              <a:gd name="T88" fmla="*/ 57 w 156"/>
              <a:gd name="T89" fmla="*/ 38 h 143"/>
              <a:gd name="T90" fmla="*/ 57 w 156"/>
              <a:gd name="T91" fmla="*/ 24 h 143"/>
              <a:gd name="T92" fmla="*/ 100 w 156"/>
              <a:gd name="T93" fmla="*/ 31 h 143"/>
              <a:gd name="T94" fmla="*/ 57 w 156"/>
              <a:gd name="T95" fmla="*/ 24 h 143"/>
              <a:gd name="T96" fmla="*/ 74 w 156"/>
              <a:gd name="T97" fmla="*/ 114 h 143"/>
              <a:gd name="T98" fmla="*/ 93 w 156"/>
              <a:gd name="T99" fmla="*/ 112 h 143"/>
              <a:gd name="T100" fmla="*/ 76 w 156"/>
              <a:gd name="T101" fmla="*/ 95 h 143"/>
              <a:gd name="T102" fmla="*/ 74 w 156"/>
              <a:gd name="T103" fmla="*/ 114 h 143"/>
              <a:gd name="T104" fmla="*/ 140 w 156"/>
              <a:gd name="T105" fmla="*/ 31 h 143"/>
              <a:gd name="T106" fmla="*/ 100 w 156"/>
              <a:gd name="T107" fmla="*/ 105 h 143"/>
              <a:gd name="T108" fmla="*/ 140 w 156"/>
              <a:gd name="T109"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6" h="143">
                <a:moveTo>
                  <a:pt x="24" y="0"/>
                </a:moveTo>
                <a:lnTo>
                  <a:pt x="121" y="0"/>
                </a:lnTo>
                <a:lnTo>
                  <a:pt x="128" y="0"/>
                </a:lnTo>
                <a:lnTo>
                  <a:pt x="128" y="8"/>
                </a:lnTo>
                <a:lnTo>
                  <a:pt x="128" y="29"/>
                </a:lnTo>
                <a:lnTo>
                  <a:pt x="116" y="41"/>
                </a:lnTo>
                <a:lnTo>
                  <a:pt x="116" y="12"/>
                </a:lnTo>
                <a:lnTo>
                  <a:pt x="29" y="12"/>
                </a:lnTo>
                <a:lnTo>
                  <a:pt x="29" y="22"/>
                </a:lnTo>
                <a:lnTo>
                  <a:pt x="36" y="19"/>
                </a:lnTo>
                <a:lnTo>
                  <a:pt x="41" y="17"/>
                </a:lnTo>
                <a:lnTo>
                  <a:pt x="45" y="27"/>
                </a:lnTo>
                <a:lnTo>
                  <a:pt x="41" y="29"/>
                </a:lnTo>
                <a:lnTo>
                  <a:pt x="29" y="34"/>
                </a:lnTo>
                <a:lnTo>
                  <a:pt x="29" y="41"/>
                </a:lnTo>
                <a:lnTo>
                  <a:pt x="36" y="38"/>
                </a:lnTo>
                <a:lnTo>
                  <a:pt x="41" y="36"/>
                </a:lnTo>
                <a:lnTo>
                  <a:pt x="45" y="48"/>
                </a:lnTo>
                <a:lnTo>
                  <a:pt x="41" y="50"/>
                </a:lnTo>
                <a:lnTo>
                  <a:pt x="29" y="55"/>
                </a:lnTo>
                <a:lnTo>
                  <a:pt x="29" y="62"/>
                </a:lnTo>
                <a:lnTo>
                  <a:pt x="36" y="60"/>
                </a:lnTo>
                <a:lnTo>
                  <a:pt x="41" y="57"/>
                </a:lnTo>
                <a:lnTo>
                  <a:pt x="45" y="67"/>
                </a:lnTo>
                <a:lnTo>
                  <a:pt x="41" y="69"/>
                </a:lnTo>
                <a:lnTo>
                  <a:pt x="29" y="74"/>
                </a:lnTo>
                <a:lnTo>
                  <a:pt x="29" y="81"/>
                </a:lnTo>
                <a:lnTo>
                  <a:pt x="36" y="79"/>
                </a:lnTo>
                <a:lnTo>
                  <a:pt x="41" y="76"/>
                </a:lnTo>
                <a:lnTo>
                  <a:pt x="45" y="88"/>
                </a:lnTo>
                <a:lnTo>
                  <a:pt x="41" y="91"/>
                </a:lnTo>
                <a:lnTo>
                  <a:pt x="29" y="95"/>
                </a:lnTo>
                <a:lnTo>
                  <a:pt x="29" y="102"/>
                </a:lnTo>
                <a:lnTo>
                  <a:pt x="36" y="100"/>
                </a:lnTo>
                <a:lnTo>
                  <a:pt x="41" y="98"/>
                </a:lnTo>
                <a:lnTo>
                  <a:pt x="45" y="109"/>
                </a:lnTo>
                <a:lnTo>
                  <a:pt x="41" y="112"/>
                </a:lnTo>
                <a:lnTo>
                  <a:pt x="29" y="117"/>
                </a:lnTo>
                <a:lnTo>
                  <a:pt x="29" y="126"/>
                </a:lnTo>
                <a:lnTo>
                  <a:pt x="29" y="131"/>
                </a:lnTo>
                <a:lnTo>
                  <a:pt x="116" y="131"/>
                </a:lnTo>
                <a:lnTo>
                  <a:pt x="116" y="102"/>
                </a:lnTo>
                <a:lnTo>
                  <a:pt x="128" y="91"/>
                </a:lnTo>
                <a:lnTo>
                  <a:pt x="128" y="136"/>
                </a:lnTo>
                <a:lnTo>
                  <a:pt x="128" y="143"/>
                </a:lnTo>
                <a:lnTo>
                  <a:pt x="121" y="143"/>
                </a:lnTo>
                <a:lnTo>
                  <a:pt x="24" y="143"/>
                </a:lnTo>
                <a:lnTo>
                  <a:pt x="17" y="143"/>
                </a:lnTo>
                <a:lnTo>
                  <a:pt x="17" y="136"/>
                </a:lnTo>
                <a:lnTo>
                  <a:pt x="17" y="126"/>
                </a:lnTo>
                <a:lnTo>
                  <a:pt x="3" y="126"/>
                </a:lnTo>
                <a:lnTo>
                  <a:pt x="0" y="114"/>
                </a:lnTo>
                <a:lnTo>
                  <a:pt x="17" y="109"/>
                </a:lnTo>
                <a:lnTo>
                  <a:pt x="17" y="105"/>
                </a:lnTo>
                <a:lnTo>
                  <a:pt x="3" y="105"/>
                </a:lnTo>
                <a:lnTo>
                  <a:pt x="0" y="93"/>
                </a:lnTo>
                <a:lnTo>
                  <a:pt x="17" y="86"/>
                </a:lnTo>
                <a:lnTo>
                  <a:pt x="17" y="86"/>
                </a:lnTo>
                <a:lnTo>
                  <a:pt x="3" y="86"/>
                </a:lnTo>
                <a:lnTo>
                  <a:pt x="0" y="74"/>
                </a:lnTo>
                <a:lnTo>
                  <a:pt x="17" y="67"/>
                </a:lnTo>
                <a:lnTo>
                  <a:pt x="17" y="64"/>
                </a:lnTo>
                <a:lnTo>
                  <a:pt x="3" y="64"/>
                </a:lnTo>
                <a:lnTo>
                  <a:pt x="0" y="53"/>
                </a:lnTo>
                <a:lnTo>
                  <a:pt x="17" y="45"/>
                </a:lnTo>
                <a:lnTo>
                  <a:pt x="17" y="45"/>
                </a:lnTo>
                <a:lnTo>
                  <a:pt x="3" y="45"/>
                </a:lnTo>
                <a:lnTo>
                  <a:pt x="0" y="34"/>
                </a:lnTo>
                <a:lnTo>
                  <a:pt x="17" y="27"/>
                </a:lnTo>
                <a:lnTo>
                  <a:pt x="17" y="8"/>
                </a:lnTo>
                <a:lnTo>
                  <a:pt x="17" y="0"/>
                </a:lnTo>
                <a:lnTo>
                  <a:pt x="24" y="0"/>
                </a:lnTo>
                <a:lnTo>
                  <a:pt x="24" y="0"/>
                </a:lnTo>
                <a:close/>
                <a:moveTo>
                  <a:pt x="57" y="69"/>
                </a:moveTo>
                <a:lnTo>
                  <a:pt x="57" y="76"/>
                </a:lnTo>
                <a:lnTo>
                  <a:pt x="74" y="76"/>
                </a:lnTo>
                <a:lnTo>
                  <a:pt x="74" y="69"/>
                </a:lnTo>
                <a:lnTo>
                  <a:pt x="57" y="69"/>
                </a:lnTo>
                <a:lnTo>
                  <a:pt x="57" y="69"/>
                </a:lnTo>
                <a:close/>
                <a:moveTo>
                  <a:pt x="57" y="55"/>
                </a:moveTo>
                <a:lnTo>
                  <a:pt x="57" y="60"/>
                </a:lnTo>
                <a:lnTo>
                  <a:pt x="86" y="60"/>
                </a:lnTo>
                <a:lnTo>
                  <a:pt x="86" y="55"/>
                </a:lnTo>
                <a:lnTo>
                  <a:pt x="57" y="55"/>
                </a:lnTo>
                <a:lnTo>
                  <a:pt x="57" y="55"/>
                </a:lnTo>
                <a:close/>
                <a:moveTo>
                  <a:pt x="57" y="38"/>
                </a:moveTo>
                <a:lnTo>
                  <a:pt x="57" y="45"/>
                </a:lnTo>
                <a:lnTo>
                  <a:pt x="100" y="45"/>
                </a:lnTo>
                <a:lnTo>
                  <a:pt x="100" y="38"/>
                </a:lnTo>
                <a:lnTo>
                  <a:pt x="57" y="38"/>
                </a:lnTo>
                <a:lnTo>
                  <a:pt x="57" y="38"/>
                </a:lnTo>
                <a:close/>
                <a:moveTo>
                  <a:pt x="57" y="24"/>
                </a:moveTo>
                <a:lnTo>
                  <a:pt x="57" y="31"/>
                </a:lnTo>
                <a:lnTo>
                  <a:pt x="100" y="31"/>
                </a:lnTo>
                <a:lnTo>
                  <a:pt x="100" y="24"/>
                </a:lnTo>
                <a:lnTo>
                  <a:pt x="57" y="24"/>
                </a:lnTo>
                <a:lnTo>
                  <a:pt x="57" y="24"/>
                </a:lnTo>
                <a:close/>
                <a:moveTo>
                  <a:pt x="74" y="114"/>
                </a:moveTo>
                <a:lnTo>
                  <a:pt x="83" y="114"/>
                </a:lnTo>
                <a:lnTo>
                  <a:pt x="93" y="112"/>
                </a:lnTo>
                <a:lnTo>
                  <a:pt x="83" y="102"/>
                </a:lnTo>
                <a:lnTo>
                  <a:pt x="76" y="95"/>
                </a:lnTo>
                <a:lnTo>
                  <a:pt x="74" y="105"/>
                </a:lnTo>
                <a:lnTo>
                  <a:pt x="74" y="114"/>
                </a:lnTo>
                <a:lnTo>
                  <a:pt x="74" y="114"/>
                </a:lnTo>
                <a:close/>
                <a:moveTo>
                  <a:pt x="140" y="31"/>
                </a:moveTo>
                <a:lnTo>
                  <a:pt x="83" y="86"/>
                </a:lnTo>
                <a:lnTo>
                  <a:pt x="100" y="105"/>
                </a:lnTo>
                <a:lnTo>
                  <a:pt x="156" y="50"/>
                </a:lnTo>
                <a:lnTo>
                  <a:pt x="140" y="31"/>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Candara" panose="020E0502030303020204" pitchFamily="34" charset="0"/>
              <a:ea typeface="微软雅黑" panose="020B0503020204020204" pitchFamily="34" charset="-122"/>
              <a:sym typeface="Segoe UI" panose="020B0502040204020203" pitchFamily="34" charset="0"/>
            </a:endParaRPr>
          </a:p>
        </p:txBody>
      </p:sp>
      <p:grpSp>
        <p:nvGrpSpPr>
          <p:cNvPr id="21" name="Group 17">
            <a:extLst>
              <a:ext uri="{FF2B5EF4-FFF2-40B4-BE49-F238E27FC236}">
                <a16:creationId xmlns:a16="http://schemas.microsoft.com/office/drawing/2014/main" id="{829E5377-99E2-284C-490C-7AD1913FD7F6}"/>
              </a:ext>
            </a:extLst>
          </p:cNvPr>
          <p:cNvGrpSpPr/>
          <p:nvPr/>
        </p:nvGrpSpPr>
        <p:grpSpPr>
          <a:xfrm>
            <a:off x="-87086" y="6582470"/>
            <a:ext cx="12348758" cy="330390"/>
            <a:chOff x="0" y="6642340"/>
            <a:chExt cx="12265361" cy="236762"/>
          </a:xfrm>
          <a:solidFill>
            <a:srgbClr val="151472"/>
          </a:solidFill>
        </p:grpSpPr>
        <p:grpSp>
          <p:nvGrpSpPr>
            <p:cNvPr id="23" name="Group 18">
              <a:extLst>
                <a:ext uri="{FF2B5EF4-FFF2-40B4-BE49-F238E27FC236}">
                  <a16:creationId xmlns:a16="http://schemas.microsoft.com/office/drawing/2014/main" id="{CB760EBA-6F44-E702-5982-C76AEF7D55C0}"/>
                </a:ext>
              </a:extLst>
            </p:cNvPr>
            <p:cNvGrpSpPr/>
            <p:nvPr/>
          </p:nvGrpSpPr>
          <p:grpSpPr>
            <a:xfrm>
              <a:off x="0" y="6642340"/>
              <a:ext cx="12265361" cy="220557"/>
              <a:chOff x="0" y="6642340"/>
              <a:chExt cx="12265361" cy="220557"/>
            </a:xfrm>
            <a:grpFill/>
          </p:grpSpPr>
          <p:grpSp>
            <p:nvGrpSpPr>
              <p:cNvPr id="32" name="Group 20">
                <a:extLst>
                  <a:ext uri="{FF2B5EF4-FFF2-40B4-BE49-F238E27FC236}">
                    <a16:creationId xmlns:a16="http://schemas.microsoft.com/office/drawing/2014/main" id="{6BA9F4DE-5C30-79C7-C02F-FC1F0BB0197A}"/>
                  </a:ext>
                </a:extLst>
              </p:cNvPr>
              <p:cNvGrpSpPr/>
              <p:nvPr/>
            </p:nvGrpSpPr>
            <p:grpSpPr>
              <a:xfrm>
                <a:off x="0" y="6642340"/>
                <a:ext cx="12265361" cy="215660"/>
                <a:chOff x="0" y="6642340"/>
                <a:chExt cx="12265361" cy="215660"/>
              </a:xfrm>
              <a:grpFill/>
            </p:grpSpPr>
            <p:sp>
              <p:nvSpPr>
                <p:cNvPr id="34" name="Rectangle 22">
                  <a:extLst>
                    <a:ext uri="{FF2B5EF4-FFF2-40B4-BE49-F238E27FC236}">
                      <a16:creationId xmlns:a16="http://schemas.microsoft.com/office/drawing/2014/main" id="{64D20146-1F6E-896C-BBFA-75A1CFB085A5}"/>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25">
                  <a:extLst>
                    <a:ext uri="{FF2B5EF4-FFF2-40B4-BE49-F238E27FC236}">
                      <a16:creationId xmlns:a16="http://schemas.microsoft.com/office/drawing/2014/main" id="{39C81426-2E09-3F82-E444-2E38A6B1D8A7}"/>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3" name="TextBox 21">
                <a:extLst>
                  <a:ext uri="{FF2B5EF4-FFF2-40B4-BE49-F238E27FC236}">
                    <a16:creationId xmlns:a16="http://schemas.microsoft.com/office/drawing/2014/main" id="{B2EBA0D7-C3F3-7710-C8CB-300EC0BC4863}"/>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8</a:t>
                </a:r>
              </a:p>
            </p:txBody>
          </p:sp>
        </p:grpSp>
        <p:sp>
          <p:nvSpPr>
            <p:cNvPr id="31" name="TextBox 19">
              <a:extLst>
                <a:ext uri="{FF2B5EF4-FFF2-40B4-BE49-F238E27FC236}">
                  <a16:creationId xmlns:a16="http://schemas.microsoft.com/office/drawing/2014/main" id="{9E989B3E-3FB0-F638-FB94-D7FB4B1474B8}"/>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379117311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75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25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53" presetClass="entr" presetSubtype="16" fill="hold" nodeType="withEffect">
                                  <p:stCondLst>
                                    <p:cond delay="60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par>
                                <p:cTn id="35" presetID="12" presetClass="entr" presetSubtype="4" fill="hold" nodeType="withEffect">
                                  <p:stCondLst>
                                    <p:cond delay="90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p:tgtEl>
                                          <p:spTgt spid="12"/>
                                        </p:tgtEl>
                                        <p:attrNameLst>
                                          <p:attrName>ppt_y</p:attrName>
                                        </p:attrNameLst>
                                      </p:cBhvr>
                                      <p:tavLst>
                                        <p:tav tm="0">
                                          <p:val>
                                            <p:strVal val="#ppt_y+#ppt_h*1.125000"/>
                                          </p:val>
                                        </p:tav>
                                        <p:tav tm="100000">
                                          <p:val>
                                            <p:strVal val="#ppt_y"/>
                                          </p:val>
                                        </p:tav>
                                      </p:tavLst>
                                    </p:anim>
                                    <p:animEffect transition="in" filter="wipe(up)">
                                      <p:cBhvr>
                                        <p:cTn id="38" dur="500"/>
                                        <p:tgtEl>
                                          <p:spTgt spid="12"/>
                                        </p:tgtEl>
                                      </p:cBhvr>
                                    </p:animEffect>
                                  </p:childTnLst>
                                </p:cTn>
                              </p:par>
                              <p:par>
                                <p:cTn id="39" presetID="12" presetClass="entr" presetSubtype="4" fill="hold" nodeType="withEffect">
                                  <p:stCondLst>
                                    <p:cond delay="120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p:tgtEl>
                                          <p:spTgt spid="15"/>
                                        </p:tgtEl>
                                        <p:attrNameLst>
                                          <p:attrName>ppt_y</p:attrName>
                                        </p:attrNameLst>
                                      </p:cBhvr>
                                      <p:tavLst>
                                        <p:tav tm="0">
                                          <p:val>
                                            <p:strVal val="#ppt_y+#ppt_h*1.125000"/>
                                          </p:val>
                                        </p:tav>
                                        <p:tav tm="100000">
                                          <p:val>
                                            <p:strVal val="#ppt_y"/>
                                          </p:val>
                                        </p:tav>
                                      </p:tavLst>
                                    </p:anim>
                                    <p:animEffect transition="in" filter="wipe(up)">
                                      <p:cBhvr>
                                        <p:cTn id="42" dur="500"/>
                                        <p:tgtEl>
                                          <p:spTgt spid="15"/>
                                        </p:tgtEl>
                                      </p:cBhvr>
                                    </p:animEffect>
                                  </p:childTnLst>
                                </p:cTn>
                              </p:par>
                              <p:par>
                                <p:cTn id="43" presetID="12" presetClass="entr" presetSubtype="4" fill="hold" nodeType="withEffect">
                                  <p:stCondLst>
                                    <p:cond delay="15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ppt_y</p:attrName>
                                        </p:attrNameLst>
                                      </p:cBhvr>
                                      <p:tavLst>
                                        <p:tav tm="0">
                                          <p:val>
                                            <p:strVal val="#ppt_y+#ppt_h*1.125000"/>
                                          </p:val>
                                        </p:tav>
                                        <p:tav tm="100000">
                                          <p:val>
                                            <p:strVal val="#ppt_y"/>
                                          </p:val>
                                        </p:tav>
                                      </p:tavLst>
                                    </p:anim>
                                    <p:animEffect transition="in" filter="wipe(up)">
                                      <p:cBhvr>
                                        <p:cTn id="46" dur="500"/>
                                        <p:tgtEl>
                                          <p:spTgt spid="18"/>
                                        </p:tgtEl>
                                      </p:cBhvr>
                                    </p:animEffect>
                                  </p:childTnLst>
                                </p:cTn>
                              </p:par>
                              <p:par>
                                <p:cTn id="47" presetID="10" presetClass="entr" presetSubtype="0" fill="hold" nodeType="withEffect">
                                  <p:stCondLst>
                                    <p:cond delay="180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par>
                                <p:cTn id="50" presetID="10" presetClass="entr" presetSubtype="0" fill="hold" nodeType="withEffect">
                                  <p:stCondLst>
                                    <p:cond delay="21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9927773"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03.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phỏng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điều</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khiển</a:t>
            </a:r>
            <a:r>
              <a:rPr lang="en-US" altLang="zh-CN" dirty="0">
                <a:solidFill>
                  <a:srgbClr val="151472"/>
                </a:solidFill>
                <a:latin typeface="Candara" panose="020E0502030303020204" pitchFamily="34" charset="0"/>
                <a:ea typeface="方正尚酷简体" panose="03000509000000000000" pitchFamily="65" charset="-122"/>
              </a:rPr>
              <a:t> momen </a:t>
            </a:r>
            <a:r>
              <a:rPr lang="en-US" altLang="zh-CN" dirty="0" err="1">
                <a:solidFill>
                  <a:srgbClr val="151472"/>
                </a:solidFill>
                <a:latin typeface="Candara" panose="020E0502030303020204" pitchFamily="34" charset="0"/>
                <a:ea typeface="方正尚酷简体" panose="03000509000000000000" pitchFamily="65" charset="-122"/>
              </a:rPr>
              <a:t>động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cơ</a:t>
            </a:r>
            <a:endParaRPr lang="zh-CN" altLang="en-US" dirty="0">
              <a:solidFill>
                <a:srgbClr val="151472"/>
              </a:solidFill>
              <a:latin typeface="Candara" panose="020E0502030303020204" pitchFamily="34" charset="0"/>
              <a:ea typeface="方正尚酷简体" panose="03000509000000000000" pitchFamily="65" charset="-122"/>
            </a:endParaRPr>
          </a:p>
        </p:txBody>
      </p:sp>
      <p:pic>
        <p:nvPicPr>
          <p:cNvPr id="6" name="Content Placeholder 4" descr="A diagram of a motor circuit&#10;&#10;Description automatically generated with low confidence">
            <a:extLst>
              <a:ext uri="{FF2B5EF4-FFF2-40B4-BE49-F238E27FC236}">
                <a16:creationId xmlns:a16="http://schemas.microsoft.com/office/drawing/2014/main" id="{E17024D1-A013-8F9D-D52B-E550EF33B4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3969" y="2164533"/>
            <a:ext cx="5403031" cy="3532248"/>
          </a:xfrm>
          <a:prstGeom prst="rect">
            <a:avLst/>
          </a:prstGeom>
          <a:noFill/>
          <a:ln>
            <a:noFill/>
          </a:ln>
        </p:spPr>
      </p:pic>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EA3431DF-877D-32D6-AC04-1DD011F79061}"/>
                  </a:ext>
                </a:extLst>
              </p:cNvPr>
              <p:cNvSpPr txBox="1"/>
              <p:nvPr/>
            </p:nvSpPr>
            <p:spPr>
              <a:xfrm>
                <a:off x="7297271" y="2348755"/>
                <a:ext cx="5140263" cy="3670941"/>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US" sz="2000" b="1" dirty="0" err="1">
                    <a:ea typeface="Calibri" panose="020F0502020204030204" pitchFamily="34" charset="0"/>
                    <a:cs typeface="Times New Roman" panose="02020603050405020304" pitchFamily="18" charset="0"/>
                  </a:rPr>
                  <a:t>Phương</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trình</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toán</a:t>
                </a:r>
                <a:r>
                  <a:rPr lang="en-US" sz="2000" b="1" dirty="0">
                    <a:ea typeface="Calibri" panose="020F0502020204030204" pitchFamily="34" charset="0"/>
                    <a:cs typeface="Times New Roman" panose="02020603050405020304" pitchFamily="18" charset="0"/>
                  </a:rPr>
                  <a:t> học</a:t>
                </a:r>
                <a:r>
                  <a:rPr lang="en-US" sz="2000" b="1" dirty="0">
                    <a:effectLst/>
                    <a:ea typeface="Calibri" panose="020F0502020204030204" pitchFamily="34" charset="0"/>
                    <a:cs typeface="Times New Roman" panose="02020603050405020304" pitchFamily="18" charset="0"/>
                  </a:rPr>
                  <a:t>:</a:t>
                </a:r>
              </a:p>
              <a:p>
                <a:pPr marL="742950" lvl="1" indent="-285750" algn="just">
                  <a:lnSpc>
                    <a:spcPct val="150000"/>
                  </a:lnSpc>
                  <a:buFont typeface="Courier New" panose="02070309020205020404" pitchFamily="49" charset="0"/>
                  <a:buChar char="o"/>
                </a:pPr>
                <a:r>
                  <a:rPr lang="fr-FR" sz="2000" dirty="0" err="1">
                    <a:ea typeface="Calibri" panose="020F0502020204030204" pitchFamily="34" charset="0"/>
                    <a:cs typeface="Times New Roman" panose="02020603050405020304" pitchFamily="18" charset="0"/>
                  </a:rPr>
                  <a:t>Suất</a:t>
                </a:r>
                <a:r>
                  <a:rPr lang="fr-FR" sz="2000" dirty="0">
                    <a:ea typeface="Calibri" panose="020F0502020204030204" pitchFamily="34" charset="0"/>
                    <a:cs typeface="Times New Roman" panose="02020603050405020304" pitchFamily="18" charset="0"/>
                  </a:rPr>
                  <a:t> </a:t>
                </a:r>
                <a:r>
                  <a:rPr lang="fr-FR" sz="2000" dirty="0" err="1">
                    <a:ea typeface="Calibri" panose="020F0502020204030204" pitchFamily="34" charset="0"/>
                    <a:cs typeface="Times New Roman" panose="02020603050405020304" pitchFamily="18" charset="0"/>
                  </a:rPr>
                  <a:t>điện</a:t>
                </a:r>
                <a:r>
                  <a:rPr lang="fr-FR" sz="2000" dirty="0">
                    <a:ea typeface="Calibri" panose="020F0502020204030204" pitchFamily="34" charset="0"/>
                    <a:cs typeface="Times New Roman" panose="02020603050405020304" pitchFamily="18" charset="0"/>
                  </a:rPr>
                  <a:t> </a:t>
                </a:r>
                <a:r>
                  <a:rPr lang="fr-FR" sz="2000" dirty="0" err="1">
                    <a:ea typeface="Calibri" panose="020F0502020204030204" pitchFamily="34" charset="0"/>
                    <a:cs typeface="Times New Roman" panose="02020603050405020304" pitchFamily="18" charset="0"/>
                  </a:rPr>
                  <a:t>động</a:t>
                </a:r>
                <a:r>
                  <a:rPr lang="fr-FR" sz="2000" dirty="0">
                    <a:ea typeface="Calibri" panose="020F0502020204030204" pitchFamily="34" charset="0"/>
                    <a:cs typeface="Times New Roman" panose="02020603050405020304" pitchFamily="18" charset="0"/>
                  </a:rPr>
                  <a:t> </a:t>
                </a:r>
                <a:r>
                  <a:rPr lang="fr-FR" sz="2000" dirty="0" err="1">
                    <a:ea typeface="Calibri" panose="020F0502020204030204" pitchFamily="34" charset="0"/>
                    <a:cs typeface="Times New Roman" panose="02020603050405020304" pitchFamily="18" charset="0"/>
                  </a:rPr>
                  <a:t>cảm</a:t>
                </a:r>
                <a:r>
                  <a:rPr lang="fr-FR" sz="2000" dirty="0">
                    <a:ea typeface="Calibri" panose="020F0502020204030204" pitchFamily="34" charset="0"/>
                    <a:cs typeface="Times New Roman" panose="02020603050405020304" pitchFamily="18" charset="0"/>
                  </a:rPr>
                  <a:t> </a:t>
                </a:r>
                <a:r>
                  <a:rPr lang="fr-FR" sz="2000" dirty="0" err="1">
                    <a:ea typeface="Calibri" panose="020F0502020204030204" pitchFamily="34" charset="0"/>
                    <a:cs typeface="Times New Roman" panose="02020603050405020304" pitchFamily="18" charset="0"/>
                  </a:rPr>
                  <a:t>ứng</a:t>
                </a:r>
                <a:r>
                  <a:rPr lang="fr-FR" sz="2000" dirty="0">
                    <a:effectLst/>
                    <a:ea typeface="Calibri" panose="020F0502020204030204" pitchFamily="34" charset="0"/>
                    <a:cs typeface="Times New Roman" panose="02020603050405020304" pitchFamily="18" charset="0"/>
                  </a:rPr>
                  <a:t>: </a:t>
                </a:r>
                <a14:m>
                  <m:oMath xmlns:m="http://schemas.openxmlformats.org/officeDocument/2006/math">
                    <m:r>
                      <a:rPr lang="en-US" sz="200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b>
                    </m:sSub>
                    <m:acc>
                      <m:accPr>
                        <m:chr m:val="̇"/>
                        <m:ctrlPr>
                          <a:rPr lang="en-US" sz="20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𝜃</m:t>
                        </m:r>
                      </m:e>
                    </m:acc>
                  </m:oMath>
                </a14:m>
                <a:endParaRPr lang="en-US" sz="2000" dirty="0">
                  <a:effectLst/>
                  <a:ea typeface="Calibri" panose="020F0502020204030204" pitchFamily="34"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en-US" sz="2000" dirty="0" err="1">
                    <a:ea typeface="Calibri" panose="020F0502020204030204" pitchFamily="34" charset="0"/>
                    <a:cs typeface="Times New Roman" panose="02020603050405020304" pitchFamily="18" charset="0"/>
                  </a:rPr>
                  <a:t>Điện</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áp</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cấp</a:t>
                </a:r>
                <a:r>
                  <a:rPr lang="en-US" sz="2000" dirty="0">
                    <a:effectLst/>
                    <a:ea typeface="Calibri" panose="020F0502020204030204" pitchFamily="34" charset="0"/>
                    <a:cs typeface="Times New Roman" panose="02020603050405020304" pitchFamily="18" charset="0"/>
                  </a:rPr>
                  <a:t>: </a:t>
                </a:r>
                <a14:m>
                  <m:oMath xmlns:m="http://schemas.openxmlformats.org/officeDocument/2006/math">
                    <m:r>
                      <a:rPr lang="en-US" sz="200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𝑈</m:t>
                    </m:r>
                    <m:r>
                      <a:rPr lang="en-US" sz="200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𝐼𝑅</m:t>
                    </m:r>
                    <m:r>
                      <a:rPr lang="en-US" sz="200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𝐿</m:t>
                    </m:r>
                    <m:acc>
                      <m:accPr>
                        <m:chr m:val="̇"/>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acc>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𝐾</m:t>
                    </m:r>
                    <m:acc>
                      <m:accPr>
                        <m:chr m:val="̇"/>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𝜃</m:t>
                        </m:r>
                      </m:e>
                    </m:acc>
                  </m:oMath>
                </a14:m>
                <a:endParaRPr lang="en-US" sz="2000" dirty="0">
                  <a:effectLst/>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b="1" dirty="0" err="1">
                    <a:ea typeface="Calibri" panose="020F0502020204030204" pitchFamily="34" charset="0"/>
                    <a:cs typeface="Times New Roman" panose="02020603050405020304" pitchFamily="18" charset="0"/>
                  </a:rPr>
                  <a:t>Phương</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trình</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về</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cơ</a:t>
                </a:r>
                <a:r>
                  <a:rPr lang="en-US" sz="2000" b="1" dirty="0">
                    <a:effectLst/>
                    <a:ea typeface="Calibri" panose="020F0502020204030204" pitchFamily="34" charset="0"/>
                    <a:cs typeface="Times New Roman" panose="02020603050405020304" pitchFamily="18" charset="0"/>
                  </a:rPr>
                  <a:t>:</a:t>
                </a:r>
              </a:p>
              <a:p>
                <a:pPr marL="742950" lvl="1" indent="-285750" algn="just">
                  <a:lnSpc>
                    <a:spcPct val="150000"/>
                  </a:lnSpc>
                  <a:spcAft>
                    <a:spcPts val="800"/>
                  </a:spcAft>
                  <a:buFont typeface="Courier New" panose="02070309020205020404" pitchFamily="49" charset="0"/>
                  <a:buChar char="o"/>
                </a:pPr>
                <a14:m>
                  <m:oMath xmlns:m="http://schemas.openxmlformats.org/officeDocument/2006/math">
                    <m:sSub>
                      <m:sSubPr>
                        <m:ctrlPr>
                          <a:rPr lang="en-US" sz="200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𝑚</m:t>
                        </m:r>
                      </m:sub>
                    </m:sSub>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𝐽</m:t>
                    </m:r>
                    <m:acc>
                      <m:accPr>
                        <m:chr m:val="̈"/>
                        <m:ctrlPr>
                          <a:rPr lang="en-US" sz="20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𝜃</m:t>
                        </m:r>
                      </m:e>
                    </m:acc>
                  </m:oMath>
                </a14:m>
                <a:endPar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marL="742950" lvl="1" indent="-285750" algn="just">
                  <a:lnSpc>
                    <a:spcPct val="150000"/>
                  </a:lnSpc>
                  <a:spcAft>
                    <a:spcPts val="800"/>
                  </a:spcAft>
                  <a:buFont typeface="Wingdings" panose="05000000000000000000" pitchFamily="2" charset="2"/>
                  <a:buChar char="è"/>
                </a:pPr>
                <a:r>
                  <a:rPr lang="en-US" sz="1800" dirty="0">
                    <a:effectLst/>
                    <a:ea typeface="Calibri" panose="020F0502020204030204" pitchFamily="34" charset="0"/>
                    <a:cs typeface="Times New Roman" panose="02020603050405020304" pitchFamily="18" charset="0"/>
                  </a:rPr>
                  <a:t>Momen motor:</a:t>
                </a:r>
              </a:p>
              <a:p>
                <a:pPr lvl="1"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en-US" sz="1800" b="1" i="1" smtClean="0">
                              <a:solidFill>
                                <a:srgbClr val="FF0000"/>
                              </a:solidFill>
                              <a:effectLst/>
                              <a:latin typeface="Cambria Math" panose="02040503050406030204" pitchFamily="18" charset="0"/>
                              <a:cs typeface="Times New Roman" panose="02020603050405020304" pitchFamily="18" charset="0"/>
                            </a:rPr>
                          </m:ctrlPr>
                        </m:sSubPr>
                        <m:e>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𝑻</m:t>
                          </m:r>
                        </m:e>
                        <m:sub>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𝒎</m:t>
                          </m:r>
                        </m:sub>
                      </m:sSub>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solidFill>
                                <a:srgbClr val="FF0000"/>
                              </a:solidFill>
                              <a:effectLst/>
                              <a:latin typeface="Cambria Math" panose="02040503050406030204" pitchFamily="18" charset="0"/>
                              <a:cs typeface="Times New Roman" panose="02020603050405020304" pitchFamily="18" charset="0"/>
                            </a:rPr>
                          </m:ctrlPr>
                        </m:sSubPr>
                        <m:e>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𝑲</m:t>
                          </m:r>
                        </m:e>
                        <m:sub>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𝒕</m:t>
                          </m:r>
                        </m:sub>
                      </m:sSub>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𝑰</m:t>
                      </m:r>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𝒃</m:t>
                      </m:r>
                      <m:acc>
                        <m:accPr>
                          <m:chr m:val="̇"/>
                          <m:ctrlPr>
                            <a:rPr lang="en-US" sz="1800" b="1"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𝜽</m:t>
                          </m:r>
                        </m:e>
                      </m:acc>
                      <m:r>
                        <a:rPr lang="en-US" sz="1800" b="1"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𝑱</m:t>
                      </m:r>
                      <m:acc>
                        <m:accPr>
                          <m:chr m:val="̈"/>
                          <m:ctrlPr>
                            <a:rPr lang="en-US" sz="1800" b="1"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𝜽</m:t>
                          </m:r>
                        </m:e>
                      </m:acc>
                    </m:oMath>
                  </m:oMathPara>
                </a14:m>
                <a:endParaRPr lang="en-US" dirty="0"/>
              </a:p>
            </p:txBody>
          </p:sp>
        </mc:Choice>
        <mc:Fallback xmlns="">
          <p:sp>
            <p:nvSpPr>
              <p:cNvPr id="8" name="Hộp Văn bản 7">
                <a:extLst>
                  <a:ext uri="{FF2B5EF4-FFF2-40B4-BE49-F238E27FC236}">
                    <a16:creationId xmlns:a16="http://schemas.microsoft.com/office/drawing/2014/main" id="{EA3431DF-877D-32D6-AC04-1DD011F79061}"/>
                  </a:ext>
                </a:extLst>
              </p:cNvPr>
              <p:cNvSpPr txBox="1">
                <a:spLocks noRot="1" noChangeAspect="1" noMove="1" noResize="1" noEditPoints="1" noAdjustHandles="1" noChangeArrowheads="1" noChangeShapeType="1" noTextEdit="1"/>
              </p:cNvSpPr>
              <p:nvPr/>
            </p:nvSpPr>
            <p:spPr>
              <a:xfrm>
                <a:off x="7297271" y="2348755"/>
                <a:ext cx="5140263" cy="3670941"/>
              </a:xfrm>
              <a:prstGeom prst="rect">
                <a:avLst/>
              </a:prstGeom>
              <a:blipFill>
                <a:blip r:embed="rId4"/>
                <a:stretch>
                  <a:fillRect l="-1068"/>
                </a:stretch>
              </a:blipFill>
            </p:spPr>
            <p:txBody>
              <a:bodyPr/>
              <a:lstStyle/>
              <a:p>
                <a:r>
                  <a:rPr lang="en-US">
                    <a:noFill/>
                  </a:rPr>
                  <a:t> </a:t>
                </a:r>
              </a:p>
            </p:txBody>
          </p:sp>
        </mc:Fallback>
      </mc:AlternateContent>
      <p:sp>
        <p:nvSpPr>
          <p:cNvPr id="7" name="Hộp Văn bản 6">
            <a:extLst>
              <a:ext uri="{FF2B5EF4-FFF2-40B4-BE49-F238E27FC236}">
                <a16:creationId xmlns:a16="http://schemas.microsoft.com/office/drawing/2014/main" id="{061414E6-A8AB-D188-DB10-A236A42C10A8}"/>
              </a:ext>
            </a:extLst>
          </p:cNvPr>
          <p:cNvSpPr txBox="1"/>
          <p:nvPr/>
        </p:nvSpPr>
        <p:spPr>
          <a:xfrm>
            <a:off x="581422" y="1268729"/>
            <a:ext cx="5403031" cy="430887"/>
          </a:xfrm>
          <a:prstGeom prst="rect">
            <a:avLst/>
          </a:prstGeom>
          <a:noFill/>
        </p:spPr>
        <p:txBody>
          <a:bodyPr wrap="square" rtlCol="0">
            <a:spAutoFit/>
          </a:bodyPr>
          <a:lstStyle/>
          <a:p>
            <a:r>
              <a:rPr lang="en-US" sz="2200" dirty="0">
                <a:solidFill>
                  <a:schemeClr val="accent5">
                    <a:lumMod val="50000"/>
                  </a:schemeClr>
                </a:solidFill>
                <a:latin typeface="Verdana" panose="020B0604030504040204" pitchFamily="34" charset="0"/>
                <a:ea typeface="Verdana" panose="020B0604030504040204" pitchFamily="34" charset="0"/>
              </a:rPr>
              <a:t>3.1. </a:t>
            </a:r>
            <a:r>
              <a:rPr lang="en-US" sz="2200" dirty="0" err="1">
                <a:solidFill>
                  <a:schemeClr val="accent5">
                    <a:lumMod val="50000"/>
                  </a:schemeClr>
                </a:solidFill>
                <a:latin typeface="Verdana" panose="020B0604030504040204" pitchFamily="34" charset="0"/>
                <a:ea typeface="Verdana" panose="020B0604030504040204" pitchFamily="34" charset="0"/>
              </a:rPr>
              <a:t>Phương</a:t>
            </a:r>
            <a:r>
              <a:rPr lang="en-US" sz="2200" dirty="0">
                <a:solidFill>
                  <a:schemeClr val="accent5">
                    <a:lumMod val="50000"/>
                  </a:schemeClr>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trình</a:t>
            </a:r>
            <a:r>
              <a:rPr lang="en-US" sz="2200" dirty="0">
                <a:solidFill>
                  <a:schemeClr val="accent5">
                    <a:lumMod val="50000"/>
                  </a:schemeClr>
                </a:solidFill>
                <a:latin typeface="Verdana" panose="020B0604030504040204" pitchFamily="34" charset="0"/>
                <a:ea typeface="Verdana" panose="020B0604030504040204" pitchFamily="34" charset="0"/>
              </a:rPr>
              <a:t> </a:t>
            </a:r>
            <a:r>
              <a:rPr lang="en-US" sz="2200" dirty="0" err="1">
                <a:solidFill>
                  <a:schemeClr val="accent5">
                    <a:lumMod val="50000"/>
                  </a:schemeClr>
                </a:solidFill>
                <a:latin typeface="Verdana" panose="020B0604030504040204" pitchFamily="34" charset="0"/>
                <a:ea typeface="Verdana" panose="020B0604030504040204" pitchFamily="34" charset="0"/>
              </a:rPr>
              <a:t>động</a:t>
            </a:r>
            <a:r>
              <a:rPr lang="en-US" sz="2200" dirty="0">
                <a:solidFill>
                  <a:schemeClr val="accent5">
                    <a:lumMod val="50000"/>
                  </a:schemeClr>
                </a:solidFill>
                <a:latin typeface="Verdana" panose="020B0604030504040204" pitchFamily="34" charset="0"/>
                <a:ea typeface="Verdana" panose="020B0604030504040204" pitchFamily="34" charset="0"/>
              </a:rPr>
              <a:t> </a:t>
            </a:r>
            <a:r>
              <a:rPr lang="en-US" sz="2200" dirty="0" err="1">
                <a:solidFill>
                  <a:schemeClr val="accent5">
                    <a:lumMod val="50000"/>
                  </a:schemeClr>
                </a:solidFill>
                <a:latin typeface="Verdana" panose="020B0604030504040204" pitchFamily="34" charset="0"/>
                <a:ea typeface="Verdana" panose="020B0604030504040204" pitchFamily="34" charset="0"/>
              </a:rPr>
              <a:t>lực</a:t>
            </a:r>
            <a:r>
              <a:rPr lang="en-US" sz="2200" dirty="0">
                <a:solidFill>
                  <a:schemeClr val="accent5">
                    <a:lumMod val="50000"/>
                  </a:schemeClr>
                </a:solidFill>
                <a:latin typeface="Verdana" panose="020B0604030504040204" pitchFamily="34" charset="0"/>
                <a:ea typeface="Verdana" panose="020B0604030504040204" pitchFamily="34" charset="0"/>
              </a:rPr>
              <a:t> học</a:t>
            </a:r>
          </a:p>
        </p:txBody>
      </p:sp>
      <p:grpSp>
        <p:nvGrpSpPr>
          <p:cNvPr id="9" name="Group 17">
            <a:extLst>
              <a:ext uri="{FF2B5EF4-FFF2-40B4-BE49-F238E27FC236}">
                <a16:creationId xmlns:a16="http://schemas.microsoft.com/office/drawing/2014/main" id="{619641C2-4F40-BCD6-8619-82D32F95CB59}"/>
              </a:ext>
            </a:extLst>
          </p:cNvPr>
          <p:cNvGrpSpPr/>
          <p:nvPr/>
        </p:nvGrpSpPr>
        <p:grpSpPr>
          <a:xfrm>
            <a:off x="-87086" y="6582470"/>
            <a:ext cx="12348758" cy="330390"/>
            <a:chOff x="0" y="6642340"/>
            <a:chExt cx="12265361" cy="236762"/>
          </a:xfrm>
          <a:solidFill>
            <a:srgbClr val="151472"/>
          </a:solidFill>
        </p:grpSpPr>
        <p:grpSp>
          <p:nvGrpSpPr>
            <p:cNvPr id="10" name="Group 18">
              <a:extLst>
                <a:ext uri="{FF2B5EF4-FFF2-40B4-BE49-F238E27FC236}">
                  <a16:creationId xmlns:a16="http://schemas.microsoft.com/office/drawing/2014/main" id="{2EEAE6C7-72F7-DD79-9F6F-FE4795FD43AF}"/>
                </a:ext>
              </a:extLst>
            </p:cNvPr>
            <p:cNvGrpSpPr/>
            <p:nvPr/>
          </p:nvGrpSpPr>
          <p:grpSpPr>
            <a:xfrm>
              <a:off x="0" y="6642340"/>
              <a:ext cx="12265361" cy="220557"/>
              <a:chOff x="0" y="6642340"/>
              <a:chExt cx="12265361" cy="220557"/>
            </a:xfrm>
            <a:grpFill/>
          </p:grpSpPr>
          <p:grpSp>
            <p:nvGrpSpPr>
              <p:cNvPr id="12" name="Group 20">
                <a:extLst>
                  <a:ext uri="{FF2B5EF4-FFF2-40B4-BE49-F238E27FC236}">
                    <a16:creationId xmlns:a16="http://schemas.microsoft.com/office/drawing/2014/main" id="{AA78F968-CD5A-D6C5-FDDD-76CF3EE1E23B}"/>
                  </a:ext>
                </a:extLst>
              </p:cNvPr>
              <p:cNvGrpSpPr/>
              <p:nvPr/>
            </p:nvGrpSpPr>
            <p:grpSpPr>
              <a:xfrm>
                <a:off x="0" y="6642340"/>
                <a:ext cx="12265361" cy="215660"/>
                <a:chOff x="0" y="6642340"/>
                <a:chExt cx="12265361" cy="215660"/>
              </a:xfrm>
              <a:grpFill/>
            </p:grpSpPr>
            <p:sp>
              <p:nvSpPr>
                <p:cNvPr id="14" name="Rectangle 22">
                  <a:extLst>
                    <a:ext uri="{FF2B5EF4-FFF2-40B4-BE49-F238E27FC236}">
                      <a16:creationId xmlns:a16="http://schemas.microsoft.com/office/drawing/2014/main" id="{74CEAD06-74E9-F4BA-1B44-9523B8F7F8A3}"/>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25">
                  <a:extLst>
                    <a:ext uri="{FF2B5EF4-FFF2-40B4-BE49-F238E27FC236}">
                      <a16:creationId xmlns:a16="http://schemas.microsoft.com/office/drawing/2014/main" id="{913163C1-3C5E-8429-096F-1B07B7212864}"/>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TextBox 21">
                <a:extLst>
                  <a:ext uri="{FF2B5EF4-FFF2-40B4-BE49-F238E27FC236}">
                    <a16:creationId xmlns:a16="http://schemas.microsoft.com/office/drawing/2014/main" id="{8B329B68-85E9-B08C-5CD3-B9523C9C496B}"/>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9</a:t>
                </a:r>
              </a:p>
            </p:txBody>
          </p:sp>
        </p:grpSp>
        <p:sp>
          <p:nvSpPr>
            <p:cNvPr id="11" name="TextBox 19">
              <a:extLst>
                <a:ext uri="{FF2B5EF4-FFF2-40B4-BE49-F238E27FC236}">
                  <a16:creationId xmlns:a16="http://schemas.microsoft.com/office/drawing/2014/main" id="{56135344-0547-0126-A91D-FB8ACEADDCCC}"/>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3034818978"/>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9927773"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03.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phỏng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điều</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khiển</a:t>
            </a:r>
            <a:r>
              <a:rPr lang="en-US" altLang="zh-CN" dirty="0">
                <a:solidFill>
                  <a:srgbClr val="151472"/>
                </a:solidFill>
                <a:latin typeface="Candara" panose="020E0502030303020204" pitchFamily="34" charset="0"/>
                <a:ea typeface="方正尚酷简体" panose="03000509000000000000" pitchFamily="65" charset="-122"/>
              </a:rPr>
              <a:t> momen </a:t>
            </a:r>
            <a:r>
              <a:rPr lang="en-US" altLang="zh-CN" dirty="0" err="1">
                <a:solidFill>
                  <a:srgbClr val="151472"/>
                </a:solidFill>
                <a:latin typeface="Candara" panose="020E0502030303020204" pitchFamily="34" charset="0"/>
                <a:ea typeface="方正尚酷简体" panose="03000509000000000000" pitchFamily="65" charset="-122"/>
              </a:rPr>
              <a:t>động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cơ</a:t>
            </a:r>
            <a:endParaRPr lang="zh-CN" altLang="en-US" dirty="0">
              <a:solidFill>
                <a:srgbClr val="151472"/>
              </a:solidFill>
              <a:latin typeface="Candara" panose="020E0502030303020204" pitchFamily="34" charset="0"/>
              <a:ea typeface="方正尚酷简体" panose="03000509000000000000" pitchFamily="65" charset="-122"/>
            </a:endParaRPr>
          </a:p>
        </p:txBody>
      </p:sp>
      <p:pic>
        <p:nvPicPr>
          <p:cNvPr id="7" name="Hình ảnh 6">
            <a:extLst>
              <a:ext uri="{FF2B5EF4-FFF2-40B4-BE49-F238E27FC236}">
                <a16:creationId xmlns:a16="http://schemas.microsoft.com/office/drawing/2014/main" id="{837CE31E-FAD1-9DF3-77A6-3C0D0FAE14F7}"/>
              </a:ext>
            </a:extLst>
          </p:cNvPr>
          <p:cNvPicPr>
            <a:picLocks noChangeAspect="1"/>
          </p:cNvPicPr>
          <p:nvPr/>
        </p:nvPicPr>
        <p:blipFill>
          <a:blip r:embed="rId3"/>
          <a:stretch>
            <a:fillRect/>
          </a:stretch>
        </p:blipFill>
        <p:spPr>
          <a:xfrm>
            <a:off x="812181" y="2498026"/>
            <a:ext cx="10697498" cy="3515121"/>
          </a:xfrm>
          <a:prstGeom prst="rect">
            <a:avLst/>
          </a:prstGeom>
        </p:spPr>
      </p:pic>
      <p:sp>
        <p:nvSpPr>
          <p:cNvPr id="10" name="Hộp Văn bản 9">
            <a:extLst>
              <a:ext uri="{FF2B5EF4-FFF2-40B4-BE49-F238E27FC236}">
                <a16:creationId xmlns:a16="http://schemas.microsoft.com/office/drawing/2014/main" id="{6F15FEF6-83FC-D2F7-F858-3160DAF7CA49}"/>
              </a:ext>
            </a:extLst>
          </p:cNvPr>
          <p:cNvSpPr txBox="1"/>
          <p:nvPr/>
        </p:nvSpPr>
        <p:spPr>
          <a:xfrm>
            <a:off x="644435" y="1363396"/>
            <a:ext cx="8423366" cy="3970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200" u="none" strike="noStrike" kern="1200" cap="none" spc="0" normalizeH="0" baseline="0" noProof="0" dirty="0">
                <a:ln>
                  <a:noFill/>
                </a:ln>
                <a:solidFill>
                  <a:srgbClr val="151472"/>
                </a:solidFill>
                <a:effectLst/>
                <a:uLnTx/>
                <a:uFillTx/>
                <a:latin typeface="Verdana" panose="020B0604030504040204" pitchFamily="34" charset="0"/>
                <a:ea typeface="Verdana" panose="020B0604030504040204" pitchFamily="34" charset="0"/>
                <a:cs typeface="+mn-cs"/>
              </a:rPr>
              <a:t>3.2. Model DC Motor </a:t>
            </a:r>
            <a:r>
              <a:rPr lang="en-US" sz="2200" dirty="0" err="1">
                <a:solidFill>
                  <a:srgbClr val="151472"/>
                </a:solidFill>
                <a:latin typeface="Verdana" panose="020B0604030504040204" pitchFamily="34" charset="0"/>
                <a:ea typeface="Verdana" panose="020B0604030504040204" pitchFamily="34" charset="0"/>
              </a:rPr>
              <a:t>dùng</a:t>
            </a:r>
            <a:r>
              <a:rPr kumimoji="0" lang="en-US" sz="2200" u="none" strike="noStrike" kern="1200" cap="none" spc="0" normalizeH="0" baseline="0" noProof="0" dirty="0">
                <a:ln>
                  <a:noFill/>
                </a:ln>
                <a:solidFill>
                  <a:srgbClr val="151472"/>
                </a:solidFill>
                <a:effectLst/>
                <a:uLnTx/>
                <a:uFillTx/>
                <a:latin typeface="Verdana" panose="020B0604030504040204" pitchFamily="34" charset="0"/>
                <a:ea typeface="Verdana" panose="020B0604030504040204" pitchFamily="34" charset="0"/>
                <a:cs typeface="+mn-cs"/>
              </a:rPr>
              <a:t> </a:t>
            </a:r>
            <a:r>
              <a:rPr kumimoji="0" lang="en-US" sz="2200" u="none" strike="noStrike" kern="1200" cap="none" spc="0" normalizeH="0" baseline="0" noProof="0" dirty="0" err="1">
                <a:ln>
                  <a:noFill/>
                </a:ln>
                <a:solidFill>
                  <a:srgbClr val="151472"/>
                </a:solidFill>
                <a:effectLst/>
                <a:uLnTx/>
                <a:uFillTx/>
                <a:latin typeface="Verdana" panose="020B0604030504040204" pitchFamily="34" charset="0"/>
                <a:ea typeface="Verdana" panose="020B0604030504040204" pitchFamily="34" charset="0"/>
                <a:cs typeface="+mn-cs"/>
              </a:rPr>
              <a:t>phương</a:t>
            </a:r>
            <a:r>
              <a:rPr kumimoji="0" lang="en-US" sz="2200" u="none" strike="noStrike" kern="1200" cap="none" spc="0" normalizeH="0" baseline="0" noProof="0" dirty="0">
                <a:ln>
                  <a:noFill/>
                </a:ln>
                <a:solidFill>
                  <a:srgbClr val="151472"/>
                </a:solidFill>
                <a:effectLst/>
                <a:uLnTx/>
                <a:uFillTx/>
                <a:latin typeface="Verdana" panose="020B0604030504040204" pitchFamily="34" charset="0"/>
                <a:ea typeface="Verdana" panose="020B0604030504040204" pitchFamily="34" charset="0"/>
                <a:cs typeface="+mn-cs"/>
              </a:rPr>
              <a:t> </a:t>
            </a:r>
            <a:r>
              <a:rPr kumimoji="0" lang="en-US" sz="2200" u="none" strike="noStrike" kern="1200" cap="none" spc="0" normalizeH="0" baseline="0" noProof="0" dirty="0" err="1">
                <a:ln>
                  <a:noFill/>
                </a:ln>
                <a:solidFill>
                  <a:srgbClr val="151472"/>
                </a:solidFill>
                <a:effectLst/>
                <a:uLnTx/>
                <a:uFillTx/>
                <a:latin typeface="Verdana" panose="020B0604030504040204" pitchFamily="34" charset="0"/>
                <a:ea typeface="Verdana" panose="020B0604030504040204" pitchFamily="34" charset="0"/>
                <a:cs typeface="+mn-cs"/>
              </a:rPr>
              <a:t>trình</a:t>
            </a:r>
            <a:r>
              <a:rPr kumimoji="0" lang="en-US" sz="2200" u="none" strike="noStrike" kern="1200" cap="none" spc="0" normalizeH="0" baseline="0" noProof="0" dirty="0">
                <a:ln>
                  <a:noFill/>
                </a:ln>
                <a:solidFill>
                  <a:srgbClr val="151472"/>
                </a:solidFill>
                <a:effectLst/>
                <a:uLnTx/>
                <a:uFillTx/>
                <a:latin typeface="Verdana" panose="020B0604030504040204" pitchFamily="34" charset="0"/>
                <a:ea typeface="Verdana" panose="020B0604030504040204" pitchFamily="34" charset="0"/>
                <a:cs typeface="+mn-cs"/>
              </a:rPr>
              <a:t> </a:t>
            </a:r>
            <a:r>
              <a:rPr kumimoji="0" lang="en-US" sz="2200" u="none" strike="noStrike" kern="1200" cap="none" spc="0" normalizeH="0" baseline="0" noProof="0" dirty="0" err="1">
                <a:ln>
                  <a:noFill/>
                </a:ln>
                <a:solidFill>
                  <a:srgbClr val="151472"/>
                </a:solidFill>
                <a:effectLst/>
                <a:uLnTx/>
                <a:uFillTx/>
                <a:latin typeface="Verdana" panose="020B0604030504040204" pitchFamily="34" charset="0"/>
                <a:ea typeface="Verdana" panose="020B0604030504040204" pitchFamily="34" charset="0"/>
                <a:cs typeface="+mn-cs"/>
              </a:rPr>
              <a:t>toán</a:t>
            </a:r>
            <a:r>
              <a:rPr kumimoji="0" lang="en-US" sz="2200" u="none" strike="noStrike" kern="1200" cap="none" spc="0" normalizeH="0" baseline="0" noProof="0" dirty="0">
                <a:ln>
                  <a:noFill/>
                </a:ln>
                <a:solidFill>
                  <a:srgbClr val="151472"/>
                </a:solidFill>
                <a:effectLst/>
                <a:uLnTx/>
                <a:uFillTx/>
                <a:latin typeface="Verdana" panose="020B0604030504040204" pitchFamily="34" charset="0"/>
                <a:ea typeface="Verdana" panose="020B0604030504040204" pitchFamily="34" charset="0"/>
                <a:cs typeface="+mn-cs"/>
              </a:rPr>
              <a:t> học </a:t>
            </a:r>
            <a:endParaRPr kumimoji="0" lang="vi-VN" sz="2200" u="none" strike="noStrike" kern="1200" cap="none" spc="0" normalizeH="0" baseline="0" noProof="0" dirty="0">
              <a:ln>
                <a:noFill/>
              </a:ln>
              <a:solidFill>
                <a:srgbClr val="151472"/>
              </a:solidFill>
              <a:effectLst/>
              <a:uLnTx/>
              <a:uFillTx/>
              <a:latin typeface="Verdana" panose="020B0604030504040204" pitchFamily="34" charset="0"/>
              <a:ea typeface="Verdana" panose="020B0604030504040204" pitchFamily="34" charset="0"/>
              <a:cs typeface="+mn-cs"/>
            </a:endParaRPr>
          </a:p>
        </p:txBody>
      </p:sp>
      <p:grpSp>
        <p:nvGrpSpPr>
          <p:cNvPr id="6" name="Group 17">
            <a:extLst>
              <a:ext uri="{FF2B5EF4-FFF2-40B4-BE49-F238E27FC236}">
                <a16:creationId xmlns:a16="http://schemas.microsoft.com/office/drawing/2014/main" id="{4B98B5BC-D2A3-B051-C122-019F5522D276}"/>
              </a:ext>
            </a:extLst>
          </p:cNvPr>
          <p:cNvGrpSpPr/>
          <p:nvPr/>
        </p:nvGrpSpPr>
        <p:grpSpPr>
          <a:xfrm>
            <a:off x="-87086" y="6582470"/>
            <a:ext cx="12348758" cy="330390"/>
            <a:chOff x="0" y="6642340"/>
            <a:chExt cx="12265361" cy="236762"/>
          </a:xfrm>
          <a:solidFill>
            <a:srgbClr val="151472"/>
          </a:solidFill>
        </p:grpSpPr>
        <p:grpSp>
          <p:nvGrpSpPr>
            <p:cNvPr id="8" name="Group 18">
              <a:extLst>
                <a:ext uri="{FF2B5EF4-FFF2-40B4-BE49-F238E27FC236}">
                  <a16:creationId xmlns:a16="http://schemas.microsoft.com/office/drawing/2014/main" id="{3D199A57-5F9B-AD8A-231A-905542EF0A12}"/>
                </a:ext>
              </a:extLst>
            </p:cNvPr>
            <p:cNvGrpSpPr/>
            <p:nvPr/>
          </p:nvGrpSpPr>
          <p:grpSpPr>
            <a:xfrm>
              <a:off x="0" y="6642340"/>
              <a:ext cx="12265361" cy="220557"/>
              <a:chOff x="0" y="6642340"/>
              <a:chExt cx="12265361" cy="220557"/>
            </a:xfrm>
            <a:grpFill/>
          </p:grpSpPr>
          <p:grpSp>
            <p:nvGrpSpPr>
              <p:cNvPr id="11" name="Group 20">
                <a:extLst>
                  <a:ext uri="{FF2B5EF4-FFF2-40B4-BE49-F238E27FC236}">
                    <a16:creationId xmlns:a16="http://schemas.microsoft.com/office/drawing/2014/main" id="{58E16D2A-68EB-29F6-785C-B886EDEA9543}"/>
                  </a:ext>
                </a:extLst>
              </p:cNvPr>
              <p:cNvGrpSpPr/>
              <p:nvPr/>
            </p:nvGrpSpPr>
            <p:grpSpPr>
              <a:xfrm>
                <a:off x="0" y="6642340"/>
                <a:ext cx="12265361" cy="215660"/>
                <a:chOff x="0" y="6642340"/>
                <a:chExt cx="12265361" cy="215660"/>
              </a:xfrm>
              <a:grpFill/>
            </p:grpSpPr>
            <p:sp>
              <p:nvSpPr>
                <p:cNvPr id="13" name="Rectangle 22">
                  <a:extLst>
                    <a:ext uri="{FF2B5EF4-FFF2-40B4-BE49-F238E27FC236}">
                      <a16:creationId xmlns:a16="http://schemas.microsoft.com/office/drawing/2014/main" id="{C437641A-E1CC-126B-EB81-B2E2CE470229}"/>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25">
                  <a:extLst>
                    <a:ext uri="{FF2B5EF4-FFF2-40B4-BE49-F238E27FC236}">
                      <a16:creationId xmlns:a16="http://schemas.microsoft.com/office/drawing/2014/main" id="{D2D06942-2C10-BD27-EE43-A06B0E2E152C}"/>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21">
                <a:extLst>
                  <a:ext uri="{FF2B5EF4-FFF2-40B4-BE49-F238E27FC236}">
                    <a16:creationId xmlns:a16="http://schemas.microsoft.com/office/drawing/2014/main" id="{8D82E60A-9725-6792-7A71-EE0B1FEBDD1E}"/>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10</a:t>
                </a:r>
              </a:p>
            </p:txBody>
          </p:sp>
        </p:grpSp>
        <p:sp>
          <p:nvSpPr>
            <p:cNvPr id="9" name="TextBox 19">
              <a:extLst>
                <a:ext uri="{FF2B5EF4-FFF2-40B4-BE49-F238E27FC236}">
                  <a16:creationId xmlns:a16="http://schemas.microsoft.com/office/drawing/2014/main" id="{17413F30-DE04-5191-A9B1-72DEE8C17454}"/>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517540603"/>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9927773"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03.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phỏng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điều</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khiển</a:t>
            </a:r>
            <a:r>
              <a:rPr lang="en-US" altLang="zh-CN" dirty="0">
                <a:solidFill>
                  <a:srgbClr val="151472"/>
                </a:solidFill>
                <a:latin typeface="Candara" panose="020E0502030303020204" pitchFamily="34" charset="0"/>
                <a:ea typeface="方正尚酷简体" panose="03000509000000000000" pitchFamily="65" charset="-122"/>
              </a:rPr>
              <a:t> momen </a:t>
            </a:r>
            <a:r>
              <a:rPr lang="en-US" altLang="zh-CN" dirty="0" err="1">
                <a:solidFill>
                  <a:srgbClr val="151472"/>
                </a:solidFill>
                <a:latin typeface="Candara" panose="020E0502030303020204" pitchFamily="34" charset="0"/>
                <a:ea typeface="方正尚酷简体" panose="03000509000000000000" pitchFamily="65" charset="-122"/>
              </a:rPr>
              <a:t>động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cơ</a:t>
            </a:r>
            <a:endParaRPr lang="zh-CN" altLang="en-US" dirty="0">
              <a:solidFill>
                <a:srgbClr val="151472"/>
              </a:solidFill>
              <a:latin typeface="Candara" panose="020E0502030303020204" pitchFamily="34" charset="0"/>
              <a:ea typeface="方正尚酷简体" panose="03000509000000000000" pitchFamily="65" charset="-122"/>
            </a:endParaRPr>
          </a:p>
        </p:txBody>
      </p:sp>
      <p:sp>
        <p:nvSpPr>
          <p:cNvPr id="10" name="Hộp Văn bản 9">
            <a:extLst>
              <a:ext uri="{FF2B5EF4-FFF2-40B4-BE49-F238E27FC236}">
                <a16:creationId xmlns:a16="http://schemas.microsoft.com/office/drawing/2014/main" id="{6F15FEF6-83FC-D2F7-F858-3160DAF7CA49}"/>
              </a:ext>
            </a:extLst>
          </p:cNvPr>
          <p:cNvSpPr txBox="1"/>
          <p:nvPr/>
        </p:nvSpPr>
        <p:spPr>
          <a:xfrm>
            <a:off x="604036" y="1361599"/>
            <a:ext cx="7857066" cy="3970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200" u="none" strike="noStrike" kern="1200" cap="none" spc="0" normalizeH="0" baseline="0" noProof="0" dirty="0">
                <a:ln>
                  <a:noFill/>
                </a:ln>
                <a:solidFill>
                  <a:srgbClr val="151472"/>
                </a:solidFill>
                <a:effectLst/>
                <a:uLnTx/>
                <a:uFillTx/>
                <a:latin typeface="Verdana" panose="020B0604030504040204" pitchFamily="34" charset="0"/>
                <a:ea typeface="Verdana" panose="020B0604030504040204" pitchFamily="34" charset="0"/>
                <a:cs typeface="+mn-cs"/>
              </a:rPr>
              <a:t>3.3. Model DC Motor </a:t>
            </a:r>
            <a:r>
              <a:rPr kumimoji="0" lang="en-US" sz="2200" u="none" strike="noStrike" kern="1200" cap="none" spc="0" normalizeH="0" baseline="0" noProof="0" dirty="0" err="1">
                <a:ln>
                  <a:noFill/>
                </a:ln>
                <a:solidFill>
                  <a:srgbClr val="151472"/>
                </a:solidFill>
                <a:effectLst/>
                <a:uLnTx/>
                <a:uFillTx/>
                <a:latin typeface="Verdana" panose="020B0604030504040204" pitchFamily="34" charset="0"/>
                <a:ea typeface="Verdana" panose="020B0604030504040204" pitchFamily="34" charset="0"/>
                <a:cs typeface="+mn-cs"/>
              </a:rPr>
              <a:t>dùng</a:t>
            </a:r>
            <a:r>
              <a:rPr kumimoji="0" lang="en-US" sz="2200" u="none" strike="noStrike" kern="1200" cap="none" spc="0" normalizeH="0" baseline="0" noProof="0" dirty="0">
                <a:ln>
                  <a:noFill/>
                </a:ln>
                <a:solidFill>
                  <a:srgbClr val="151472"/>
                </a:solidFill>
                <a:effectLst/>
                <a:uLnTx/>
                <a:uFillTx/>
                <a:latin typeface="Verdana" panose="020B0604030504040204" pitchFamily="34" charset="0"/>
                <a:ea typeface="Verdana" panose="020B0604030504040204" pitchFamily="34" charset="0"/>
                <a:cs typeface="+mn-cs"/>
              </a:rPr>
              <a:t> </a:t>
            </a:r>
            <a:r>
              <a:rPr kumimoji="0" lang="en-US" sz="2200" u="none" strike="noStrike" kern="1200" cap="none" spc="0" normalizeH="0" baseline="0" noProof="0" dirty="0" err="1">
                <a:ln>
                  <a:noFill/>
                </a:ln>
                <a:solidFill>
                  <a:srgbClr val="151472"/>
                </a:solidFill>
                <a:effectLst/>
                <a:uLnTx/>
                <a:uFillTx/>
                <a:latin typeface="Verdana" panose="020B0604030504040204" pitchFamily="34" charset="0"/>
                <a:ea typeface="Verdana" panose="020B0604030504040204" pitchFamily="34" charset="0"/>
                <a:cs typeface="+mn-cs"/>
              </a:rPr>
              <a:t>khối</a:t>
            </a:r>
            <a:r>
              <a:rPr kumimoji="0" lang="en-US" sz="2200" u="none" strike="noStrike" kern="1200" cap="none" spc="0" normalizeH="0" baseline="0" noProof="0" dirty="0">
                <a:ln>
                  <a:noFill/>
                </a:ln>
                <a:solidFill>
                  <a:srgbClr val="151472"/>
                </a:solidFill>
                <a:effectLst/>
                <a:uLnTx/>
                <a:uFillTx/>
                <a:latin typeface="Verdana" panose="020B0604030504040204" pitchFamily="34" charset="0"/>
                <a:ea typeface="Verdana" panose="020B0604030504040204" pitchFamily="34" charset="0"/>
                <a:cs typeface="+mn-cs"/>
              </a:rPr>
              <a:t> DC Machine</a:t>
            </a:r>
            <a:endParaRPr kumimoji="0" lang="vi-VN" sz="2200" u="none" strike="noStrike" kern="1200" cap="none" spc="0" normalizeH="0" baseline="0" noProof="0" dirty="0">
              <a:ln>
                <a:noFill/>
              </a:ln>
              <a:solidFill>
                <a:srgbClr val="151472"/>
              </a:solidFill>
              <a:effectLst/>
              <a:uLnTx/>
              <a:uFillTx/>
              <a:latin typeface="Verdana" panose="020B0604030504040204" pitchFamily="34" charset="0"/>
              <a:ea typeface="Verdana" panose="020B0604030504040204" pitchFamily="34" charset="0"/>
              <a:cs typeface="+mn-cs"/>
            </a:endParaRPr>
          </a:p>
        </p:txBody>
      </p:sp>
      <p:pic>
        <p:nvPicPr>
          <p:cNvPr id="6" name="Picture 41">
            <a:extLst>
              <a:ext uri="{FF2B5EF4-FFF2-40B4-BE49-F238E27FC236}">
                <a16:creationId xmlns:a16="http://schemas.microsoft.com/office/drawing/2014/main" id="{C0E8237F-F7B0-3DCE-2118-E656A7365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4023" y="2496460"/>
            <a:ext cx="6504792" cy="3506405"/>
          </a:xfrm>
          <a:prstGeom prst="rect">
            <a:avLst/>
          </a:prstGeom>
        </p:spPr>
      </p:pic>
      <p:grpSp>
        <p:nvGrpSpPr>
          <p:cNvPr id="7" name="Group 17">
            <a:extLst>
              <a:ext uri="{FF2B5EF4-FFF2-40B4-BE49-F238E27FC236}">
                <a16:creationId xmlns:a16="http://schemas.microsoft.com/office/drawing/2014/main" id="{AF871DDA-5E24-179E-853F-4C58157D95BB}"/>
              </a:ext>
            </a:extLst>
          </p:cNvPr>
          <p:cNvGrpSpPr/>
          <p:nvPr/>
        </p:nvGrpSpPr>
        <p:grpSpPr>
          <a:xfrm>
            <a:off x="-87086" y="6582470"/>
            <a:ext cx="12348758" cy="330390"/>
            <a:chOff x="0" y="6642340"/>
            <a:chExt cx="12265361" cy="236762"/>
          </a:xfrm>
          <a:solidFill>
            <a:srgbClr val="151472"/>
          </a:solidFill>
        </p:grpSpPr>
        <p:grpSp>
          <p:nvGrpSpPr>
            <p:cNvPr id="8" name="Group 18">
              <a:extLst>
                <a:ext uri="{FF2B5EF4-FFF2-40B4-BE49-F238E27FC236}">
                  <a16:creationId xmlns:a16="http://schemas.microsoft.com/office/drawing/2014/main" id="{95513F50-B65D-60E5-9D53-1AB2EC1E679A}"/>
                </a:ext>
              </a:extLst>
            </p:cNvPr>
            <p:cNvGrpSpPr/>
            <p:nvPr/>
          </p:nvGrpSpPr>
          <p:grpSpPr>
            <a:xfrm>
              <a:off x="0" y="6642340"/>
              <a:ext cx="12265361" cy="220557"/>
              <a:chOff x="0" y="6642340"/>
              <a:chExt cx="12265361" cy="220557"/>
            </a:xfrm>
            <a:grpFill/>
          </p:grpSpPr>
          <p:grpSp>
            <p:nvGrpSpPr>
              <p:cNvPr id="11" name="Group 20">
                <a:extLst>
                  <a:ext uri="{FF2B5EF4-FFF2-40B4-BE49-F238E27FC236}">
                    <a16:creationId xmlns:a16="http://schemas.microsoft.com/office/drawing/2014/main" id="{259EB808-507A-CD8E-62F9-DF7403FFC157}"/>
                  </a:ext>
                </a:extLst>
              </p:cNvPr>
              <p:cNvGrpSpPr/>
              <p:nvPr/>
            </p:nvGrpSpPr>
            <p:grpSpPr>
              <a:xfrm>
                <a:off x="0" y="6642340"/>
                <a:ext cx="12265361" cy="215660"/>
                <a:chOff x="0" y="6642340"/>
                <a:chExt cx="12265361" cy="215660"/>
              </a:xfrm>
              <a:grpFill/>
            </p:grpSpPr>
            <p:sp>
              <p:nvSpPr>
                <p:cNvPr id="13" name="Rectangle 22">
                  <a:extLst>
                    <a:ext uri="{FF2B5EF4-FFF2-40B4-BE49-F238E27FC236}">
                      <a16:creationId xmlns:a16="http://schemas.microsoft.com/office/drawing/2014/main" id="{FAF67E71-EE1B-AEFD-1978-3B2BDEE88583}"/>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25">
                  <a:extLst>
                    <a:ext uri="{FF2B5EF4-FFF2-40B4-BE49-F238E27FC236}">
                      <a16:creationId xmlns:a16="http://schemas.microsoft.com/office/drawing/2014/main" id="{81244F35-E8B3-5731-460C-7E96FE0B31B4}"/>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21">
                <a:extLst>
                  <a:ext uri="{FF2B5EF4-FFF2-40B4-BE49-F238E27FC236}">
                    <a16:creationId xmlns:a16="http://schemas.microsoft.com/office/drawing/2014/main" id="{1D90E0CF-D10F-BCAA-F2A3-2609D6678357}"/>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11</a:t>
                </a:r>
              </a:p>
            </p:txBody>
          </p:sp>
        </p:grpSp>
        <p:sp>
          <p:nvSpPr>
            <p:cNvPr id="9" name="TextBox 19">
              <a:extLst>
                <a:ext uri="{FF2B5EF4-FFF2-40B4-BE49-F238E27FC236}">
                  <a16:creationId xmlns:a16="http://schemas.microsoft.com/office/drawing/2014/main" id="{30A55EB4-54F7-54C3-1B0E-AAC666A7950D}"/>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1078128880"/>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10879467" cy="1200329"/>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03.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phỏng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điều</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khiển</a:t>
            </a:r>
            <a:r>
              <a:rPr lang="en-US" altLang="zh-CN" dirty="0">
                <a:solidFill>
                  <a:srgbClr val="151472"/>
                </a:solidFill>
                <a:latin typeface="Candara" panose="020E0502030303020204" pitchFamily="34" charset="0"/>
                <a:ea typeface="方正尚酷简体" panose="03000509000000000000" pitchFamily="65" charset="-122"/>
              </a:rPr>
              <a:t> momen </a:t>
            </a:r>
            <a:r>
              <a:rPr lang="en-US" altLang="zh-CN" dirty="0" err="1">
                <a:solidFill>
                  <a:srgbClr val="151472"/>
                </a:solidFill>
                <a:latin typeface="Candara" panose="020E0502030303020204" pitchFamily="34" charset="0"/>
                <a:ea typeface="方正尚酷简体" panose="03000509000000000000" pitchFamily="65" charset="-122"/>
              </a:rPr>
              <a:t>động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cơ</a:t>
            </a:r>
            <a:endParaRPr lang="zh-CN" altLang="en-US" dirty="0">
              <a:solidFill>
                <a:srgbClr val="151472"/>
              </a:solidFill>
              <a:latin typeface="Candara" panose="020E0502030303020204" pitchFamily="34" charset="0"/>
              <a:ea typeface="方正尚酷简体" panose="03000509000000000000" pitchFamily="65" charset="-122"/>
            </a:endParaRPr>
          </a:p>
          <a:p>
            <a:pPr algn="l"/>
            <a:endParaRPr lang="zh-CN" altLang="en-US" dirty="0">
              <a:solidFill>
                <a:srgbClr val="151472"/>
              </a:solidFill>
              <a:latin typeface="Candara" panose="020E0502030303020204" pitchFamily="34" charset="0"/>
              <a:ea typeface="方正尚酷简体" panose="03000509000000000000" pitchFamily="65" charset="-122"/>
            </a:endParaRPr>
          </a:p>
        </p:txBody>
      </p:sp>
      <p:grpSp>
        <p:nvGrpSpPr>
          <p:cNvPr id="21" name="b2f6de72-cca0-432e-bc14-f974cb5caf9e"/>
          <p:cNvGrpSpPr>
            <a:grpSpLocks noChangeAspect="1"/>
          </p:cNvGrpSpPr>
          <p:nvPr/>
        </p:nvGrpSpPr>
        <p:grpSpPr>
          <a:xfrm>
            <a:off x="2886687" y="1594758"/>
            <a:ext cx="3350762" cy="4651953"/>
            <a:chOff x="4305980" y="1059273"/>
            <a:chExt cx="2385598" cy="4578540"/>
          </a:xfrm>
        </p:grpSpPr>
        <p:sp>
          <p:nvSpPr>
            <p:cNvPr id="22" name="ïṧḷïḓê-Rectangle 4"/>
            <p:cNvSpPr/>
            <p:nvPr/>
          </p:nvSpPr>
          <p:spPr>
            <a:xfrm>
              <a:off x="4305980" y="1059273"/>
              <a:ext cx="2377343" cy="1525722"/>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8000">
                <a:solidFill>
                  <a:schemeClr val="bg1"/>
                </a:solidFill>
                <a:latin typeface="Agency FB" panose="020B0503020202020204" pitchFamily="34" charset="0"/>
              </a:endParaRPr>
            </a:p>
          </p:txBody>
        </p:sp>
        <p:sp>
          <p:nvSpPr>
            <p:cNvPr id="23" name="ïṧḷïḓê-文本框 10"/>
            <p:cNvSpPr txBox="1"/>
            <p:nvPr/>
          </p:nvSpPr>
          <p:spPr>
            <a:xfrm>
              <a:off x="4454781" y="1232457"/>
              <a:ext cx="1593607" cy="830997"/>
            </a:xfrm>
            <a:prstGeom prst="rect">
              <a:avLst/>
            </a:prstGeom>
            <a:noFill/>
          </p:spPr>
          <p:txBody>
            <a:bodyPr wrap="none" lIns="0" tIns="0" rIns="0" bIns="0">
              <a:normAutofit/>
            </a:bodyPr>
            <a:lstStyle/>
            <a:p>
              <a:r>
                <a:rPr lang="en-US" altLang="zh-CN" sz="2800" dirty="0" err="1">
                  <a:solidFill>
                    <a:schemeClr val="bg1"/>
                  </a:solidFill>
                  <a:latin typeface="Agency FB" panose="020B0503020202020204" pitchFamily="34" charset="0"/>
                </a:rPr>
                <a:t>KhốI</a:t>
              </a:r>
              <a:r>
                <a:rPr lang="en-US" altLang="zh-CN" sz="2800" dirty="0">
                  <a:solidFill>
                    <a:schemeClr val="bg1"/>
                  </a:solidFill>
                  <a:latin typeface="Agency FB" panose="020B0503020202020204" pitchFamily="34" charset="0"/>
                </a:rPr>
                <a:t> logic </a:t>
              </a:r>
              <a:r>
                <a:rPr lang="en-US" altLang="zh-CN" sz="2800" dirty="0" err="1">
                  <a:solidFill>
                    <a:schemeClr val="bg1"/>
                  </a:solidFill>
                  <a:latin typeface="Agency FB" panose="020B0503020202020204" pitchFamily="34" charset="0"/>
                </a:rPr>
                <a:t>chuyển</a:t>
              </a:r>
              <a:r>
                <a:rPr lang="en-US" altLang="zh-CN" sz="2800" dirty="0">
                  <a:solidFill>
                    <a:schemeClr val="bg1"/>
                  </a:solidFill>
                  <a:latin typeface="Agency FB" panose="020B0503020202020204" pitchFamily="34" charset="0"/>
                </a:rPr>
                <a:t> </a:t>
              </a:r>
              <a:r>
                <a:rPr lang="en-US" altLang="zh-CN" sz="2800" dirty="0" err="1">
                  <a:solidFill>
                    <a:schemeClr val="bg1"/>
                  </a:solidFill>
                  <a:latin typeface="Agency FB" panose="020B0503020202020204" pitchFamily="34" charset="0"/>
                </a:rPr>
                <a:t>mạch</a:t>
              </a:r>
              <a:endParaRPr lang="en-US" altLang="zh-CN" sz="2800" dirty="0">
                <a:solidFill>
                  <a:schemeClr val="bg1"/>
                </a:solidFill>
                <a:latin typeface="Agency FB" panose="020B0503020202020204" pitchFamily="34" charset="0"/>
              </a:endParaRPr>
            </a:p>
          </p:txBody>
        </p:sp>
        <p:sp>
          <p:nvSpPr>
            <p:cNvPr id="24" name="ïṧḷïḓê-Rectangle 8"/>
            <p:cNvSpPr/>
            <p:nvPr/>
          </p:nvSpPr>
          <p:spPr>
            <a:xfrm>
              <a:off x="4370337" y="4171198"/>
              <a:ext cx="2321241" cy="1466615"/>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8000">
                <a:solidFill>
                  <a:schemeClr val="bg1"/>
                </a:solidFill>
                <a:latin typeface="Agency FB" panose="020B0503020202020204" pitchFamily="34" charset="0"/>
              </a:endParaRPr>
            </a:p>
          </p:txBody>
        </p:sp>
        <p:sp>
          <p:nvSpPr>
            <p:cNvPr id="25" name="ïṧḷïḓê-文本框 14"/>
            <p:cNvSpPr txBox="1"/>
            <p:nvPr/>
          </p:nvSpPr>
          <p:spPr>
            <a:xfrm>
              <a:off x="4540493" y="4264554"/>
              <a:ext cx="1593607" cy="533385"/>
            </a:xfrm>
            <a:prstGeom prst="rect">
              <a:avLst/>
            </a:prstGeom>
            <a:noFill/>
          </p:spPr>
          <p:txBody>
            <a:bodyPr wrap="none" lIns="0" tIns="0" rIns="0" bIns="0">
              <a:normAutofit/>
            </a:bodyPr>
            <a:lstStyle/>
            <a:p>
              <a:r>
                <a:rPr lang="en-US" altLang="zh-CN" sz="2800" dirty="0" err="1">
                  <a:solidFill>
                    <a:schemeClr val="bg1"/>
                  </a:solidFill>
                  <a:latin typeface="Agency FB" panose="020B0503020202020204" pitchFamily="34" charset="0"/>
                </a:rPr>
                <a:t>Bộ</a:t>
              </a:r>
              <a:r>
                <a:rPr lang="en-US" altLang="zh-CN" sz="2800" dirty="0">
                  <a:solidFill>
                    <a:schemeClr val="bg1"/>
                  </a:solidFill>
                  <a:latin typeface="Agency FB" panose="020B0503020202020204" pitchFamily="34" charset="0"/>
                </a:rPr>
                <a:t> </a:t>
              </a:r>
              <a:r>
                <a:rPr lang="en-US" altLang="zh-CN" sz="2800" dirty="0" err="1">
                  <a:solidFill>
                    <a:schemeClr val="bg1"/>
                  </a:solidFill>
                  <a:latin typeface="Agency FB" panose="020B0503020202020204" pitchFamily="34" charset="0"/>
                </a:rPr>
                <a:t>chuyển</a:t>
              </a:r>
              <a:r>
                <a:rPr lang="en-US" altLang="zh-CN" sz="2800" dirty="0">
                  <a:solidFill>
                    <a:schemeClr val="bg1"/>
                  </a:solidFill>
                  <a:latin typeface="Agency FB" panose="020B0503020202020204" pitchFamily="34" charset="0"/>
                </a:rPr>
                <a:t> </a:t>
              </a:r>
              <a:r>
                <a:rPr lang="en-US" altLang="zh-CN" sz="2800" dirty="0" err="1">
                  <a:solidFill>
                    <a:schemeClr val="bg1"/>
                  </a:solidFill>
                  <a:latin typeface="Agency FB" panose="020B0503020202020204" pitchFamily="34" charset="0"/>
                </a:rPr>
                <a:t>mạch</a:t>
              </a:r>
              <a:r>
                <a:rPr lang="en-US" altLang="zh-CN" sz="2800" dirty="0">
                  <a:solidFill>
                    <a:schemeClr val="bg1"/>
                  </a:solidFill>
                  <a:latin typeface="Agency FB" panose="020B0503020202020204" pitchFamily="34" charset="0"/>
                </a:rPr>
                <a:t> </a:t>
              </a:r>
              <a:r>
                <a:rPr lang="en-US" altLang="zh-CN" sz="2800" dirty="0" err="1">
                  <a:solidFill>
                    <a:schemeClr val="bg1"/>
                  </a:solidFill>
                  <a:latin typeface="Agency FB" panose="020B0503020202020204" pitchFamily="34" charset="0"/>
                </a:rPr>
                <a:t>cầu</a:t>
              </a:r>
              <a:r>
                <a:rPr lang="en-US" altLang="zh-CN" sz="2800" dirty="0">
                  <a:solidFill>
                    <a:schemeClr val="bg1"/>
                  </a:solidFill>
                  <a:latin typeface="Agency FB" panose="020B0503020202020204" pitchFamily="34" charset="0"/>
                </a:rPr>
                <a:t> H</a:t>
              </a:r>
            </a:p>
          </p:txBody>
        </p:sp>
      </p:grpSp>
      <p:sp>
        <p:nvSpPr>
          <p:cNvPr id="29" name="矩形 28"/>
          <p:cNvSpPr/>
          <p:nvPr/>
        </p:nvSpPr>
        <p:spPr>
          <a:xfrm>
            <a:off x="3053111" y="2536988"/>
            <a:ext cx="1943101" cy="298287"/>
          </a:xfrm>
          <a:prstGeom prst="rect">
            <a:avLst/>
          </a:prstGeom>
        </p:spPr>
        <p:txBody>
          <a:bodyPr wrap="square">
            <a:spAutoFit/>
            <a:scene3d>
              <a:camera prst="orthographicFront"/>
              <a:lightRig rig="threePt" dir="t"/>
            </a:scene3d>
            <a:sp3d contourW="12700"/>
          </a:bodyPr>
          <a:lstStyle/>
          <a:p>
            <a:pPr>
              <a:lnSpc>
                <a:spcPct val="120000"/>
              </a:lnSpc>
              <a:spcBef>
                <a:spcPct val="20000"/>
              </a:spcBef>
            </a:pP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Tần</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số</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xung</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 10 kHz</a:t>
            </a:r>
          </a:p>
        </p:txBody>
      </p:sp>
      <p:sp>
        <p:nvSpPr>
          <p:cNvPr id="30" name="矩形 29"/>
          <p:cNvSpPr/>
          <p:nvPr/>
        </p:nvSpPr>
        <p:spPr>
          <a:xfrm>
            <a:off x="3095690" y="5393370"/>
            <a:ext cx="3237627" cy="519886"/>
          </a:xfrm>
          <a:prstGeom prst="rect">
            <a:avLst/>
          </a:prstGeom>
        </p:spPr>
        <p:txBody>
          <a:bodyPr wrap="square">
            <a:spAutoFit/>
            <a:scene3d>
              <a:camera prst="orthographicFront"/>
              <a:lightRig rig="threePt" dir="t"/>
            </a:scene3d>
            <a:sp3d contourW="12700"/>
          </a:bodyPr>
          <a:lstStyle/>
          <a:p>
            <a:pPr>
              <a:lnSpc>
                <a:spcPct val="120000"/>
              </a:lnSpc>
              <a:spcBef>
                <a:spcPct val="20000"/>
              </a:spcBef>
            </a:pPr>
            <a:r>
              <a:rPr lang="en-US" altLang="zh-CN" sz="1200" dirty="0">
                <a:solidFill>
                  <a:schemeClr val="bg1"/>
                </a:solidFill>
                <a:latin typeface="冬青黑体简体中文 W3" panose="020B0300000000000000" pitchFamily="34" charset="-122"/>
                <a:ea typeface="冬青黑体简体中文 W3" panose="020B0300000000000000" pitchFamily="34" charset="-122"/>
              </a:rPr>
              <a:t>4 MOSFET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được</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đóng</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mở</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theo</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tín</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hiệu</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điều</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a:t>
            </a:r>
            <a:r>
              <a:rPr lang="en-US" altLang="zh-CN" sz="1200" dirty="0" err="1">
                <a:solidFill>
                  <a:schemeClr val="bg1"/>
                </a:solidFill>
                <a:latin typeface="冬青黑体简体中文 W3" panose="020B0300000000000000" pitchFamily="34" charset="-122"/>
                <a:ea typeface="冬青黑体简体中文 W3" panose="020B0300000000000000" pitchFamily="34" charset="-122"/>
              </a:rPr>
              <a:t>khiển</a:t>
            </a:r>
            <a:r>
              <a:rPr lang="en-US" altLang="zh-CN" sz="1200" dirty="0">
                <a:solidFill>
                  <a:schemeClr val="bg1"/>
                </a:solidFill>
                <a:latin typeface="冬青黑体简体中文 W3" panose="020B0300000000000000" pitchFamily="34" charset="-122"/>
                <a:ea typeface="冬青黑体简体中文 W3" panose="020B0300000000000000" pitchFamily="34" charset="-122"/>
              </a:rPr>
              <a:t> logic </a:t>
            </a:r>
          </a:p>
        </p:txBody>
      </p:sp>
      <p:pic>
        <p:nvPicPr>
          <p:cNvPr id="6" name="Picture 44">
            <a:extLst>
              <a:ext uri="{FF2B5EF4-FFF2-40B4-BE49-F238E27FC236}">
                <a16:creationId xmlns:a16="http://schemas.microsoft.com/office/drawing/2014/main" id="{077D0EC5-AFF4-5E73-336F-E6C79974D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5" y="2777968"/>
            <a:ext cx="2630870" cy="2489087"/>
          </a:xfrm>
          <a:prstGeom prst="rect">
            <a:avLst/>
          </a:prstGeom>
        </p:spPr>
      </p:pic>
      <p:pic>
        <p:nvPicPr>
          <p:cNvPr id="7" name="Picture 40">
            <a:extLst>
              <a:ext uri="{FF2B5EF4-FFF2-40B4-BE49-F238E27FC236}">
                <a16:creationId xmlns:a16="http://schemas.microsoft.com/office/drawing/2014/main" id="{2DB46DB7-5A94-DD69-DC3A-D083C68CA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103" y="1268729"/>
            <a:ext cx="5710326" cy="2238712"/>
          </a:xfrm>
          <a:prstGeom prst="rect">
            <a:avLst/>
          </a:prstGeom>
        </p:spPr>
      </p:pic>
      <p:pic>
        <p:nvPicPr>
          <p:cNvPr id="8" name="Picture 43">
            <a:extLst>
              <a:ext uri="{FF2B5EF4-FFF2-40B4-BE49-F238E27FC236}">
                <a16:creationId xmlns:a16="http://schemas.microsoft.com/office/drawing/2014/main" id="{0F66FB8A-682E-D026-B56E-E88236FD6E42}"/>
              </a:ext>
            </a:extLst>
          </p:cNvPr>
          <p:cNvPicPr>
            <a:picLocks noChangeAspect="1"/>
          </p:cNvPicPr>
          <p:nvPr/>
        </p:nvPicPr>
        <p:blipFill rotWithShape="1">
          <a:blip r:embed="rId5">
            <a:extLst>
              <a:ext uri="{28A0092B-C50C-407E-A947-70E740481C1C}">
                <a14:useLocalDpi xmlns:a14="http://schemas.microsoft.com/office/drawing/2010/main" val="0"/>
              </a:ext>
            </a:extLst>
          </a:blip>
          <a:srcRect t="2759" b="6216"/>
          <a:stretch/>
        </p:blipFill>
        <p:spPr bwMode="auto">
          <a:xfrm>
            <a:off x="6356057" y="4007770"/>
            <a:ext cx="5625239" cy="2771199"/>
          </a:xfrm>
          <a:prstGeom prst="rect">
            <a:avLst/>
          </a:prstGeom>
          <a:ln>
            <a:noFill/>
          </a:ln>
          <a:extLst>
            <a:ext uri="{53640926-AAD7-44D8-BBD7-CCE9431645EC}">
              <a14:shadowObscured xmlns:a14="http://schemas.microsoft.com/office/drawing/2010/main"/>
            </a:ext>
          </a:extLst>
        </p:spPr>
      </p:pic>
      <p:sp>
        <p:nvSpPr>
          <p:cNvPr id="9" name="Mũi tên: Phải 8">
            <a:extLst>
              <a:ext uri="{FF2B5EF4-FFF2-40B4-BE49-F238E27FC236}">
                <a16:creationId xmlns:a16="http://schemas.microsoft.com/office/drawing/2014/main" id="{D59C552D-1B07-15EC-C4B3-F3C061D0AE51}"/>
              </a:ext>
            </a:extLst>
          </p:cNvPr>
          <p:cNvSpPr/>
          <p:nvPr/>
        </p:nvSpPr>
        <p:spPr>
          <a:xfrm rot="19783237">
            <a:off x="1923181" y="2217560"/>
            <a:ext cx="1015606" cy="484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Mũi tên: Phải 9">
            <a:extLst>
              <a:ext uri="{FF2B5EF4-FFF2-40B4-BE49-F238E27FC236}">
                <a16:creationId xmlns:a16="http://schemas.microsoft.com/office/drawing/2014/main" id="{41F1131E-0566-C16E-3EE8-B560754A2DAD}"/>
              </a:ext>
            </a:extLst>
          </p:cNvPr>
          <p:cNvSpPr/>
          <p:nvPr/>
        </p:nvSpPr>
        <p:spPr>
          <a:xfrm rot="2150022">
            <a:off x="1915731" y="5259330"/>
            <a:ext cx="1015606" cy="484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Hộp Văn bản 10">
            <a:extLst>
              <a:ext uri="{FF2B5EF4-FFF2-40B4-BE49-F238E27FC236}">
                <a16:creationId xmlns:a16="http://schemas.microsoft.com/office/drawing/2014/main" id="{84C91B89-405A-A944-DE6E-00EA894D5233}"/>
              </a:ext>
            </a:extLst>
          </p:cNvPr>
          <p:cNvSpPr txBox="1"/>
          <p:nvPr/>
        </p:nvSpPr>
        <p:spPr>
          <a:xfrm>
            <a:off x="348190" y="1336019"/>
            <a:ext cx="2475635" cy="769441"/>
          </a:xfrm>
          <a:prstGeom prst="rect">
            <a:avLst/>
          </a:prstGeom>
          <a:noFill/>
        </p:spPr>
        <p:txBody>
          <a:bodyPr wrap="square" rtlCol="0">
            <a:spAutoFit/>
          </a:bodyPr>
          <a:lstStyle/>
          <a:p>
            <a:pPr algn="ctr"/>
            <a:r>
              <a:rPr lang="en-US" sz="2200" dirty="0">
                <a:solidFill>
                  <a:srgbClr val="151472"/>
                </a:solidFill>
                <a:latin typeface="Verdana" panose="020B0604030504040204" pitchFamily="34" charset="0"/>
                <a:ea typeface="Verdana" panose="020B0604030504040204" pitchFamily="34" charset="0"/>
              </a:rPr>
              <a:t>3.4. </a:t>
            </a:r>
            <a:r>
              <a:rPr lang="en-US" sz="2200" dirty="0" err="1">
                <a:solidFill>
                  <a:srgbClr val="151472"/>
                </a:solidFill>
                <a:latin typeface="Verdana" panose="020B0604030504040204" pitchFamily="34" charset="0"/>
                <a:ea typeface="Verdana" panose="020B0604030504040204" pitchFamily="34" charset="0"/>
              </a:rPr>
              <a:t>Mô</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hình</a:t>
            </a:r>
            <a:r>
              <a:rPr lang="en-US" sz="2200" dirty="0">
                <a:solidFill>
                  <a:srgbClr val="151472"/>
                </a:solidFill>
                <a:latin typeface="Verdana" panose="020B0604030504040204" pitchFamily="34" charset="0"/>
                <a:ea typeface="Verdana" panose="020B0604030504040204" pitchFamily="34" charset="0"/>
              </a:rPr>
              <a:t> Driver</a:t>
            </a:r>
          </a:p>
        </p:txBody>
      </p:sp>
      <p:grpSp>
        <p:nvGrpSpPr>
          <p:cNvPr id="12" name="Group 17">
            <a:extLst>
              <a:ext uri="{FF2B5EF4-FFF2-40B4-BE49-F238E27FC236}">
                <a16:creationId xmlns:a16="http://schemas.microsoft.com/office/drawing/2014/main" id="{B6671159-A6BA-DD77-2FC0-27EABAFB248E}"/>
              </a:ext>
            </a:extLst>
          </p:cNvPr>
          <p:cNvGrpSpPr/>
          <p:nvPr/>
        </p:nvGrpSpPr>
        <p:grpSpPr>
          <a:xfrm>
            <a:off x="-87086" y="6582470"/>
            <a:ext cx="12348758" cy="330390"/>
            <a:chOff x="0" y="6642340"/>
            <a:chExt cx="12265361" cy="236762"/>
          </a:xfrm>
          <a:solidFill>
            <a:srgbClr val="151472"/>
          </a:solidFill>
        </p:grpSpPr>
        <p:grpSp>
          <p:nvGrpSpPr>
            <p:cNvPr id="13" name="Group 18">
              <a:extLst>
                <a:ext uri="{FF2B5EF4-FFF2-40B4-BE49-F238E27FC236}">
                  <a16:creationId xmlns:a16="http://schemas.microsoft.com/office/drawing/2014/main" id="{55D7C619-262B-6BD2-383C-D613806FFF9C}"/>
                </a:ext>
              </a:extLst>
            </p:cNvPr>
            <p:cNvGrpSpPr/>
            <p:nvPr/>
          </p:nvGrpSpPr>
          <p:grpSpPr>
            <a:xfrm>
              <a:off x="0" y="6642340"/>
              <a:ext cx="12265361" cy="220557"/>
              <a:chOff x="0" y="6642340"/>
              <a:chExt cx="12265361" cy="220557"/>
            </a:xfrm>
            <a:grpFill/>
          </p:grpSpPr>
          <p:grpSp>
            <p:nvGrpSpPr>
              <p:cNvPr id="15" name="Group 20">
                <a:extLst>
                  <a:ext uri="{FF2B5EF4-FFF2-40B4-BE49-F238E27FC236}">
                    <a16:creationId xmlns:a16="http://schemas.microsoft.com/office/drawing/2014/main" id="{72338AFE-DB09-45E7-8AD4-4FA5A0549F96}"/>
                  </a:ext>
                </a:extLst>
              </p:cNvPr>
              <p:cNvGrpSpPr/>
              <p:nvPr/>
            </p:nvGrpSpPr>
            <p:grpSpPr>
              <a:xfrm>
                <a:off x="0" y="6642340"/>
                <a:ext cx="12265361" cy="215660"/>
                <a:chOff x="0" y="6642340"/>
                <a:chExt cx="12265361" cy="215660"/>
              </a:xfrm>
              <a:grpFill/>
            </p:grpSpPr>
            <p:sp>
              <p:nvSpPr>
                <p:cNvPr id="17" name="Rectangle 22">
                  <a:extLst>
                    <a:ext uri="{FF2B5EF4-FFF2-40B4-BE49-F238E27FC236}">
                      <a16:creationId xmlns:a16="http://schemas.microsoft.com/office/drawing/2014/main" id="{6DBE66EA-E7D6-4346-81DD-B88C45B12C5E}"/>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25">
                  <a:extLst>
                    <a:ext uri="{FF2B5EF4-FFF2-40B4-BE49-F238E27FC236}">
                      <a16:creationId xmlns:a16="http://schemas.microsoft.com/office/drawing/2014/main" id="{085BC7A0-8D39-77F9-BBEB-5E0105063105}"/>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6" name="TextBox 21">
                <a:extLst>
                  <a:ext uri="{FF2B5EF4-FFF2-40B4-BE49-F238E27FC236}">
                    <a16:creationId xmlns:a16="http://schemas.microsoft.com/office/drawing/2014/main" id="{2FA8E341-DA70-3B6B-C059-D1BD26F6B402}"/>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12</a:t>
                </a:r>
              </a:p>
            </p:txBody>
          </p:sp>
        </p:grpSp>
        <p:sp>
          <p:nvSpPr>
            <p:cNvPr id="14" name="TextBox 19">
              <a:extLst>
                <a:ext uri="{FF2B5EF4-FFF2-40B4-BE49-F238E27FC236}">
                  <a16:creationId xmlns:a16="http://schemas.microsoft.com/office/drawing/2014/main" id="{8E4944FE-1B35-F562-2639-7559656CFB0C}"/>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43448540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9927773"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方正尚酷简体" panose="03000509000000000000" pitchFamily="65" charset="-122"/>
                <a:ea typeface="方正尚酷简体" panose="03000509000000000000" pitchFamily="65" charset="-122"/>
              </a:rPr>
              <a:t>03.  </a:t>
            </a:r>
            <a:r>
              <a:rPr lang="en-US" altLang="zh-CN" dirty="0" err="1">
                <a:solidFill>
                  <a:srgbClr val="151472"/>
                </a:solidFill>
                <a:latin typeface="方正尚酷简体" panose="03000509000000000000" pitchFamily="65" charset="-122"/>
                <a:ea typeface="方正尚酷简体" panose="03000509000000000000" pitchFamily="65" charset="-122"/>
              </a:rPr>
              <a:t>Mô</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phỏng</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điều</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khiển</a:t>
            </a:r>
            <a:r>
              <a:rPr lang="en-US" altLang="zh-CN" dirty="0">
                <a:solidFill>
                  <a:srgbClr val="151472"/>
                </a:solidFill>
                <a:latin typeface="方正尚酷简体" panose="03000509000000000000" pitchFamily="65" charset="-122"/>
                <a:ea typeface="方正尚酷简体" panose="03000509000000000000" pitchFamily="65" charset="-122"/>
              </a:rPr>
              <a:t> momen </a:t>
            </a:r>
            <a:r>
              <a:rPr lang="en-US" altLang="zh-CN" dirty="0" err="1">
                <a:solidFill>
                  <a:srgbClr val="151472"/>
                </a:solidFill>
                <a:latin typeface="方正尚酷简体" panose="03000509000000000000" pitchFamily="65" charset="-122"/>
                <a:ea typeface="方正尚酷简体" panose="03000509000000000000" pitchFamily="65" charset="-122"/>
              </a:rPr>
              <a:t>động</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cơ</a:t>
            </a:r>
            <a:endParaRPr lang="zh-CN" altLang="en-US" dirty="0">
              <a:solidFill>
                <a:srgbClr val="151472"/>
              </a:solidFill>
              <a:latin typeface="方正尚酷简体" panose="03000509000000000000" pitchFamily="65" charset="-122"/>
              <a:ea typeface="方正尚酷简体" panose="03000509000000000000" pitchFamily="65" charset="-122"/>
            </a:endParaRPr>
          </a:p>
        </p:txBody>
      </p:sp>
      <p:pic>
        <p:nvPicPr>
          <p:cNvPr id="6" name="Picture 5">
            <a:extLst>
              <a:ext uri="{FF2B5EF4-FFF2-40B4-BE49-F238E27FC236}">
                <a16:creationId xmlns:a16="http://schemas.microsoft.com/office/drawing/2014/main" id="{5B821555-4377-7040-B0AA-971BEA0EC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709" y="1391297"/>
            <a:ext cx="7048176" cy="1549084"/>
          </a:xfrm>
          <a:prstGeom prst="rect">
            <a:avLst/>
          </a:prstGeom>
        </p:spPr>
      </p:pic>
      <p:pic>
        <p:nvPicPr>
          <p:cNvPr id="8" name="Picture 53">
            <a:extLst>
              <a:ext uri="{FF2B5EF4-FFF2-40B4-BE49-F238E27FC236}">
                <a16:creationId xmlns:a16="http://schemas.microsoft.com/office/drawing/2014/main" id="{0E8CB65D-9A0F-8DFC-9997-09A882187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4770" y="3255074"/>
            <a:ext cx="8946066" cy="3231177"/>
          </a:xfrm>
          <a:prstGeom prst="rect">
            <a:avLst/>
          </a:prstGeom>
        </p:spPr>
      </p:pic>
      <p:sp>
        <p:nvSpPr>
          <p:cNvPr id="9" name="Mũi tên: Xuống 8">
            <a:extLst>
              <a:ext uri="{FF2B5EF4-FFF2-40B4-BE49-F238E27FC236}">
                <a16:creationId xmlns:a16="http://schemas.microsoft.com/office/drawing/2014/main" id="{2CBD04FB-917A-97C7-1E52-B42B75FBDF5A}"/>
              </a:ext>
            </a:extLst>
          </p:cNvPr>
          <p:cNvSpPr/>
          <p:nvPr/>
        </p:nvSpPr>
        <p:spPr>
          <a:xfrm>
            <a:off x="6226343" y="2993537"/>
            <a:ext cx="427006" cy="621881"/>
          </a:xfrm>
          <a:prstGeom prst="down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7">
            <a:extLst>
              <a:ext uri="{FF2B5EF4-FFF2-40B4-BE49-F238E27FC236}">
                <a16:creationId xmlns:a16="http://schemas.microsoft.com/office/drawing/2014/main" id="{69C6B1F4-810D-155C-9039-59A2C051032F}"/>
              </a:ext>
            </a:extLst>
          </p:cNvPr>
          <p:cNvGrpSpPr/>
          <p:nvPr/>
        </p:nvGrpSpPr>
        <p:grpSpPr>
          <a:xfrm>
            <a:off x="-87086" y="6582470"/>
            <a:ext cx="12348758" cy="330390"/>
            <a:chOff x="0" y="6642340"/>
            <a:chExt cx="12265361" cy="236762"/>
          </a:xfrm>
          <a:solidFill>
            <a:srgbClr val="151472"/>
          </a:solidFill>
        </p:grpSpPr>
        <p:grpSp>
          <p:nvGrpSpPr>
            <p:cNvPr id="10" name="Group 18">
              <a:extLst>
                <a:ext uri="{FF2B5EF4-FFF2-40B4-BE49-F238E27FC236}">
                  <a16:creationId xmlns:a16="http://schemas.microsoft.com/office/drawing/2014/main" id="{242E0134-950A-5B95-31D9-0EC0C5DBB8A6}"/>
                </a:ext>
              </a:extLst>
            </p:cNvPr>
            <p:cNvGrpSpPr/>
            <p:nvPr/>
          </p:nvGrpSpPr>
          <p:grpSpPr>
            <a:xfrm>
              <a:off x="0" y="6642340"/>
              <a:ext cx="12265361" cy="220557"/>
              <a:chOff x="0" y="6642340"/>
              <a:chExt cx="12265361" cy="220557"/>
            </a:xfrm>
            <a:grpFill/>
          </p:grpSpPr>
          <p:grpSp>
            <p:nvGrpSpPr>
              <p:cNvPr id="12" name="Group 20">
                <a:extLst>
                  <a:ext uri="{FF2B5EF4-FFF2-40B4-BE49-F238E27FC236}">
                    <a16:creationId xmlns:a16="http://schemas.microsoft.com/office/drawing/2014/main" id="{1AF5A44B-C717-4F57-00C9-CC041F533E12}"/>
                  </a:ext>
                </a:extLst>
              </p:cNvPr>
              <p:cNvGrpSpPr/>
              <p:nvPr/>
            </p:nvGrpSpPr>
            <p:grpSpPr>
              <a:xfrm>
                <a:off x="0" y="6642340"/>
                <a:ext cx="12265361" cy="215660"/>
                <a:chOff x="0" y="6642340"/>
                <a:chExt cx="12265361" cy="215660"/>
              </a:xfrm>
              <a:grpFill/>
            </p:grpSpPr>
            <p:sp>
              <p:nvSpPr>
                <p:cNvPr id="14" name="Rectangle 22">
                  <a:extLst>
                    <a:ext uri="{FF2B5EF4-FFF2-40B4-BE49-F238E27FC236}">
                      <a16:creationId xmlns:a16="http://schemas.microsoft.com/office/drawing/2014/main" id="{C4519C34-90E6-A241-0233-D910CDA12811}"/>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25">
                  <a:extLst>
                    <a:ext uri="{FF2B5EF4-FFF2-40B4-BE49-F238E27FC236}">
                      <a16:creationId xmlns:a16="http://schemas.microsoft.com/office/drawing/2014/main" id="{C9D03369-C688-F717-5662-CEA9AEE74647}"/>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TextBox 21">
                <a:extLst>
                  <a:ext uri="{FF2B5EF4-FFF2-40B4-BE49-F238E27FC236}">
                    <a16:creationId xmlns:a16="http://schemas.microsoft.com/office/drawing/2014/main" id="{7D0663A3-433B-809D-567F-D40B06393FBD}"/>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13</a:t>
                </a:r>
              </a:p>
            </p:txBody>
          </p:sp>
        </p:grpSp>
        <p:sp>
          <p:nvSpPr>
            <p:cNvPr id="11" name="TextBox 19">
              <a:extLst>
                <a:ext uri="{FF2B5EF4-FFF2-40B4-BE49-F238E27FC236}">
                  <a16:creationId xmlns:a16="http://schemas.microsoft.com/office/drawing/2014/main" id="{60215E5E-1C79-9E55-7DAC-280ADE1F73C8}"/>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
        <p:nvSpPr>
          <p:cNvPr id="16" name="Hộp Văn bản 15">
            <a:extLst>
              <a:ext uri="{FF2B5EF4-FFF2-40B4-BE49-F238E27FC236}">
                <a16:creationId xmlns:a16="http://schemas.microsoft.com/office/drawing/2014/main" id="{09F5ED38-B850-D6FF-1126-487D2FA1F6C5}"/>
              </a:ext>
            </a:extLst>
          </p:cNvPr>
          <p:cNvSpPr txBox="1"/>
          <p:nvPr/>
        </p:nvSpPr>
        <p:spPr>
          <a:xfrm>
            <a:off x="273442" y="1532709"/>
            <a:ext cx="2365266" cy="769441"/>
          </a:xfrm>
          <a:prstGeom prst="rect">
            <a:avLst/>
          </a:prstGeom>
          <a:noFill/>
        </p:spPr>
        <p:txBody>
          <a:bodyPr wrap="square" rtlCol="0">
            <a:spAutoFit/>
          </a:bodyPr>
          <a:lstStyle/>
          <a:p>
            <a:pPr algn="ctr"/>
            <a:r>
              <a:rPr lang="en-US" sz="2200" dirty="0">
                <a:solidFill>
                  <a:srgbClr val="151472"/>
                </a:solidFill>
                <a:latin typeface="Verdana" panose="020B0604030504040204" pitchFamily="34" charset="0"/>
                <a:ea typeface="Verdana" panose="020B0604030504040204" pitchFamily="34" charset="0"/>
              </a:rPr>
              <a:t>3.4. </a:t>
            </a:r>
            <a:r>
              <a:rPr lang="en-US" sz="2200" dirty="0" err="1">
                <a:solidFill>
                  <a:srgbClr val="151472"/>
                </a:solidFill>
                <a:latin typeface="Verdana" panose="020B0604030504040204" pitchFamily="34" charset="0"/>
                <a:ea typeface="Verdana" panose="020B0604030504040204" pitchFamily="34" charset="0"/>
              </a:rPr>
              <a:t>Điều</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khiển</a:t>
            </a:r>
            <a:r>
              <a:rPr lang="en-US" sz="2200" dirty="0">
                <a:solidFill>
                  <a:srgbClr val="151472"/>
                </a:solidFill>
                <a:latin typeface="Verdana" panose="020B0604030504040204" pitchFamily="34" charset="0"/>
                <a:ea typeface="Verdana" panose="020B0604030504040204" pitchFamily="34" charset="0"/>
              </a:rPr>
              <a:t> momen</a:t>
            </a:r>
          </a:p>
        </p:txBody>
      </p:sp>
    </p:spTree>
    <p:extLst>
      <p:ext uri="{BB962C8B-B14F-4D97-AF65-F5344CB8AC3E}">
        <p14:creationId xmlns:p14="http://schemas.microsoft.com/office/powerpoint/2010/main" val="146961159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3"/>
                                        </p:tgtEl>
                                        <p:attrNameLst>
                                          <p:attrName>style.visibility</p:attrName>
                                        </p:attrNameLst>
                                      </p:cBhvr>
                                      <p:to>
                                        <p:strVal val="visible"/>
                                      </p:to>
                                    </p:set>
                                    <p:anim calcmode="lin" valueType="num">
                                      <p:cBhvr>
                                        <p:cTn id="12" dur="250" fill="hold"/>
                                        <p:tgtEl>
                                          <p:spTgt spid="3"/>
                                        </p:tgtEl>
                                        <p:attrNameLst>
                                          <p:attrName>ppt_w</p:attrName>
                                        </p:attrNameLst>
                                      </p:cBhvr>
                                      <p:tavLst>
                                        <p:tav tm="0">
                                          <p:val>
                                            <p:fltVal val="0"/>
                                          </p:val>
                                        </p:tav>
                                        <p:tav tm="100000">
                                          <p:val>
                                            <p:strVal val="#ppt_w"/>
                                          </p:val>
                                        </p:tav>
                                      </p:tavLst>
                                    </p:anim>
                                    <p:anim calcmode="lin" valueType="num">
                                      <p:cBhvr>
                                        <p:cTn id="13" dur="250" fill="hold"/>
                                        <p:tgtEl>
                                          <p:spTgt spid="3"/>
                                        </p:tgtEl>
                                        <p:attrNameLst>
                                          <p:attrName>ppt_h</p:attrName>
                                        </p:attrNameLst>
                                      </p:cBhvr>
                                      <p:tavLst>
                                        <p:tav tm="0">
                                          <p:val>
                                            <p:fltVal val="0"/>
                                          </p:val>
                                        </p:tav>
                                        <p:tav tm="100000">
                                          <p:val>
                                            <p:strVal val="#ppt_h"/>
                                          </p:val>
                                        </p:tav>
                                      </p:tavLst>
                                    </p:anim>
                                    <p:animEffect transition="in" filter="fade">
                                      <p:cBhvr>
                                        <p:cTn id="14" dur="250"/>
                                        <p:tgtEl>
                                          <p:spTgt spid="3"/>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250"/>
                                        <p:tgtEl>
                                          <p:spTgt spid="2"/>
                                        </p:tgtEl>
                                      </p:cBhvr>
                                    </p:animEffect>
                                  </p:childTnLst>
                                </p:cTn>
                              </p:par>
                            </p:childTnLst>
                          </p:cTn>
                        </p:par>
                        <p:par>
                          <p:cTn id="19" fill="hold">
                            <p:stCondLst>
                              <p:cond delay="75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5"/>
                                        </p:tgtEl>
                                        <p:attrNameLst>
                                          <p:attrName>style.visibility</p:attrName>
                                        </p:attrNameLst>
                                      </p:cBhvr>
                                      <p:to>
                                        <p:strVal val="visible"/>
                                      </p:to>
                                    </p:set>
                                    <p:anim calcmode="lin" valueType="num">
                                      <p:cBhvr>
                                        <p:cTn id="22" dur="250" fill="hold"/>
                                        <p:tgtEl>
                                          <p:spTgt spid="5"/>
                                        </p:tgtEl>
                                        <p:attrNameLst>
                                          <p:attrName>ppt_w</p:attrName>
                                        </p:attrNameLst>
                                      </p:cBhvr>
                                      <p:tavLst>
                                        <p:tav tm="0">
                                          <p:val>
                                            <p:fltVal val="0"/>
                                          </p:val>
                                        </p:tav>
                                        <p:tav tm="100000">
                                          <p:val>
                                            <p:strVal val="#ppt_w"/>
                                          </p:val>
                                        </p:tav>
                                      </p:tavLst>
                                    </p:anim>
                                    <p:anim calcmode="lin" valueType="num">
                                      <p:cBhvr>
                                        <p:cTn id="23" dur="250" fill="hold"/>
                                        <p:tgtEl>
                                          <p:spTgt spid="5"/>
                                        </p:tgtEl>
                                        <p:attrNameLst>
                                          <p:attrName>ppt_h</p:attrName>
                                        </p:attrNameLst>
                                      </p:cBhvr>
                                      <p:tavLst>
                                        <p:tav tm="0">
                                          <p:val>
                                            <p:fltVal val="0"/>
                                          </p:val>
                                        </p:tav>
                                        <p:tav tm="100000">
                                          <p:val>
                                            <p:strVal val="#ppt_h"/>
                                          </p:val>
                                        </p:tav>
                                      </p:tavLst>
                                    </p:anim>
                                    <p:animEffect transition="in" filter="fade">
                                      <p:cBhvr>
                                        <p:cTn id="24" dur="25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9927773"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方正尚酷简体" panose="03000509000000000000" pitchFamily="65" charset="-122"/>
                <a:ea typeface="方正尚酷简体" panose="03000509000000000000" pitchFamily="65" charset="-122"/>
              </a:rPr>
              <a:t>03.  </a:t>
            </a:r>
            <a:r>
              <a:rPr lang="en-US" altLang="zh-CN" dirty="0" err="1">
                <a:solidFill>
                  <a:srgbClr val="151472"/>
                </a:solidFill>
                <a:latin typeface="方正尚酷简体" panose="03000509000000000000" pitchFamily="65" charset="-122"/>
                <a:ea typeface="方正尚酷简体" panose="03000509000000000000" pitchFamily="65" charset="-122"/>
              </a:rPr>
              <a:t>Mô</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phỏng</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điều</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khiển</a:t>
            </a:r>
            <a:r>
              <a:rPr lang="en-US" altLang="zh-CN" dirty="0">
                <a:solidFill>
                  <a:srgbClr val="151472"/>
                </a:solidFill>
                <a:latin typeface="方正尚酷简体" panose="03000509000000000000" pitchFamily="65" charset="-122"/>
                <a:ea typeface="方正尚酷简体" panose="03000509000000000000" pitchFamily="65" charset="-122"/>
              </a:rPr>
              <a:t> momen </a:t>
            </a:r>
            <a:r>
              <a:rPr lang="en-US" altLang="zh-CN" dirty="0" err="1">
                <a:solidFill>
                  <a:srgbClr val="151472"/>
                </a:solidFill>
                <a:latin typeface="方正尚酷简体" panose="03000509000000000000" pitchFamily="65" charset="-122"/>
                <a:ea typeface="方正尚酷简体" panose="03000509000000000000" pitchFamily="65" charset="-122"/>
              </a:rPr>
              <a:t>động</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cơ</a:t>
            </a:r>
            <a:endParaRPr lang="zh-CN" altLang="en-US" dirty="0">
              <a:solidFill>
                <a:srgbClr val="151472"/>
              </a:solidFill>
              <a:latin typeface="方正尚酷简体" panose="03000509000000000000" pitchFamily="65" charset="-122"/>
              <a:ea typeface="方正尚酷简体" panose="03000509000000000000" pitchFamily="65" charset="-122"/>
            </a:endParaRPr>
          </a:p>
        </p:txBody>
      </p:sp>
      <p:pic>
        <p:nvPicPr>
          <p:cNvPr id="7" name="Picture 30" descr="Ảnh có chứa văn bản, ảnh chụp màn hình, hàng, Sơ đồ&#10;&#10;Description automatically generated">
            <a:extLst>
              <a:ext uri="{FF2B5EF4-FFF2-40B4-BE49-F238E27FC236}">
                <a16:creationId xmlns:a16="http://schemas.microsoft.com/office/drawing/2014/main" id="{EA23AD3B-E561-A234-C2B6-11A52A706F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00" y="2254375"/>
            <a:ext cx="6066897" cy="3299755"/>
          </a:xfrm>
          <a:prstGeom prst="rect">
            <a:avLst/>
          </a:prstGeom>
        </p:spPr>
      </p:pic>
      <p:pic>
        <p:nvPicPr>
          <p:cNvPr id="10" name="Picture 7" descr="Ảnh có chứa văn bản, ảnh chụp màn hình, màn hình, hàng&#10;&#10;Description automatically generated">
            <a:extLst>
              <a:ext uri="{FF2B5EF4-FFF2-40B4-BE49-F238E27FC236}">
                <a16:creationId xmlns:a16="http://schemas.microsoft.com/office/drawing/2014/main" id="{F3D74B63-1222-681A-1637-C1EDD38D88B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5" t="1" r="508" b="998"/>
          <a:stretch/>
        </p:blipFill>
        <p:spPr bwMode="auto">
          <a:xfrm>
            <a:off x="6168497" y="2254376"/>
            <a:ext cx="5994400" cy="3228653"/>
          </a:xfrm>
          <a:prstGeom prst="rect">
            <a:avLst/>
          </a:prstGeom>
          <a:ln>
            <a:noFill/>
          </a:ln>
          <a:extLst>
            <a:ext uri="{53640926-AAD7-44D8-BBD7-CCE9431645EC}">
              <a14:shadowObscured xmlns:a14="http://schemas.microsoft.com/office/drawing/2010/main"/>
            </a:ext>
          </a:extLst>
        </p:spPr>
      </p:pic>
      <p:sp>
        <p:nvSpPr>
          <p:cNvPr id="6" name="Hộp Văn bản 5">
            <a:extLst>
              <a:ext uri="{FF2B5EF4-FFF2-40B4-BE49-F238E27FC236}">
                <a16:creationId xmlns:a16="http://schemas.microsoft.com/office/drawing/2014/main" id="{31095D0E-96BD-5A1F-462A-5ED5F3D41480}"/>
              </a:ext>
            </a:extLst>
          </p:cNvPr>
          <p:cNvSpPr txBox="1"/>
          <p:nvPr/>
        </p:nvSpPr>
        <p:spPr>
          <a:xfrm>
            <a:off x="1567543" y="5730240"/>
            <a:ext cx="9866811" cy="646331"/>
          </a:xfrm>
          <a:prstGeom prst="rect">
            <a:avLst/>
          </a:prstGeom>
          <a:noFill/>
        </p:spPr>
        <p:txBody>
          <a:bodyPr wrap="square" rtlCol="0">
            <a:spAutoFit/>
          </a:bodyPr>
          <a:lstStyle/>
          <a:p>
            <a:r>
              <a:rPr lang="en-US" dirty="0" err="1">
                <a:latin typeface="Candara" panose="020E0502030303020204" pitchFamily="34" charset="0"/>
                <a:ea typeface="Calibri" panose="020F0502020204030204" pitchFamily="34" charset="0"/>
              </a:rPr>
              <a:t>M</a:t>
            </a:r>
            <a:r>
              <a:rPr lang="en-US" dirty="0" err="1">
                <a:effectLst/>
                <a:latin typeface="Candara" panose="020E0502030303020204" pitchFamily="34" charset="0"/>
                <a:ea typeface="Calibri" panose="020F0502020204030204" pitchFamily="34" charset="0"/>
              </a:rPr>
              <a:t>ô</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phỏng</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trợ</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lực</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lái</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điện</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bằng</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mô</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hình</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động</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cơ</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dùng</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phương</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trình</a:t>
            </a:r>
            <a:r>
              <a:rPr lang="en-US" dirty="0">
                <a:effectLst/>
                <a:latin typeface="Candara" panose="020E0502030303020204" pitchFamily="34" charset="0"/>
                <a:ea typeface="Calibri" panose="020F0502020204030204" pitchFamily="34" charset="0"/>
              </a:rPr>
              <a:t> </a:t>
            </a:r>
            <a:r>
              <a:rPr lang="en-US" dirty="0" err="1">
                <a:effectLst/>
                <a:latin typeface="Candara" panose="020E0502030303020204" pitchFamily="34" charset="0"/>
                <a:ea typeface="Calibri" panose="020F0502020204030204" pitchFamily="34" charset="0"/>
              </a:rPr>
              <a:t>toán</a:t>
            </a:r>
            <a:r>
              <a:rPr lang="en-US" dirty="0">
                <a:effectLst/>
                <a:latin typeface="Candara" panose="020E0502030303020204" pitchFamily="34" charset="0"/>
                <a:ea typeface="Calibri" panose="020F0502020204030204" pitchFamily="34" charset="0"/>
              </a:rPr>
              <a:t> học </a:t>
            </a:r>
            <a:r>
              <a:rPr lang="en-US" dirty="0" err="1">
                <a:latin typeface="Candara" panose="020E0502030303020204" pitchFamily="34" charset="0"/>
              </a:rPr>
              <a:t>vì</a:t>
            </a:r>
            <a:r>
              <a:rPr lang="en-US" dirty="0">
                <a:latin typeface="Candara" panose="020E0502030303020204" pitchFamily="34" charset="0"/>
              </a:rPr>
              <a:t> thể </a:t>
            </a:r>
            <a:r>
              <a:rPr lang="en-US" dirty="0" err="1">
                <a:latin typeface="Candara" panose="020E0502030303020204" pitchFamily="34" charset="0"/>
              </a:rPr>
              <a:t>hiện</a:t>
            </a:r>
            <a:r>
              <a:rPr lang="en-US" dirty="0">
                <a:latin typeface="Candara" panose="020E0502030303020204" pitchFamily="34" charset="0"/>
              </a:rPr>
              <a:t> </a:t>
            </a:r>
            <a:r>
              <a:rPr lang="en-US" dirty="0" err="1">
                <a:latin typeface="Candara" panose="020E0502030303020204" pitchFamily="34" charset="0"/>
              </a:rPr>
              <a:t>rõ</a:t>
            </a:r>
            <a:r>
              <a:rPr lang="en-US" dirty="0">
                <a:latin typeface="Candara" panose="020E0502030303020204" pitchFamily="34" charset="0"/>
              </a:rPr>
              <a:t> </a:t>
            </a:r>
            <a:r>
              <a:rPr lang="en-US" dirty="0" err="1">
                <a:latin typeface="Candara" panose="020E0502030303020204" pitchFamily="34" charset="0"/>
              </a:rPr>
              <a:t>được</a:t>
            </a:r>
            <a:r>
              <a:rPr lang="en-US" dirty="0">
                <a:latin typeface="Candara" panose="020E0502030303020204" pitchFamily="34" charset="0"/>
              </a:rPr>
              <a:t> </a:t>
            </a:r>
            <a:r>
              <a:rPr lang="en-US" dirty="0" err="1">
                <a:latin typeface="Candara" panose="020E0502030303020204" pitchFamily="34" charset="0"/>
              </a:rPr>
              <a:t>nguyên</a:t>
            </a:r>
            <a:r>
              <a:rPr lang="en-US" dirty="0">
                <a:latin typeface="Candara" panose="020E0502030303020204" pitchFamily="34" charset="0"/>
              </a:rPr>
              <a:t> </a:t>
            </a:r>
            <a:r>
              <a:rPr lang="en-US" dirty="0" err="1">
                <a:latin typeface="Candara" panose="020E0502030303020204" pitchFamily="34" charset="0"/>
              </a:rPr>
              <a:t>lý</a:t>
            </a:r>
            <a:r>
              <a:rPr lang="en-US" dirty="0">
                <a:latin typeface="Candara" panose="020E0502030303020204" pitchFamily="34" charset="0"/>
              </a:rPr>
              <a:t> </a:t>
            </a:r>
            <a:r>
              <a:rPr lang="en-US" dirty="0" err="1">
                <a:latin typeface="Candara" panose="020E0502030303020204" pitchFamily="34" charset="0"/>
              </a:rPr>
              <a:t>và</a:t>
            </a:r>
            <a:r>
              <a:rPr lang="en-US" dirty="0">
                <a:latin typeface="Candara" panose="020E0502030303020204" pitchFamily="34" charset="0"/>
              </a:rPr>
              <a:t> </a:t>
            </a:r>
            <a:r>
              <a:rPr lang="en-US" dirty="0" err="1">
                <a:latin typeface="Candara" panose="020E0502030303020204" pitchFamily="34" charset="0"/>
              </a:rPr>
              <a:t>động</a:t>
            </a:r>
            <a:r>
              <a:rPr lang="en-US" dirty="0">
                <a:latin typeface="Candara" panose="020E0502030303020204" pitchFamily="34" charset="0"/>
              </a:rPr>
              <a:t> </a:t>
            </a:r>
            <a:r>
              <a:rPr lang="en-US" dirty="0" err="1">
                <a:latin typeface="Candara" panose="020E0502030303020204" pitchFamily="34" charset="0"/>
              </a:rPr>
              <a:t>lực</a:t>
            </a:r>
            <a:r>
              <a:rPr lang="en-US" dirty="0">
                <a:latin typeface="Candara" panose="020E0502030303020204" pitchFamily="34" charset="0"/>
              </a:rPr>
              <a:t> học </a:t>
            </a:r>
            <a:r>
              <a:rPr lang="en-US" dirty="0" err="1">
                <a:latin typeface="Candara" panose="020E0502030303020204" pitchFamily="34" charset="0"/>
              </a:rPr>
              <a:t>của</a:t>
            </a:r>
            <a:r>
              <a:rPr lang="en-US" dirty="0">
                <a:latin typeface="Candara" panose="020E0502030303020204" pitchFamily="34" charset="0"/>
              </a:rPr>
              <a:t> </a:t>
            </a:r>
            <a:r>
              <a:rPr lang="en-US" dirty="0" err="1">
                <a:latin typeface="Candara" panose="020E0502030303020204" pitchFamily="34" charset="0"/>
              </a:rPr>
              <a:t>động</a:t>
            </a:r>
            <a:r>
              <a:rPr lang="en-US" dirty="0">
                <a:latin typeface="Candara" panose="020E0502030303020204" pitchFamily="34" charset="0"/>
              </a:rPr>
              <a:t> </a:t>
            </a:r>
            <a:r>
              <a:rPr lang="en-US" dirty="0" err="1">
                <a:latin typeface="Candara" panose="020E0502030303020204" pitchFamily="34" charset="0"/>
              </a:rPr>
              <a:t>cơ</a:t>
            </a:r>
            <a:r>
              <a:rPr lang="en-US" dirty="0">
                <a:latin typeface="Candara" panose="020E0502030303020204" pitchFamily="34" charset="0"/>
              </a:rPr>
              <a:t>.</a:t>
            </a:r>
          </a:p>
        </p:txBody>
      </p:sp>
      <p:sp>
        <p:nvSpPr>
          <p:cNvPr id="8" name="Mũi tên: Phải 7">
            <a:extLst>
              <a:ext uri="{FF2B5EF4-FFF2-40B4-BE49-F238E27FC236}">
                <a16:creationId xmlns:a16="http://schemas.microsoft.com/office/drawing/2014/main" id="{98343337-A09A-34AC-680B-289A14418B95}"/>
              </a:ext>
            </a:extLst>
          </p:cNvPr>
          <p:cNvSpPr/>
          <p:nvPr/>
        </p:nvSpPr>
        <p:spPr>
          <a:xfrm>
            <a:off x="501446" y="5826034"/>
            <a:ext cx="978408" cy="484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9" name="Group 17">
            <a:extLst>
              <a:ext uri="{FF2B5EF4-FFF2-40B4-BE49-F238E27FC236}">
                <a16:creationId xmlns:a16="http://schemas.microsoft.com/office/drawing/2014/main" id="{A2B39874-2DF4-6005-E681-B7740D9E0080}"/>
              </a:ext>
            </a:extLst>
          </p:cNvPr>
          <p:cNvGrpSpPr/>
          <p:nvPr/>
        </p:nvGrpSpPr>
        <p:grpSpPr>
          <a:xfrm>
            <a:off x="-87086" y="6582470"/>
            <a:ext cx="12348758" cy="330390"/>
            <a:chOff x="0" y="6642340"/>
            <a:chExt cx="12265361" cy="236762"/>
          </a:xfrm>
          <a:solidFill>
            <a:srgbClr val="151472"/>
          </a:solidFill>
        </p:grpSpPr>
        <p:grpSp>
          <p:nvGrpSpPr>
            <p:cNvPr id="11" name="Group 18">
              <a:extLst>
                <a:ext uri="{FF2B5EF4-FFF2-40B4-BE49-F238E27FC236}">
                  <a16:creationId xmlns:a16="http://schemas.microsoft.com/office/drawing/2014/main" id="{93DC2977-5F27-2FF5-F7F4-A7E5719B83EA}"/>
                </a:ext>
              </a:extLst>
            </p:cNvPr>
            <p:cNvGrpSpPr/>
            <p:nvPr/>
          </p:nvGrpSpPr>
          <p:grpSpPr>
            <a:xfrm>
              <a:off x="0" y="6642340"/>
              <a:ext cx="12265361" cy="220557"/>
              <a:chOff x="0" y="6642340"/>
              <a:chExt cx="12265361" cy="220557"/>
            </a:xfrm>
            <a:grpFill/>
          </p:grpSpPr>
          <p:grpSp>
            <p:nvGrpSpPr>
              <p:cNvPr id="13" name="Group 20">
                <a:extLst>
                  <a:ext uri="{FF2B5EF4-FFF2-40B4-BE49-F238E27FC236}">
                    <a16:creationId xmlns:a16="http://schemas.microsoft.com/office/drawing/2014/main" id="{ECB8F75B-8B3A-7530-17A8-B8D4024D6D36}"/>
                  </a:ext>
                </a:extLst>
              </p:cNvPr>
              <p:cNvGrpSpPr/>
              <p:nvPr/>
            </p:nvGrpSpPr>
            <p:grpSpPr>
              <a:xfrm>
                <a:off x="0" y="6642340"/>
                <a:ext cx="12265361" cy="215660"/>
                <a:chOff x="0" y="6642340"/>
                <a:chExt cx="12265361" cy="215660"/>
              </a:xfrm>
              <a:grpFill/>
            </p:grpSpPr>
            <p:sp>
              <p:nvSpPr>
                <p:cNvPr id="15" name="Rectangle 22">
                  <a:extLst>
                    <a:ext uri="{FF2B5EF4-FFF2-40B4-BE49-F238E27FC236}">
                      <a16:creationId xmlns:a16="http://schemas.microsoft.com/office/drawing/2014/main" id="{7C4CB7BF-A37F-ACEE-A75B-EC02FC0FB9CC}"/>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5">
                  <a:extLst>
                    <a:ext uri="{FF2B5EF4-FFF2-40B4-BE49-F238E27FC236}">
                      <a16:creationId xmlns:a16="http://schemas.microsoft.com/office/drawing/2014/main" id="{BAD4A031-51F0-7169-F543-2C5578087BC2}"/>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TextBox 21">
                <a:extLst>
                  <a:ext uri="{FF2B5EF4-FFF2-40B4-BE49-F238E27FC236}">
                    <a16:creationId xmlns:a16="http://schemas.microsoft.com/office/drawing/2014/main" id="{213C6C06-3CA1-8FEB-3D73-4C8C105C1B6F}"/>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14</a:t>
                </a:r>
              </a:p>
            </p:txBody>
          </p:sp>
        </p:grpSp>
        <p:sp>
          <p:nvSpPr>
            <p:cNvPr id="12" name="TextBox 19">
              <a:extLst>
                <a:ext uri="{FF2B5EF4-FFF2-40B4-BE49-F238E27FC236}">
                  <a16:creationId xmlns:a16="http://schemas.microsoft.com/office/drawing/2014/main" id="{FB0A2037-F120-A295-A9DF-30AE28843F49}"/>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
        <p:nvSpPr>
          <p:cNvPr id="17" name="Hộp Văn bản 16">
            <a:extLst>
              <a:ext uri="{FF2B5EF4-FFF2-40B4-BE49-F238E27FC236}">
                <a16:creationId xmlns:a16="http://schemas.microsoft.com/office/drawing/2014/main" id="{23F43A7F-FC6C-64EA-28F9-7BD8D3C34C67}"/>
              </a:ext>
            </a:extLst>
          </p:cNvPr>
          <p:cNvSpPr txBox="1"/>
          <p:nvPr/>
        </p:nvSpPr>
        <p:spPr>
          <a:xfrm>
            <a:off x="1567543" y="5688713"/>
            <a:ext cx="9727473" cy="678096"/>
          </a:xfrm>
          <a:prstGeom prst="rect">
            <a:avLst/>
          </a:prstGeom>
          <a:noFill/>
          <a:ln w="28575">
            <a:solidFill>
              <a:srgbClr val="00B050"/>
            </a:solidFill>
          </a:ln>
        </p:spPr>
        <p:txBody>
          <a:bodyPr wrap="square" rtlCol="0">
            <a:spAutoFit/>
          </a:bodyPr>
          <a:lstStyle/>
          <a:p>
            <a:endParaRPr lang="en-US" dirty="0"/>
          </a:p>
        </p:txBody>
      </p:sp>
      <p:sp>
        <p:nvSpPr>
          <p:cNvPr id="19" name="Hộp Văn bản 18">
            <a:extLst>
              <a:ext uri="{FF2B5EF4-FFF2-40B4-BE49-F238E27FC236}">
                <a16:creationId xmlns:a16="http://schemas.microsoft.com/office/drawing/2014/main" id="{07FA9EEA-183C-3DF5-34BC-638BF67969A5}"/>
              </a:ext>
            </a:extLst>
          </p:cNvPr>
          <p:cNvSpPr txBox="1"/>
          <p:nvPr/>
        </p:nvSpPr>
        <p:spPr>
          <a:xfrm>
            <a:off x="273442" y="1450911"/>
            <a:ext cx="2365266" cy="430887"/>
          </a:xfrm>
          <a:prstGeom prst="rect">
            <a:avLst/>
          </a:prstGeom>
          <a:noFill/>
        </p:spPr>
        <p:txBody>
          <a:bodyPr wrap="square" rtlCol="0">
            <a:spAutoFit/>
          </a:bodyPr>
          <a:lstStyle/>
          <a:p>
            <a:pPr algn="ctr"/>
            <a:r>
              <a:rPr lang="en-US" sz="2200" dirty="0">
                <a:solidFill>
                  <a:srgbClr val="151472"/>
                </a:solidFill>
                <a:latin typeface="Verdana" panose="020B0604030504040204" pitchFamily="34" charset="0"/>
                <a:ea typeface="Verdana" panose="020B0604030504040204" pitchFamily="34" charset="0"/>
              </a:rPr>
              <a:t>3.5. So </a:t>
            </a:r>
            <a:r>
              <a:rPr lang="en-US" sz="2200" dirty="0" err="1">
                <a:solidFill>
                  <a:srgbClr val="151472"/>
                </a:solidFill>
                <a:latin typeface="Verdana" panose="020B0604030504040204" pitchFamily="34" charset="0"/>
                <a:ea typeface="Verdana" panose="020B0604030504040204" pitchFamily="34" charset="0"/>
              </a:rPr>
              <a:t>sánh</a:t>
            </a:r>
            <a:endParaRPr lang="en-US" sz="2200" dirty="0">
              <a:solidFill>
                <a:srgbClr val="15147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9192751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0-#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8916"/>
            <a:ext cx="12192000" cy="3651922"/>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chemeClr val="bg1"/>
              </a:solidFill>
              <a:latin typeface="Agency FB" panose="020B0503020202020204" pitchFamily="34" charset="0"/>
            </a:endParaRPr>
          </a:p>
        </p:txBody>
      </p:sp>
      <p:sp>
        <p:nvSpPr>
          <p:cNvPr id="3" name="文本框 2"/>
          <p:cNvSpPr txBox="1"/>
          <p:nvPr/>
        </p:nvSpPr>
        <p:spPr>
          <a:xfrm>
            <a:off x="982133" y="3202556"/>
            <a:ext cx="9889067" cy="1323439"/>
          </a:xfrm>
          <a:prstGeom prst="rect">
            <a:avLst/>
          </a:prstGeom>
          <a:noFill/>
        </p:spPr>
        <p:txBody>
          <a:bodyPr wrap="square" rtlCol="0">
            <a:spAutoFit/>
          </a:bodyPr>
          <a:lstStyle/>
          <a:p>
            <a:pPr algn="ctr"/>
            <a:r>
              <a:rPr lang="en-US" altLang="zh-CN" sz="4000" dirty="0">
                <a:solidFill>
                  <a:schemeClr val="bg1"/>
                </a:solidFill>
                <a:effectLst>
                  <a:outerShdw blurRad="38100" dist="38100" dir="2700000" algn="tl">
                    <a:srgbClr val="000000">
                      <a:alpha val="43137"/>
                    </a:srgbClr>
                  </a:outerShdw>
                </a:effectLst>
                <a:latin typeface="Candara" panose="020E0502030303020204" pitchFamily="34" charset="0"/>
                <a:ea typeface="方正尚酷简体" panose="03000509000000000000" pitchFamily="65" charset="-122"/>
              </a:rPr>
              <a:t>XÂY DỰNG VÀ MÔ PHỎNG MÔ HÌNH TRỢ LỰC LÁI ĐIỆN </a:t>
            </a:r>
            <a:endParaRPr lang="zh-CN" altLang="en-US" sz="4000" dirty="0">
              <a:solidFill>
                <a:schemeClr val="bg1"/>
              </a:solidFill>
              <a:effectLst>
                <a:outerShdw blurRad="38100" dist="38100" dir="2700000" algn="tl">
                  <a:srgbClr val="000000">
                    <a:alpha val="43137"/>
                  </a:srgbClr>
                </a:outerShdw>
              </a:effectLst>
              <a:latin typeface="Candara" panose="020E0502030303020204" pitchFamily="34" charset="0"/>
              <a:ea typeface="方正尚酷简体" panose="03000509000000000000" pitchFamily="65" charset="-122"/>
            </a:endParaRPr>
          </a:p>
        </p:txBody>
      </p:sp>
      <p:sp>
        <p:nvSpPr>
          <p:cNvPr id="5" name="任意多边形: 形状 14"/>
          <p:cNvSpPr/>
          <p:nvPr/>
        </p:nvSpPr>
        <p:spPr>
          <a:xfrm>
            <a:off x="5021943" y="1321504"/>
            <a:ext cx="2148114" cy="1382640"/>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bg1"/>
                </a:solidFill>
                <a:latin typeface="Agency FB" panose="020B0503020202020204" pitchFamily="34" charset="0"/>
              </a:rPr>
              <a:t>04</a:t>
            </a:r>
            <a:endParaRPr lang="zh-CN" altLang="en-US" sz="8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6568150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1"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ppt_x"/>
                                          </p:val>
                                        </p:tav>
                                        <p:tav tm="100000">
                                          <p:val>
                                            <p:strVal val="#ppt_x"/>
                                          </p:val>
                                        </p:tav>
                                      </p:tavLst>
                                    </p:anim>
                                    <p:anim calcmode="lin" valueType="num">
                                      <p:cBhvr additive="base">
                                        <p:cTn id="13" dur="10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125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Scale>
                                      <p:cBhvr>
                                        <p:cTn id="1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gtEl>
                                        <p:attrNameLst>
                                          <p:attrName>ppt_x</p:attrName>
                                          <p:attrName>ppt_y</p:attrName>
                                        </p:attrNameLst>
                                      </p:cBhvr>
                                    </p:animMotion>
                                    <p:animEffect transition="in" filter="fade">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5" name="文本框 4"/>
          <p:cNvSpPr txBox="1"/>
          <p:nvPr/>
        </p:nvSpPr>
        <p:spPr>
          <a:xfrm>
            <a:off x="1349827" y="371747"/>
            <a:ext cx="10451128"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04. </a:t>
            </a:r>
            <a:r>
              <a:rPr lang="en-US" altLang="zh-CN" dirty="0" err="1">
                <a:solidFill>
                  <a:srgbClr val="151472"/>
                </a:solidFill>
                <a:latin typeface="Candara" panose="020E0502030303020204" pitchFamily="34" charset="0"/>
                <a:ea typeface="方正尚酷简体" panose="03000509000000000000" pitchFamily="65" charset="-122"/>
              </a:rPr>
              <a:t>Xây</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dựng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và</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phỏng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hình</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trợ</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lực</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lái</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điện</a:t>
            </a:r>
            <a:endParaRPr lang="zh-CN" altLang="en-US" dirty="0">
              <a:solidFill>
                <a:srgbClr val="151472"/>
              </a:solidFill>
              <a:latin typeface="Candara" panose="020E0502030303020204" pitchFamily="34" charset="0"/>
              <a:ea typeface="方正尚酷简体" panose="03000509000000000000" pitchFamily="65" charset="-122"/>
            </a:endParaRPr>
          </a:p>
        </p:txBody>
      </p:sp>
      <p:sp>
        <p:nvSpPr>
          <p:cNvPr id="6" name="Shape 1452"/>
          <p:cNvSpPr/>
          <p:nvPr/>
        </p:nvSpPr>
        <p:spPr>
          <a:xfrm>
            <a:off x="924314" y="3315787"/>
            <a:ext cx="2124678" cy="2612203"/>
          </a:xfrm>
          <a:prstGeom prst="roundRect">
            <a:avLst>
              <a:gd name="adj" fmla="val 6924"/>
            </a:avLst>
          </a:prstGeom>
          <a:ln w="12700">
            <a:solidFill>
              <a:srgbClr val="A6AAA9"/>
            </a:solidFill>
            <a:miter lim="400000"/>
          </a:ln>
        </p:spPr>
        <p:txBody>
          <a:bodyPr lIns="19051" tIns="19051" rIns="19051" bIns="19051" anchor="ctr"/>
          <a:lstStyle/>
          <a:p>
            <a:pPr lvl="0"/>
            <a:endParaRPr sz="1733">
              <a:latin typeface="Candara" panose="020E0502030303020204" pitchFamily="34" charset="0"/>
              <a:ea typeface="微软雅黑" panose="020B0503020204020204" pitchFamily="34" charset="-122"/>
            </a:endParaRPr>
          </a:p>
        </p:txBody>
      </p:sp>
      <p:sp>
        <p:nvSpPr>
          <p:cNvPr id="8" name="Shape 1456"/>
          <p:cNvSpPr/>
          <p:nvPr/>
        </p:nvSpPr>
        <p:spPr>
          <a:xfrm>
            <a:off x="3705768" y="3315787"/>
            <a:ext cx="2144712" cy="2612203"/>
          </a:xfrm>
          <a:prstGeom prst="roundRect">
            <a:avLst>
              <a:gd name="adj" fmla="val 6924"/>
            </a:avLst>
          </a:prstGeom>
          <a:ln w="12700">
            <a:solidFill>
              <a:srgbClr val="A6AAA9"/>
            </a:solidFill>
            <a:miter lim="400000"/>
          </a:ln>
        </p:spPr>
        <p:txBody>
          <a:bodyPr lIns="19051" tIns="19051" rIns="19051" bIns="19051" anchor="ctr"/>
          <a:lstStyle/>
          <a:p>
            <a:pPr lvl="0"/>
            <a:endParaRPr sz="1733">
              <a:latin typeface="Candara" panose="020E0502030303020204" pitchFamily="34" charset="0"/>
              <a:ea typeface="微软雅黑" panose="020B0503020204020204" pitchFamily="34" charset="-122"/>
            </a:endParaRPr>
          </a:p>
        </p:txBody>
      </p:sp>
      <p:sp>
        <p:nvSpPr>
          <p:cNvPr id="9" name="Shape 1458"/>
          <p:cNvSpPr/>
          <p:nvPr/>
        </p:nvSpPr>
        <p:spPr>
          <a:xfrm>
            <a:off x="6527205" y="3315787"/>
            <a:ext cx="2144712" cy="2612203"/>
          </a:xfrm>
          <a:prstGeom prst="roundRect">
            <a:avLst>
              <a:gd name="adj" fmla="val 6924"/>
            </a:avLst>
          </a:prstGeom>
          <a:ln w="12700">
            <a:solidFill>
              <a:srgbClr val="A6AAA9"/>
            </a:solidFill>
            <a:miter lim="400000"/>
          </a:ln>
        </p:spPr>
        <p:txBody>
          <a:bodyPr lIns="19051" tIns="19051" rIns="19051" bIns="19051" anchor="ctr"/>
          <a:lstStyle/>
          <a:p>
            <a:pPr lvl="0"/>
            <a:endParaRPr sz="1733">
              <a:latin typeface="Candara" panose="020E0502030303020204" pitchFamily="34" charset="0"/>
              <a:ea typeface="微软雅黑" panose="020B0503020204020204" pitchFamily="34" charset="-122"/>
            </a:endParaRPr>
          </a:p>
        </p:txBody>
      </p:sp>
      <p:sp>
        <p:nvSpPr>
          <p:cNvPr id="10" name="Shape 1460"/>
          <p:cNvSpPr/>
          <p:nvPr/>
        </p:nvSpPr>
        <p:spPr>
          <a:xfrm>
            <a:off x="1107980" y="2476766"/>
            <a:ext cx="1687812" cy="16878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51472"/>
          </a:solidFill>
          <a:ln>
            <a:noFill/>
          </a:ln>
          <a:effectLst>
            <a:outerShdw blurRad="63500" algn="ctr" rotWithShape="0">
              <a:prstClr val="black">
                <a:alpha val="40000"/>
              </a:prstClr>
            </a:outerShdw>
          </a:effectLst>
        </p:spPr>
        <p:txBody>
          <a:bodyPr wrap="square" lIns="19051" tIns="19051" rIns="19051" bIns="19051" numCol="1" anchor="ctr">
            <a:noAutofit/>
          </a:bodyPr>
          <a:lstStyle/>
          <a:p>
            <a:pPr lvl="0"/>
            <a:endParaRPr sz="1733">
              <a:latin typeface="Candara" panose="020E0502030303020204" pitchFamily="34" charset="0"/>
              <a:ea typeface="微软雅黑" panose="020B0503020204020204" pitchFamily="34" charset="-122"/>
            </a:endParaRPr>
          </a:p>
        </p:txBody>
      </p:sp>
      <p:grpSp>
        <p:nvGrpSpPr>
          <p:cNvPr id="11" name="Group 20"/>
          <p:cNvGrpSpPr/>
          <p:nvPr/>
        </p:nvGrpSpPr>
        <p:grpSpPr>
          <a:xfrm>
            <a:off x="1035744" y="2516998"/>
            <a:ext cx="474017" cy="474017"/>
            <a:chOff x="1369087" y="2088729"/>
            <a:chExt cx="474017" cy="474016"/>
          </a:xfrm>
        </p:grpSpPr>
        <p:sp>
          <p:nvSpPr>
            <p:cNvPr id="12"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51472"/>
            </a:solidFill>
            <a:ln>
              <a:noFill/>
            </a:ln>
            <a:effectLst>
              <a:outerShdw blurRad="63500" algn="ctr" rotWithShape="0">
                <a:prstClr val="black">
                  <a:alpha val="40000"/>
                </a:prstClr>
              </a:outerShdw>
            </a:effectLst>
          </p:spPr>
          <p:txBody>
            <a:bodyPr lIns="25400" tIns="25400" rIns="25400" bIns="25400" anchor="ctr"/>
            <a:lstStyle/>
            <a:p>
              <a:pPr lvl="0"/>
              <a:endParaRPr sz="1733">
                <a:latin typeface="Candara" panose="020E0502030303020204" pitchFamily="34" charset="0"/>
                <a:ea typeface="微软雅黑" panose="020B0503020204020204" pitchFamily="34" charset="-122"/>
              </a:endParaRPr>
            </a:p>
          </p:txBody>
        </p:sp>
        <p:sp>
          <p:nvSpPr>
            <p:cNvPr id="13"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lvl="0"/>
              <a:endParaRPr sz="1733">
                <a:latin typeface="Candara" panose="020E0502030303020204" pitchFamily="34" charset="0"/>
                <a:ea typeface="微软雅黑" panose="020B0503020204020204" pitchFamily="34" charset="-122"/>
              </a:endParaRPr>
            </a:p>
          </p:txBody>
        </p:sp>
      </p:grpSp>
      <p:sp>
        <p:nvSpPr>
          <p:cNvPr id="15" name="Shape 1468"/>
          <p:cNvSpPr/>
          <p:nvPr/>
        </p:nvSpPr>
        <p:spPr>
          <a:xfrm>
            <a:off x="3956388" y="2476903"/>
            <a:ext cx="1684355" cy="16843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51472"/>
          </a:solidFill>
          <a:ln>
            <a:noFill/>
          </a:ln>
          <a:effectLst>
            <a:outerShdw blurRad="63500" algn="ctr" rotWithShape="0">
              <a:prstClr val="black">
                <a:alpha val="40000"/>
              </a:prstClr>
            </a:outerShdw>
          </a:effectLst>
        </p:spPr>
        <p:txBody>
          <a:bodyPr wrap="square" lIns="19051" tIns="19051" rIns="19051" bIns="19051" numCol="1" anchor="ctr">
            <a:noAutofit/>
          </a:bodyPr>
          <a:lstStyle/>
          <a:p>
            <a:pPr lvl="0"/>
            <a:endParaRPr sz="1733">
              <a:latin typeface="Candara" panose="020E0502030303020204" pitchFamily="34" charset="0"/>
              <a:ea typeface="微软雅黑" panose="020B0503020204020204" pitchFamily="34" charset="-122"/>
            </a:endParaRPr>
          </a:p>
        </p:txBody>
      </p:sp>
      <p:sp>
        <p:nvSpPr>
          <p:cNvPr id="16" name="Shape 1471"/>
          <p:cNvSpPr/>
          <p:nvPr/>
        </p:nvSpPr>
        <p:spPr>
          <a:xfrm>
            <a:off x="6790335" y="2478493"/>
            <a:ext cx="1684355" cy="16843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51472"/>
          </a:solidFill>
          <a:ln>
            <a:noFill/>
          </a:ln>
          <a:effectLst>
            <a:outerShdw blurRad="63500" algn="ctr" rotWithShape="0">
              <a:prstClr val="black">
                <a:alpha val="40000"/>
              </a:prstClr>
            </a:outerShdw>
          </a:effectLst>
        </p:spPr>
        <p:txBody>
          <a:bodyPr wrap="square" lIns="19051" tIns="19051" rIns="19051" bIns="19051" numCol="1" anchor="ctr">
            <a:noAutofit/>
          </a:bodyPr>
          <a:lstStyle/>
          <a:p>
            <a:pPr lvl="0"/>
            <a:endParaRPr sz="1733">
              <a:latin typeface="Candara" panose="020E0502030303020204" pitchFamily="34" charset="0"/>
              <a:ea typeface="微软雅黑" panose="020B0503020204020204" pitchFamily="34" charset="-122"/>
            </a:endParaRPr>
          </a:p>
        </p:txBody>
      </p:sp>
      <p:sp>
        <p:nvSpPr>
          <p:cNvPr id="23" name="Shape 1476"/>
          <p:cNvSpPr/>
          <p:nvPr/>
        </p:nvSpPr>
        <p:spPr>
          <a:xfrm>
            <a:off x="6700257" y="2516997"/>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51472"/>
          </a:solidFill>
          <a:ln>
            <a:noFill/>
          </a:ln>
          <a:effectLst>
            <a:outerShdw blurRad="63500" algn="ctr" rotWithShape="0">
              <a:prstClr val="black">
                <a:alpha val="40000"/>
              </a:prstClr>
            </a:outerShdw>
          </a:effectLst>
        </p:spPr>
        <p:txBody>
          <a:bodyPr lIns="25400" tIns="25400" rIns="25400" bIns="25400" anchor="ctr"/>
          <a:lstStyle/>
          <a:p>
            <a:pPr lvl="0"/>
            <a:endParaRPr sz="1733">
              <a:latin typeface="Candara" panose="020E0502030303020204" pitchFamily="34" charset="0"/>
              <a:ea typeface="微软雅黑" panose="020B0503020204020204" pitchFamily="34" charset="-122"/>
            </a:endParaRPr>
          </a:p>
        </p:txBody>
      </p:sp>
      <p:sp>
        <p:nvSpPr>
          <p:cNvPr id="25" name="Text Placeholder 5"/>
          <p:cNvSpPr txBox="1">
            <a:spLocks/>
          </p:cNvSpPr>
          <p:nvPr/>
        </p:nvSpPr>
        <p:spPr>
          <a:xfrm>
            <a:off x="1070384" y="3031730"/>
            <a:ext cx="1725408" cy="827223"/>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1800" dirty="0" err="1">
                <a:solidFill>
                  <a:schemeClr val="bg1"/>
                </a:solidFill>
                <a:latin typeface="Candara" panose="020E0502030303020204" pitchFamily="34" charset="0"/>
                <a:ea typeface="迷你简菱心" panose="02010609000101010101" pitchFamily="49" charset="-122"/>
              </a:rPr>
              <a:t>Thiết</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kế</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quỹ</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đạo</a:t>
            </a:r>
            <a:r>
              <a:rPr lang="en-US" altLang="zh-CN" sz="1800" dirty="0">
                <a:solidFill>
                  <a:schemeClr val="bg1"/>
                </a:solidFill>
                <a:latin typeface="Candara" panose="020E0502030303020204" pitchFamily="34" charset="0"/>
                <a:ea typeface="迷你简菱心" panose="02010609000101010101" pitchFamily="49" charset="-122"/>
              </a:rPr>
              <a:t> &amp; </a:t>
            </a:r>
            <a:r>
              <a:rPr lang="en-US" altLang="zh-CN" sz="1800" dirty="0" err="1">
                <a:solidFill>
                  <a:schemeClr val="bg1"/>
                </a:solidFill>
                <a:latin typeface="Candara" panose="020E0502030303020204" pitchFamily="34" charset="0"/>
                <a:ea typeface="迷你简菱心" panose="02010609000101010101" pitchFamily="49" charset="-122"/>
              </a:rPr>
              <a:t>mô</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hình</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điều</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khiển</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lái</a:t>
            </a:r>
            <a:endParaRPr lang="zh-CN" altLang="en-US" sz="1800" dirty="0">
              <a:solidFill>
                <a:schemeClr val="bg1"/>
              </a:solidFill>
              <a:latin typeface="Candara" panose="020E0502030303020204" pitchFamily="34" charset="0"/>
              <a:ea typeface="迷你简菱心" panose="02010609000101010101" pitchFamily="49" charset="-122"/>
            </a:endParaRPr>
          </a:p>
          <a:p>
            <a:pPr marL="0" indent="0" algn="ctr">
              <a:buNone/>
            </a:pPr>
            <a:endParaRPr lang="zh-CN" altLang="en-US" sz="1800" dirty="0">
              <a:solidFill>
                <a:schemeClr val="bg1"/>
              </a:solidFill>
              <a:latin typeface="Candara" panose="020E0502030303020204" pitchFamily="34" charset="0"/>
              <a:ea typeface="迷你简菱心" panose="02010609000101010101" pitchFamily="49" charset="-122"/>
            </a:endParaRPr>
          </a:p>
        </p:txBody>
      </p:sp>
      <p:sp>
        <p:nvSpPr>
          <p:cNvPr id="26" name="Text Placeholder 6"/>
          <p:cNvSpPr txBox="1">
            <a:spLocks/>
          </p:cNvSpPr>
          <p:nvPr/>
        </p:nvSpPr>
        <p:spPr>
          <a:xfrm>
            <a:off x="924314" y="4436503"/>
            <a:ext cx="2054032" cy="1134191"/>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30000"/>
              </a:lnSpc>
              <a:buNone/>
            </a:pPr>
            <a:endPar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endParaRPr>
          </a:p>
        </p:txBody>
      </p:sp>
      <p:sp>
        <p:nvSpPr>
          <p:cNvPr id="28" name="Text Placeholder 5"/>
          <p:cNvSpPr txBox="1">
            <a:spLocks/>
          </p:cNvSpPr>
          <p:nvPr/>
        </p:nvSpPr>
        <p:spPr>
          <a:xfrm>
            <a:off x="6876393" y="3031730"/>
            <a:ext cx="1579981" cy="577887"/>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dirty="0" err="1">
                <a:solidFill>
                  <a:schemeClr val="bg1"/>
                </a:solidFill>
                <a:latin typeface="Candara" panose="020E0502030303020204" pitchFamily="34" charset="0"/>
                <a:ea typeface="迷你简菱心" panose="02010609000101010101" pitchFamily="49" charset="-122"/>
              </a:rPr>
              <a:t>Mô</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hình</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trợ</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lực</a:t>
            </a:r>
            <a:r>
              <a:rPr lang="en-US" altLang="zh-CN" sz="1800" dirty="0">
                <a:solidFill>
                  <a:schemeClr val="bg1"/>
                </a:solidFill>
                <a:latin typeface="Candara" panose="020E0502030303020204" pitchFamily="34" charset="0"/>
                <a:ea typeface="迷你简菱心" panose="02010609000101010101" pitchFamily="49" charset="-122"/>
              </a:rPr>
              <a:t> </a:t>
            </a:r>
            <a:endParaRPr lang="zh-CN" altLang="en-US" sz="1800" dirty="0">
              <a:solidFill>
                <a:schemeClr val="bg1"/>
              </a:solidFill>
              <a:latin typeface="Candara" panose="020E0502030303020204" pitchFamily="34" charset="0"/>
              <a:ea typeface="迷你简菱心" panose="02010609000101010101" pitchFamily="49" charset="-122"/>
            </a:endParaRPr>
          </a:p>
        </p:txBody>
      </p:sp>
      <p:sp>
        <p:nvSpPr>
          <p:cNvPr id="29" name="Text Placeholder 6"/>
          <p:cNvSpPr txBox="1">
            <a:spLocks/>
          </p:cNvSpPr>
          <p:nvPr/>
        </p:nvSpPr>
        <p:spPr>
          <a:xfrm>
            <a:off x="1144224" y="4489350"/>
            <a:ext cx="1624980" cy="1081344"/>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en-US" sz="1600" dirty="0" err="1">
                <a:latin typeface="Candara" panose="020E0502030303020204" pitchFamily="34" charset="0"/>
              </a:rPr>
              <a:t>Quỹ</a:t>
            </a:r>
            <a:r>
              <a:rPr lang="en-US" sz="1600" dirty="0">
                <a:latin typeface="Candara" panose="020E0502030303020204" pitchFamily="34" charset="0"/>
              </a:rPr>
              <a:t> </a:t>
            </a:r>
            <a:r>
              <a:rPr lang="en-US" sz="1600" dirty="0" err="1">
                <a:latin typeface="Candara" panose="020E0502030303020204" pitchFamily="34" charset="0"/>
              </a:rPr>
              <a:t>đạo</a:t>
            </a:r>
            <a:r>
              <a:rPr lang="en-US" sz="1600" dirty="0">
                <a:latin typeface="Candara" panose="020E0502030303020204" pitchFamily="34" charset="0"/>
              </a:rPr>
              <a:t> </a:t>
            </a:r>
            <a:r>
              <a:rPr lang="en-US" sz="1600" dirty="0" err="1">
                <a:latin typeface="Candara" panose="020E0502030303020204" pitchFamily="34" charset="0"/>
              </a:rPr>
              <a:t>lái</a:t>
            </a:r>
            <a:r>
              <a:rPr lang="en-US" sz="1600" dirty="0">
                <a:latin typeface="Candara" panose="020E0502030303020204" pitchFamily="34" charset="0"/>
              </a:rPr>
              <a:t> </a:t>
            </a:r>
            <a:r>
              <a:rPr lang="en-US" sz="1600" dirty="0" err="1">
                <a:latin typeface="Candara" panose="020E0502030303020204" pitchFamily="34" charset="0"/>
              </a:rPr>
              <a:t>xe</a:t>
            </a:r>
            <a:r>
              <a:rPr lang="en-US" sz="1600" dirty="0">
                <a:latin typeface="Candara" panose="020E0502030303020204" pitchFamily="34" charset="0"/>
              </a:rPr>
              <a:t> </a:t>
            </a:r>
            <a:r>
              <a:rPr lang="en-US" sz="1600" dirty="0" err="1">
                <a:latin typeface="Candara" panose="020E0502030303020204" pitchFamily="34" charset="0"/>
              </a:rPr>
              <a:t>sẽ</a:t>
            </a:r>
            <a:r>
              <a:rPr lang="en-US" sz="1600" dirty="0">
                <a:latin typeface="Candara" panose="020E0502030303020204" pitchFamily="34" charset="0"/>
              </a:rPr>
              <a:t> </a:t>
            </a:r>
            <a:r>
              <a:rPr lang="en-US" sz="1600" dirty="0" err="1">
                <a:latin typeface="Candara" panose="020E0502030303020204" pitchFamily="34" charset="0"/>
              </a:rPr>
              <a:t>chuyển</a:t>
            </a:r>
            <a:r>
              <a:rPr lang="en-US" sz="1600" dirty="0">
                <a:latin typeface="Candara" panose="020E0502030303020204" pitchFamily="34" charset="0"/>
              </a:rPr>
              <a:t> </a:t>
            </a:r>
            <a:r>
              <a:rPr lang="en-US" sz="1600" dirty="0" err="1">
                <a:latin typeface="Candara" panose="020E0502030303020204" pitchFamily="34" charset="0"/>
              </a:rPr>
              <a:t>làn</a:t>
            </a:r>
            <a:r>
              <a:rPr lang="en-US" sz="1600" dirty="0">
                <a:latin typeface="Candara" panose="020E0502030303020204" pitchFamily="34" charset="0"/>
              </a:rPr>
              <a:t> </a:t>
            </a:r>
            <a:r>
              <a:rPr lang="en-US" sz="1600" dirty="0" err="1">
                <a:latin typeface="Candara" panose="020E0502030303020204" pitchFamily="34" charset="0"/>
              </a:rPr>
              <a:t>đường</a:t>
            </a:r>
            <a:r>
              <a:rPr lang="en-US" sz="1600" dirty="0">
                <a:latin typeface="Candara" panose="020E0502030303020204" pitchFamily="34" charset="0"/>
              </a:rPr>
              <a:t> </a:t>
            </a:r>
            <a:endPar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endParaRPr>
          </a:p>
        </p:txBody>
      </p:sp>
      <p:sp>
        <p:nvSpPr>
          <p:cNvPr id="30" name="Text Placeholder 6"/>
          <p:cNvSpPr txBox="1">
            <a:spLocks/>
          </p:cNvSpPr>
          <p:nvPr/>
        </p:nvSpPr>
        <p:spPr>
          <a:xfrm>
            <a:off x="3806854" y="4436503"/>
            <a:ext cx="1894358" cy="1134191"/>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Động</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lực</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học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lái</a:t>
            </a:r>
            <a:endPar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endParaRPr>
          </a:p>
          <a:p>
            <a:pPr algn="ctr">
              <a:lnSpc>
                <a:spcPct val="130000"/>
              </a:lnSpc>
            </a:pP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Momen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cản</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trả</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về</a:t>
            </a:r>
            <a:endPar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endParaRPr>
          </a:p>
          <a:p>
            <a:pPr algn="ctr">
              <a:lnSpc>
                <a:spcPct val="130000"/>
              </a:lnSpc>
            </a:pP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Chuyển</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động</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thân</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xe</a:t>
            </a:r>
            <a:endPar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endParaRPr>
          </a:p>
        </p:txBody>
      </p:sp>
      <p:sp>
        <p:nvSpPr>
          <p:cNvPr id="31" name="Text Placeholder 6"/>
          <p:cNvSpPr txBox="1">
            <a:spLocks/>
          </p:cNvSpPr>
          <p:nvPr/>
        </p:nvSpPr>
        <p:spPr>
          <a:xfrm>
            <a:off x="6724889" y="4436503"/>
            <a:ext cx="1815245" cy="1134191"/>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Ngưỡng</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trợ</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lực</a:t>
            </a:r>
            <a:endPar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endParaRPr>
          </a:p>
          <a:p>
            <a:pPr algn="ctr">
              <a:lnSpc>
                <a:spcPct val="130000"/>
              </a:lnSpc>
            </a:pP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Bộ</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trợ</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lực</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lái</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điện</a:t>
            </a:r>
            <a:endPar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endParaRPr>
          </a:p>
        </p:txBody>
      </p:sp>
      <p:sp>
        <p:nvSpPr>
          <p:cNvPr id="32" name="Text Placeholder 5"/>
          <p:cNvSpPr txBox="1">
            <a:spLocks/>
          </p:cNvSpPr>
          <p:nvPr/>
        </p:nvSpPr>
        <p:spPr>
          <a:xfrm>
            <a:off x="4037469" y="3031730"/>
            <a:ext cx="1579981" cy="577887"/>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dirty="0" err="1">
                <a:solidFill>
                  <a:schemeClr val="bg1"/>
                </a:solidFill>
                <a:latin typeface="Candara" panose="020E0502030303020204" pitchFamily="34" charset="0"/>
                <a:ea typeface="迷你简菱心" panose="02010609000101010101" pitchFamily="49" charset="-122"/>
              </a:rPr>
              <a:t>Mô</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hình</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hệ</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thống</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lái</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và</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xe</a:t>
            </a:r>
            <a:endParaRPr lang="zh-CN" altLang="en-US" sz="1800" dirty="0">
              <a:solidFill>
                <a:schemeClr val="bg1"/>
              </a:solidFill>
              <a:latin typeface="Candara" panose="020E0502030303020204" pitchFamily="34" charset="0"/>
              <a:ea typeface="迷你简菱心" panose="02010609000101010101" pitchFamily="49" charset="-122"/>
            </a:endParaRPr>
          </a:p>
        </p:txBody>
      </p:sp>
      <p:sp>
        <p:nvSpPr>
          <p:cNvPr id="34" name="Shape 1480"/>
          <p:cNvSpPr/>
          <p:nvPr/>
        </p:nvSpPr>
        <p:spPr>
          <a:xfrm>
            <a:off x="6831282" y="2597773"/>
            <a:ext cx="186347" cy="186335"/>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bg1"/>
          </a:solidFill>
          <a:ln w="12700">
            <a:miter lim="400000"/>
          </a:ln>
        </p:spPr>
        <p:txBody>
          <a:bodyPr lIns="0" tIns="0" rIns="0" bIns="0" anchor="ctr"/>
          <a:lstStyle/>
          <a:p>
            <a:pPr lvl="0"/>
            <a:endParaRPr sz="1733">
              <a:latin typeface="Candara" panose="020E0502030303020204" pitchFamily="34" charset="0"/>
              <a:ea typeface="微软雅黑" panose="020B0503020204020204" pitchFamily="34" charset="-122"/>
            </a:endParaRPr>
          </a:p>
        </p:txBody>
      </p:sp>
      <p:sp>
        <p:nvSpPr>
          <p:cNvPr id="35" name="Shape 1458">
            <a:extLst>
              <a:ext uri="{FF2B5EF4-FFF2-40B4-BE49-F238E27FC236}">
                <a16:creationId xmlns:a16="http://schemas.microsoft.com/office/drawing/2014/main" id="{59860C8C-6EBA-C2B2-1100-D5042BC37C00}"/>
              </a:ext>
            </a:extLst>
          </p:cNvPr>
          <p:cNvSpPr/>
          <p:nvPr/>
        </p:nvSpPr>
        <p:spPr>
          <a:xfrm>
            <a:off x="9307570" y="3315787"/>
            <a:ext cx="2079845" cy="2612203"/>
          </a:xfrm>
          <a:prstGeom prst="roundRect">
            <a:avLst>
              <a:gd name="adj" fmla="val 6924"/>
            </a:avLst>
          </a:prstGeom>
          <a:ln w="12700">
            <a:solidFill>
              <a:srgbClr val="A6AAA9"/>
            </a:solidFill>
            <a:miter lim="400000"/>
          </a:ln>
        </p:spPr>
        <p:txBody>
          <a:bodyPr lIns="19051" tIns="19051" rIns="19051" bIns="19051" anchor="ctr"/>
          <a:lstStyle/>
          <a:p>
            <a:pPr lvl="0"/>
            <a:endParaRPr sz="1733">
              <a:latin typeface="Candara" panose="020E0502030303020204" pitchFamily="34" charset="0"/>
              <a:ea typeface="微软雅黑" panose="020B0503020204020204" pitchFamily="34" charset="-122"/>
            </a:endParaRPr>
          </a:p>
        </p:txBody>
      </p:sp>
      <p:sp>
        <p:nvSpPr>
          <p:cNvPr id="36" name="Shape 1471">
            <a:extLst>
              <a:ext uri="{FF2B5EF4-FFF2-40B4-BE49-F238E27FC236}">
                <a16:creationId xmlns:a16="http://schemas.microsoft.com/office/drawing/2014/main" id="{A61B7CB6-3839-5F47-1AF4-5C2580DF4DD6}"/>
              </a:ext>
            </a:extLst>
          </p:cNvPr>
          <p:cNvSpPr/>
          <p:nvPr/>
        </p:nvSpPr>
        <p:spPr>
          <a:xfrm>
            <a:off x="9516598" y="2478493"/>
            <a:ext cx="1684355" cy="16843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51472"/>
          </a:solidFill>
          <a:ln>
            <a:noFill/>
          </a:ln>
          <a:effectLst>
            <a:outerShdw blurRad="63500" algn="ctr" rotWithShape="0">
              <a:prstClr val="black">
                <a:alpha val="40000"/>
              </a:prstClr>
            </a:outerShdw>
          </a:effectLst>
        </p:spPr>
        <p:txBody>
          <a:bodyPr wrap="square" lIns="19051" tIns="19051" rIns="19051" bIns="19051" numCol="1" anchor="ctr">
            <a:noAutofit/>
          </a:bodyPr>
          <a:lstStyle/>
          <a:p>
            <a:pPr lvl="0"/>
            <a:endParaRPr sz="1733">
              <a:latin typeface="Candara" panose="020E0502030303020204" pitchFamily="34" charset="0"/>
              <a:ea typeface="微软雅黑" panose="020B0503020204020204" pitchFamily="34" charset="-122"/>
            </a:endParaRPr>
          </a:p>
        </p:txBody>
      </p:sp>
      <p:grpSp>
        <p:nvGrpSpPr>
          <p:cNvPr id="37" name="Group 40">
            <a:extLst>
              <a:ext uri="{FF2B5EF4-FFF2-40B4-BE49-F238E27FC236}">
                <a16:creationId xmlns:a16="http://schemas.microsoft.com/office/drawing/2014/main" id="{BE22F985-CAFC-5265-7701-471E2031090B}"/>
              </a:ext>
            </a:extLst>
          </p:cNvPr>
          <p:cNvGrpSpPr/>
          <p:nvPr/>
        </p:nvGrpSpPr>
        <p:grpSpPr>
          <a:xfrm>
            <a:off x="9426520" y="2516997"/>
            <a:ext cx="474017" cy="474017"/>
            <a:chOff x="8994965" y="2088732"/>
            <a:chExt cx="474017" cy="474017"/>
          </a:xfrm>
          <a:solidFill>
            <a:schemeClr val="bg1"/>
          </a:solidFill>
        </p:grpSpPr>
        <p:sp>
          <p:nvSpPr>
            <p:cNvPr id="38" name="Shape 1476">
              <a:extLst>
                <a:ext uri="{FF2B5EF4-FFF2-40B4-BE49-F238E27FC236}">
                  <a16:creationId xmlns:a16="http://schemas.microsoft.com/office/drawing/2014/main" id="{87E3F824-11A1-09A8-EED6-8C825E62C2ED}"/>
                </a:ext>
              </a:extLst>
            </p:cNvPr>
            <p:cNvSpPr/>
            <p:nvPr/>
          </p:nvSpPr>
          <p:spPr>
            <a:xfrm>
              <a:off x="8994965"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51472"/>
            </a:solidFill>
            <a:ln>
              <a:noFill/>
            </a:ln>
            <a:effectLst>
              <a:outerShdw blurRad="63500" algn="ctr" rotWithShape="0">
                <a:prstClr val="black">
                  <a:alpha val="40000"/>
                </a:prstClr>
              </a:outerShdw>
            </a:effectLst>
          </p:spPr>
          <p:txBody>
            <a:bodyPr lIns="25400" tIns="25400" rIns="25400" bIns="25400" anchor="ctr"/>
            <a:lstStyle/>
            <a:p>
              <a:pPr lvl="0"/>
              <a:endParaRPr sz="1733">
                <a:latin typeface="Candara" panose="020E0502030303020204" pitchFamily="34" charset="0"/>
                <a:ea typeface="微软雅黑" panose="020B0503020204020204" pitchFamily="34" charset="-122"/>
              </a:endParaRPr>
            </a:p>
          </p:txBody>
        </p:sp>
        <p:sp>
          <p:nvSpPr>
            <p:cNvPr id="39" name="Shape 1481">
              <a:extLst>
                <a:ext uri="{FF2B5EF4-FFF2-40B4-BE49-F238E27FC236}">
                  <a16:creationId xmlns:a16="http://schemas.microsoft.com/office/drawing/2014/main" id="{7EC4ED33-843F-1F26-52A0-CF01838CE464}"/>
                </a:ext>
              </a:extLst>
            </p:cNvPr>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grpFill/>
            <a:ln w="12700">
              <a:miter lim="400000"/>
            </a:ln>
          </p:spPr>
          <p:txBody>
            <a:bodyPr lIns="0" tIns="0" rIns="0" bIns="0" anchor="ctr"/>
            <a:lstStyle/>
            <a:p>
              <a:pPr lvl="0"/>
              <a:endParaRPr sz="1733">
                <a:latin typeface="Candara" panose="020E0502030303020204" pitchFamily="34" charset="0"/>
                <a:ea typeface="微软雅黑" panose="020B0503020204020204" pitchFamily="34" charset="-122"/>
              </a:endParaRPr>
            </a:p>
          </p:txBody>
        </p:sp>
      </p:grpSp>
      <p:sp>
        <p:nvSpPr>
          <p:cNvPr id="40" name="Text Placeholder 5">
            <a:extLst>
              <a:ext uri="{FF2B5EF4-FFF2-40B4-BE49-F238E27FC236}">
                <a16:creationId xmlns:a16="http://schemas.microsoft.com/office/drawing/2014/main" id="{05258A13-ECAE-010E-A8A3-71F602851F15}"/>
              </a:ext>
            </a:extLst>
          </p:cNvPr>
          <p:cNvSpPr txBox="1">
            <a:spLocks/>
          </p:cNvSpPr>
          <p:nvPr/>
        </p:nvSpPr>
        <p:spPr>
          <a:xfrm>
            <a:off x="9602656" y="3031730"/>
            <a:ext cx="1579981" cy="577887"/>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dirty="0" err="1">
                <a:solidFill>
                  <a:schemeClr val="bg1"/>
                </a:solidFill>
                <a:latin typeface="Candara" panose="020E0502030303020204" pitchFamily="34" charset="0"/>
                <a:ea typeface="迷你简菱心" panose="02010609000101010101" pitchFamily="49" charset="-122"/>
              </a:rPr>
              <a:t>Tính</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toán</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năng</a:t>
            </a:r>
            <a:r>
              <a:rPr lang="en-US" altLang="zh-CN" sz="1800" dirty="0">
                <a:solidFill>
                  <a:schemeClr val="bg1"/>
                </a:solidFill>
                <a:latin typeface="Candara" panose="020E0502030303020204" pitchFamily="34" charset="0"/>
                <a:ea typeface="迷你简菱心" panose="02010609000101010101" pitchFamily="49" charset="-122"/>
              </a:rPr>
              <a:t> </a:t>
            </a:r>
            <a:r>
              <a:rPr lang="en-US" altLang="zh-CN" sz="1800" dirty="0" err="1">
                <a:solidFill>
                  <a:schemeClr val="bg1"/>
                </a:solidFill>
                <a:latin typeface="Candara" panose="020E0502030303020204" pitchFamily="34" charset="0"/>
                <a:ea typeface="迷你简菱心" panose="02010609000101010101" pitchFamily="49" charset="-122"/>
              </a:rPr>
              <a:t>lượng</a:t>
            </a:r>
            <a:endParaRPr lang="zh-CN" altLang="en-US" sz="1800" dirty="0">
              <a:solidFill>
                <a:schemeClr val="bg1"/>
              </a:solidFill>
              <a:latin typeface="Candara" panose="020E0502030303020204" pitchFamily="34" charset="0"/>
              <a:ea typeface="迷你简菱心" panose="02010609000101010101" pitchFamily="49" charset="-122"/>
            </a:endParaRPr>
          </a:p>
        </p:txBody>
      </p:sp>
      <p:sp>
        <p:nvSpPr>
          <p:cNvPr id="41" name="Text Placeholder 6">
            <a:extLst>
              <a:ext uri="{FF2B5EF4-FFF2-40B4-BE49-F238E27FC236}">
                <a16:creationId xmlns:a16="http://schemas.microsoft.com/office/drawing/2014/main" id="{424BC6F0-AC04-23A3-A338-D5BC7A500ACF}"/>
              </a:ext>
            </a:extLst>
          </p:cNvPr>
          <p:cNvSpPr txBox="1">
            <a:spLocks/>
          </p:cNvSpPr>
          <p:nvPr/>
        </p:nvSpPr>
        <p:spPr>
          <a:xfrm>
            <a:off x="9451152" y="4436503"/>
            <a:ext cx="1815245" cy="1134191"/>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So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sánh</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năng</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lượng</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đánh</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lái</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cần</a:t>
            </a:r>
            <a:r>
              <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rPr>
              <a:t> </a:t>
            </a:r>
            <a:r>
              <a:rPr lang="en-US" altLang="zh-CN" sz="1600" dirty="0" err="1">
                <a:solidFill>
                  <a:schemeClr val="tx1">
                    <a:lumMod val="85000"/>
                    <a:lumOff val="15000"/>
                  </a:schemeClr>
                </a:solidFill>
                <a:latin typeface="Candara" panose="020E0502030303020204" pitchFamily="34" charset="0"/>
                <a:ea typeface="冬青黑体简体中文 W3" panose="020B0300000000000000" pitchFamily="34" charset="-122"/>
              </a:rPr>
              <a:t>thiết</a:t>
            </a:r>
            <a:endPar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endParaRPr>
          </a:p>
        </p:txBody>
      </p:sp>
      <p:grpSp>
        <p:nvGrpSpPr>
          <p:cNvPr id="42" name="Group 17">
            <a:extLst>
              <a:ext uri="{FF2B5EF4-FFF2-40B4-BE49-F238E27FC236}">
                <a16:creationId xmlns:a16="http://schemas.microsoft.com/office/drawing/2014/main" id="{2AFB13D7-3A50-D9F8-D3FF-B3DC3C44A380}"/>
              </a:ext>
            </a:extLst>
          </p:cNvPr>
          <p:cNvGrpSpPr/>
          <p:nvPr/>
        </p:nvGrpSpPr>
        <p:grpSpPr>
          <a:xfrm>
            <a:off x="-87086" y="6582470"/>
            <a:ext cx="12348758" cy="330390"/>
            <a:chOff x="0" y="6642340"/>
            <a:chExt cx="12265361" cy="236762"/>
          </a:xfrm>
          <a:solidFill>
            <a:srgbClr val="151472"/>
          </a:solidFill>
        </p:grpSpPr>
        <p:grpSp>
          <p:nvGrpSpPr>
            <p:cNvPr id="43" name="Group 18">
              <a:extLst>
                <a:ext uri="{FF2B5EF4-FFF2-40B4-BE49-F238E27FC236}">
                  <a16:creationId xmlns:a16="http://schemas.microsoft.com/office/drawing/2014/main" id="{706FFC31-5C7A-E3AF-44FB-FCA816CC2E31}"/>
                </a:ext>
              </a:extLst>
            </p:cNvPr>
            <p:cNvGrpSpPr/>
            <p:nvPr/>
          </p:nvGrpSpPr>
          <p:grpSpPr>
            <a:xfrm>
              <a:off x="0" y="6642340"/>
              <a:ext cx="12265361" cy="220557"/>
              <a:chOff x="0" y="6642340"/>
              <a:chExt cx="12265361" cy="220557"/>
            </a:xfrm>
            <a:grpFill/>
          </p:grpSpPr>
          <p:grpSp>
            <p:nvGrpSpPr>
              <p:cNvPr id="46" name="Group 20">
                <a:extLst>
                  <a:ext uri="{FF2B5EF4-FFF2-40B4-BE49-F238E27FC236}">
                    <a16:creationId xmlns:a16="http://schemas.microsoft.com/office/drawing/2014/main" id="{4DB84463-A13F-71C1-E630-CF2EDF8390A9}"/>
                  </a:ext>
                </a:extLst>
              </p:cNvPr>
              <p:cNvGrpSpPr/>
              <p:nvPr/>
            </p:nvGrpSpPr>
            <p:grpSpPr>
              <a:xfrm>
                <a:off x="0" y="6642340"/>
                <a:ext cx="12265361" cy="215660"/>
                <a:chOff x="0" y="6642340"/>
                <a:chExt cx="12265361" cy="215660"/>
              </a:xfrm>
              <a:grpFill/>
            </p:grpSpPr>
            <p:sp>
              <p:nvSpPr>
                <p:cNvPr id="48" name="Rectangle 22">
                  <a:extLst>
                    <a:ext uri="{FF2B5EF4-FFF2-40B4-BE49-F238E27FC236}">
                      <a16:creationId xmlns:a16="http://schemas.microsoft.com/office/drawing/2014/main" id="{C1AC1061-1C23-90B1-6C89-E0E204D69C7E}"/>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25">
                  <a:extLst>
                    <a:ext uri="{FF2B5EF4-FFF2-40B4-BE49-F238E27FC236}">
                      <a16:creationId xmlns:a16="http://schemas.microsoft.com/office/drawing/2014/main" id="{9B8BE903-4E28-2138-1760-F836EFAA35E0}"/>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7" name="TextBox 21">
                <a:extLst>
                  <a:ext uri="{FF2B5EF4-FFF2-40B4-BE49-F238E27FC236}">
                    <a16:creationId xmlns:a16="http://schemas.microsoft.com/office/drawing/2014/main" id="{08D767F9-21B0-55A0-C8E9-74FB32B1B810}"/>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15</a:t>
                </a:r>
              </a:p>
            </p:txBody>
          </p:sp>
        </p:grpSp>
        <p:sp>
          <p:nvSpPr>
            <p:cNvPr id="44" name="TextBox 19">
              <a:extLst>
                <a:ext uri="{FF2B5EF4-FFF2-40B4-BE49-F238E27FC236}">
                  <a16:creationId xmlns:a16="http://schemas.microsoft.com/office/drawing/2014/main" id="{432BAB13-2C93-EADA-31CB-001ADCE0B836}"/>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
        <p:nvSpPr>
          <p:cNvPr id="50" name="Hộp Văn bản 49">
            <a:extLst>
              <a:ext uri="{FF2B5EF4-FFF2-40B4-BE49-F238E27FC236}">
                <a16:creationId xmlns:a16="http://schemas.microsoft.com/office/drawing/2014/main" id="{247CBC06-F012-C216-BE85-7BA5E07A0DA4}"/>
              </a:ext>
            </a:extLst>
          </p:cNvPr>
          <p:cNvSpPr txBox="1"/>
          <p:nvPr/>
        </p:nvSpPr>
        <p:spPr>
          <a:xfrm>
            <a:off x="3719843" y="1488745"/>
            <a:ext cx="4040778" cy="430887"/>
          </a:xfrm>
          <a:prstGeom prst="rect">
            <a:avLst/>
          </a:prstGeom>
          <a:noFill/>
        </p:spPr>
        <p:txBody>
          <a:bodyPr wrap="square" rtlCol="0">
            <a:spAutoFit/>
          </a:bodyPr>
          <a:lstStyle/>
          <a:p>
            <a:pPr algn="ctr"/>
            <a:r>
              <a:rPr lang="en-US" sz="2200" dirty="0">
                <a:latin typeface="Verdana" panose="020B0604030504040204" pitchFamily="34" charset="0"/>
                <a:ea typeface="Verdana" panose="020B0604030504040204" pitchFamily="34" charset="0"/>
              </a:rPr>
              <a:t>NỘI DUNG</a:t>
            </a:r>
          </a:p>
        </p:txBody>
      </p:sp>
      <p:grpSp>
        <p:nvGrpSpPr>
          <p:cNvPr id="51" name="Group 32">
            <a:extLst>
              <a:ext uri="{FF2B5EF4-FFF2-40B4-BE49-F238E27FC236}">
                <a16:creationId xmlns:a16="http://schemas.microsoft.com/office/drawing/2014/main" id="{A6A1E993-D9D5-1DCA-5442-13B8D0CEB15E}"/>
              </a:ext>
            </a:extLst>
          </p:cNvPr>
          <p:cNvGrpSpPr/>
          <p:nvPr/>
        </p:nvGrpSpPr>
        <p:grpSpPr>
          <a:xfrm>
            <a:off x="3920593" y="2474245"/>
            <a:ext cx="474017" cy="474017"/>
            <a:chOff x="3906591" y="2088732"/>
            <a:chExt cx="474017" cy="474017"/>
          </a:xfrm>
          <a:solidFill>
            <a:schemeClr val="bg1"/>
          </a:solidFill>
        </p:grpSpPr>
        <p:sp>
          <p:nvSpPr>
            <p:cNvPr id="52" name="Shape 1474">
              <a:extLst>
                <a:ext uri="{FF2B5EF4-FFF2-40B4-BE49-F238E27FC236}">
                  <a16:creationId xmlns:a16="http://schemas.microsoft.com/office/drawing/2014/main" id="{78DA5565-EEC0-B148-A42D-2E2EF535BEA1}"/>
                </a:ext>
              </a:extLst>
            </p:cNvPr>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51472"/>
            </a:solidFill>
            <a:ln>
              <a:noFill/>
            </a:ln>
            <a:effectLst>
              <a:outerShdw blurRad="63500" algn="ctr" rotWithShape="0">
                <a:prstClr val="black">
                  <a:alpha val="40000"/>
                </a:prstClr>
              </a:outerShdw>
            </a:effectLst>
          </p:spPr>
          <p:txBody>
            <a:bodyPr lIns="25400" tIns="25400" rIns="25400" bIns="25400" anchor="ctr"/>
            <a:lstStyle/>
            <a:p>
              <a:pPr lvl="0"/>
              <a:endParaRPr sz="1733">
                <a:latin typeface="Candara" panose="020E0502030303020204" pitchFamily="34" charset="0"/>
                <a:ea typeface="微软雅黑" panose="020B0503020204020204" pitchFamily="34" charset="-122"/>
              </a:endParaRPr>
            </a:p>
          </p:txBody>
        </p:sp>
        <p:grpSp>
          <p:nvGrpSpPr>
            <p:cNvPr id="53" name="Group 1479">
              <a:extLst>
                <a:ext uri="{FF2B5EF4-FFF2-40B4-BE49-F238E27FC236}">
                  <a16:creationId xmlns:a16="http://schemas.microsoft.com/office/drawing/2014/main" id="{556D9400-56D2-D44A-29A2-6A41C34AEAC8}"/>
                </a:ext>
              </a:extLst>
            </p:cNvPr>
            <p:cNvGrpSpPr/>
            <p:nvPr/>
          </p:nvGrpSpPr>
          <p:grpSpPr>
            <a:xfrm>
              <a:off x="4031314" y="2211790"/>
              <a:ext cx="199171" cy="186335"/>
              <a:chOff x="0" y="0"/>
              <a:chExt cx="398340" cy="372667"/>
            </a:xfrm>
            <a:grpFill/>
          </p:grpSpPr>
          <p:sp>
            <p:nvSpPr>
              <p:cNvPr id="54" name="Shape 1477">
                <a:extLst>
                  <a:ext uri="{FF2B5EF4-FFF2-40B4-BE49-F238E27FC236}">
                    <a16:creationId xmlns:a16="http://schemas.microsoft.com/office/drawing/2014/main" id="{806B6DAE-45EC-692A-B300-AB915225B7D5}"/>
                  </a:ext>
                </a:extLst>
              </p:cNvPr>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grpFill/>
              <a:ln w="12700" cap="flat">
                <a:noFill/>
                <a:miter lim="400000"/>
              </a:ln>
              <a:effectLst/>
            </p:spPr>
            <p:txBody>
              <a:bodyPr wrap="square" lIns="0" tIns="0" rIns="0" bIns="0" numCol="1" anchor="ctr">
                <a:noAutofit/>
              </a:bodyPr>
              <a:lstStyle/>
              <a:p>
                <a:pPr lvl="0"/>
                <a:endParaRPr sz="1733">
                  <a:latin typeface="Candara" panose="020E0502030303020204" pitchFamily="34" charset="0"/>
                  <a:ea typeface="微软雅黑" panose="020B0503020204020204" pitchFamily="34" charset="-122"/>
                </a:endParaRPr>
              </a:p>
            </p:txBody>
          </p:sp>
          <p:sp>
            <p:nvSpPr>
              <p:cNvPr id="55" name="Shape 1478">
                <a:extLst>
                  <a:ext uri="{FF2B5EF4-FFF2-40B4-BE49-F238E27FC236}">
                    <a16:creationId xmlns:a16="http://schemas.microsoft.com/office/drawing/2014/main" id="{DF3B92CF-6561-07D1-4B60-5FE989BAB610}"/>
                  </a:ext>
                </a:extLst>
              </p:cNvPr>
              <p:cNvSpPr/>
              <p:nvPr/>
            </p:nvSpPr>
            <p:spPr>
              <a:xfrm>
                <a:off x="74826" y="149651"/>
                <a:ext cx="323514" cy="223016"/>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grpFill/>
              <a:ln w="12700" cap="flat">
                <a:noFill/>
                <a:miter lim="400000"/>
              </a:ln>
              <a:effectLst/>
            </p:spPr>
            <p:txBody>
              <a:bodyPr wrap="square" lIns="0" tIns="0" rIns="0" bIns="0" numCol="1" anchor="ctr">
                <a:noAutofit/>
              </a:bodyPr>
              <a:lstStyle/>
              <a:p>
                <a:pPr lvl="0"/>
                <a:endParaRPr sz="1733" dirty="0">
                  <a:latin typeface="Candara" panose="020E0502030303020204" pitchFamily="34" charset="0"/>
                  <a:ea typeface="微软雅黑" panose="020B0503020204020204" pitchFamily="34" charset="-122"/>
                </a:endParaRPr>
              </a:p>
            </p:txBody>
          </p:sp>
        </p:grpSp>
      </p:grpSp>
      <p:pic>
        <p:nvPicPr>
          <p:cNvPr id="56" name="Picture 84">
            <a:extLst>
              <a:ext uri="{FF2B5EF4-FFF2-40B4-BE49-F238E27FC236}">
                <a16:creationId xmlns:a16="http://schemas.microsoft.com/office/drawing/2014/main" id="{F7206279-55C7-F20A-DE1D-3F98F5832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383" y="2244404"/>
            <a:ext cx="10812194" cy="3381281"/>
          </a:xfrm>
          <a:prstGeom prst="rect">
            <a:avLst/>
          </a:prstGeom>
        </p:spPr>
      </p:pic>
      <p:sp>
        <p:nvSpPr>
          <p:cNvPr id="57" name="Hộp Văn bản 56">
            <a:extLst>
              <a:ext uri="{FF2B5EF4-FFF2-40B4-BE49-F238E27FC236}">
                <a16:creationId xmlns:a16="http://schemas.microsoft.com/office/drawing/2014/main" id="{E52F045D-7E72-A1D6-EA43-8B32E80FF01D}"/>
              </a:ext>
            </a:extLst>
          </p:cNvPr>
          <p:cNvSpPr txBox="1"/>
          <p:nvPr/>
        </p:nvSpPr>
        <p:spPr>
          <a:xfrm>
            <a:off x="2106244" y="5803629"/>
            <a:ext cx="7794293" cy="369332"/>
          </a:xfrm>
          <a:prstGeom prst="rect">
            <a:avLst/>
          </a:prstGeom>
          <a:noFill/>
        </p:spPr>
        <p:txBody>
          <a:bodyPr wrap="square" rtlCol="0">
            <a:spAutoFit/>
          </a:bodyPr>
          <a:lstStyle/>
          <a:p>
            <a:pPr algn="ct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Sơ</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đồ</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bố</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trí</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chung</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mô</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hình</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mô</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phỏng</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điều</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khiển</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quỹ</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đạo</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xe</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chuyển</a:t>
            </a:r>
            <a:r>
              <a:rPr lang="en-US" sz="1800" i="1" dirty="0">
                <a:solidFill>
                  <a:srgbClr val="92D050"/>
                </a:solidFill>
                <a:effectLst/>
                <a:latin typeface="Times New Roman" panose="02020603050405020304" pitchFamily="18" charset="0"/>
                <a:ea typeface="Calibri" panose="020F0502020204030204" pitchFamily="34" charset="0"/>
              </a:rPr>
              <a:t> </a:t>
            </a:r>
            <a:r>
              <a:rPr lang="en-US" sz="1800" i="1" dirty="0" err="1">
                <a:solidFill>
                  <a:srgbClr val="92D050"/>
                </a:solidFill>
                <a:effectLst/>
                <a:latin typeface="Times New Roman" panose="02020603050405020304" pitchFamily="18" charset="0"/>
                <a:ea typeface="Calibri" panose="020F0502020204030204" pitchFamily="34" charset="0"/>
              </a:rPr>
              <a:t>động</a:t>
            </a:r>
            <a:endParaRPr lang="en-US" dirty="0">
              <a:solidFill>
                <a:srgbClr val="92D050"/>
              </a:solidFill>
            </a:endParaRPr>
          </a:p>
        </p:txBody>
      </p:sp>
    </p:spTree>
    <p:extLst>
      <p:ext uri="{BB962C8B-B14F-4D97-AF65-F5344CB8AC3E}">
        <p14:creationId xmlns:p14="http://schemas.microsoft.com/office/powerpoint/2010/main" val="1707734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grpId="0" nodeType="with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5" grpId="0" animBg="1"/>
      <p:bldP spid="16" grpId="0" animBg="1"/>
      <p:bldP spid="23" grpId="0" animBg="1"/>
      <p:bldP spid="25" grpId="0"/>
      <p:bldP spid="26" grpId="0"/>
      <p:bldP spid="28" grpId="0"/>
      <p:bldP spid="29" grpId="0"/>
      <p:bldP spid="30" grpId="0"/>
      <p:bldP spid="31" grpId="0"/>
      <p:bldP spid="32" grpId="0"/>
      <p:bldP spid="34" grpId="0" animBg="1"/>
      <p:bldP spid="35" grpId="0" animBg="1"/>
      <p:bldP spid="36" grpId="0" animBg="1"/>
      <p:bldP spid="40" grpId="0"/>
      <p:bldP spid="41" grpId="0"/>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rot="16200000">
            <a:off x="5962282" y="-859631"/>
            <a:ext cx="923330" cy="28494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800" dirty="0">
                <a:solidFill>
                  <a:srgbClr val="151472"/>
                </a:solidFill>
                <a:latin typeface="Candara" panose="020E0502030303020204" pitchFamily="34" charset="0"/>
                <a:ea typeface="迷你简菱心" panose="02010609000101010101" pitchFamily="49" charset="-122"/>
              </a:rPr>
              <a:t>NỘI DUNG</a:t>
            </a:r>
            <a:endParaRPr kumimoji="0" lang="en-US" altLang="zh-CN" sz="4800" b="0" i="0" u="none" strike="noStrike" kern="1200" cap="none" spc="0" normalizeH="0" baseline="0" noProof="0" dirty="0">
              <a:ln>
                <a:noFill/>
              </a:ln>
              <a:solidFill>
                <a:srgbClr val="151472"/>
              </a:solidFill>
              <a:effectLst/>
              <a:uLnTx/>
              <a:uFillTx/>
              <a:latin typeface="Candara" panose="020E0502030303020204" pitchFamily="34" charset="0"/>
              <a:ea typeface="迷你简菱心" panose="02010609000101010101" pitchFamily="49" charset="-122"/>
            </a:endParaRPr>
          </a:p>
        </p:txBody>
      </p:sp>
      <p:cxnSp>
        <p:nvCxnSpPr>
          <p:cNvPr id="8" name="直接连接符 7"/>
          <p:cNvCxnSpPr>
            <a:cxnSpLocks/>
          </p:cNvCxnSpPr>
          <p:nvPr/>
        </p:nvCxnSpPr>
        <p:spPr>
          <a:xfrm>
            <a:off x="897784" y="1243154"/>
            <a:ext cx="0" cy="536192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101452" y="1300531"/>
            <a:ext cx="185659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noProof="0" dirty="0" err="1">
                <a:solidFill>
                  <a:srgbClr val="151472"/>
                </a:solidFill>
                <a:latin typeface="Candara" panose="020E0502030303020204" pitchFamily="34" charset="0"/>
                <a:ea typeface="方正尚酷简体" panose="03000509000000000000" pitchFamily="65" charset="-122"/>
              </a:rPr>
              <a:t>Giới</a:t>
            </a:r>
            <a:r>
              <a:rPr lang="en-US" altLang="zh-CN" sz="3200" noProof="0" dirty="0">
                <a:solidFill>
                  <a:srgbClr val="151472"/>
                </a:solidFill>
                <a:latin typeface="Candara" panose="020E0502030303020204" pitchFamily="34" charset="0"/>
                <a:ea typeface="方正尚酷简体" panose="03000509000000000000" pitchFamily="65" charset="-122"/>
              </a:rPr>
              <a:t> </a:t>
            </a:r>
            <a:r>
              <a:rPr lang="en-US" altLang="zh-CN" sz="3200" noProof="0" dirty="0" err="1">
                <a:solidFill>
                  <a:srgbClr val="151472"/>
                </a:solidFill>
                <a:latin typeface="Candara" panose="020E0502030303020204" pitchFamily="34" charset="0"/>
                <a:ea typeface="方正尚酷简体" panose="03000509000000000000" pitchFamily="65" charset="-122"/>
              </a:rPr>
              <a:t>thiệu</a:t>
            </a:r>
            <a:endParaRPr kumimoji="0" lang="zh-CN" altLang="en-US" sz="3200" b="0" i="0" u="none" strike="noStrike" kern="1200" cap="none" spc="0" normalizeH="0" baseline="0" noProof="0" dirty="0">
              <a:ln>
                <a:noFill/>
              </a:ln>
              <a:solidFill>
                <a:srgbClr val="151472"/>
              </a:solidFill>
              <a:effectLst/>
              <a:uLnTx/>
              <a:uFillTx/>
              <a:latin typeface="Candara" panose="020E0502030303020204" pitchFamily="34" charset="0"/>
              <a:ea typeface="方正尚酷简体" panose="03000509000000000000" pitchFamily="65" charset="-122"/>
            </a:endParaRPr>
          </a:p>
        </p:txBody>
      </p:sp>
      <p:grpSp>
        <p:nvGrpSpPr>
          <p:cNvPr id="10" name="组合 9"/>
          <p:cNvGrpSpPr/>
          <p:nvPr/>
        </p:nvGrpSpPr>
        <p:grpSpPr>
          <a:xfrm>
            <a:off x="1508483" y="1234179"/>
            <a:ext cx="9690735" cy="758214"/>
            <a:chOff x="4611330" y="1476290"/>
            <a:chExt cx="9376766" cy="657311"/>
          </a:xfrm>
        </p:grpSpPr>
        <p:sp>
          <p:nvSpPr>
            <p:cNvPr id="11" name="矩形 10"/>
            <p:cNvSpPr/>
            <p:nvPr/>
          </p:nvSpPr>
          <p:spPr>
            <a:xfrm>
              <a:off x="6102487" y="1476290"/>
              <a:ext cx="7885609" cy="648430"/>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ndara" panose="020E0502030303020204" pitchFamily="34" charset="0"/>
                <a:ea typeface="宋体" panose="02010600030101010101" pitchFamily="2" charset="-122"/>
              </a:endParaRPr>
            </a:p>
          </p:txBody>
        </p:sp>
        <p:sp>
          <p:nvSpPr>
            <p:cNvPr id="12" name="矩形 11"/>
            <p:cNvSpPr/>
            <p:nvPr/>
          </p:nvSpPr>
          <p:spPr>
            <a:xfrm>
              <a:off x="4611330" y="1493841"/>
              <a:ext cx="1484670" cy="639760"/>
            </a:xfrm>
            <a:prstGeom prst="rect">
              <a:avLst/>
            </a:prstGeom>
            <a:solidFill>
              <a:srgbClr val="15147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rPr>
                <a:t>01</a:t>
              </a:r>
              <a:endParaRPr kumimoji="0" lang="zh-CN" altLang="en-US"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endParaRPr>
            </a:p>
          </p:txBody>
        </p:sp>
      </p:grpSp>
      <p:sp>
        <p:nvSpPr>
          <p:cNvPr id="13" name="文本框 12"/>
          <p:cNvSpPr txBox="1"/>
          <p:nvPr/>
        </p:nvSpPr>
        <p:spPr>
          <a:xfrm>
            <a:off x="3070972" y="2228730"/>
            <a:ext cx="279114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err="1">
                <a:ln>
                  <a:noFill/>
                </a:ln>
                <a:solidFill>
                  <a:srgbClr val="151472"/>
                </a:solidFill>
                <a:effectLst/>
                <a:uLnTx/>
                <a:uFillTx/>
                <a:latin typeface="Candara" panose="020E0502030303020204" pitchFamily="34" charset="0"/>
                <a:ea typeface="方正尚酷简体" panose="03000509000000000000" pitchFamily="65" charset="-122"/>
              </a:rPr>
              <a:t>Cơ</a:t>
            </a:r>
            <a:r>
              <a:rPr kumimoji="0" lang="en-US" altLang="zh-CN" sz="3200" b="0" i="0" u="none" strike="noStrike" kern="1200" cap="none" spc="0" normalizeH="0" noProof="0" dirty="0">
                <a:ln>
                  <a:noFill/>
                </a:ln>
                <a:solidFill>
                  <a:srgbClr val="151472"/>
                </a:solidFill>
                <a:effectLst/>
                <a:uLnTx/>
                <a:uFillTx/>
                <a:latin typeface="Candara" panose="020E0502030303020204" pitchFamily="34" charset="0"/>
                <a:ea typeface="方正尚酷简体" panose="03000509000000000000" pitchFamily="65" charset="-122"/>
              </a:rPr>
              <a:t> </a:t>
            </a:r>
            <a:r>
              <a:rPr kumimoji="0" lang="en-US" altLang="zh-CN" sz="3200" b="0" i="0" u="none" strike="noStrike" kern="1200" cap="none" spc="0" normalizeH="0" noProof="0" dirty="0" err="1">
                <a:ln>
                  <a:noFill/>
                </a:ln>
                <a:solidFill>
                  <a:srgbClr val="151472"/>
                </a:solidFill>
                <a:effectLst/>
                <a:uLnTx/>
                <a:uFillTx/>
                <a:latin typeface="Candara" panose="020E0502030303020204" pitchFamily="34" charset="0"/>
                <a:ea typeface="方正尚酷简体" panose="03000509000000000000" pitchFamily="65" charset="-122"/>
              </a:rPr>
              <a:t>sở</a:t>
            </a:r>
            <a:r>
              <a:rPr kumimoji="0" lang="en-US" altLang="zh-CN" sz="3200" b="0" i="0" u="none" strike="noStrike" kern="1200" cap="none" spc="0" normalizeH="0" noProof="0" dirty="0">
                <a:ln>
                  <a:noFill/>
                </a:ln>
                <a:solidFill>
                  <a:srgbClr val="151472"/>
                </a:solidFill>
                <a:effectLst/>
                <a:uLnTx/>
                <a:uFillTx/>
                <a:latin typeface="Candara" panose="020E0502030303020204" pitchFamily="34" charset="0"/>
                <a:ea typeface="方正尚酷简体" panose="03000509000000000000" pitchFamily="65" charset="-122"/>
              </a:rPr>
              <a:t> </a:t>
            </a:r>
            <a:r>
              <a:rPr kumimoji="0" lang="en-US" altLang="zh-CN" sz="3200" b="0" i="0" u="none" strike="noStrike" kern="1200" cap="none" spc="0" normalizeH="0" noProof="0" dirty="0" err="1">
                <a:ln>
                  <a:noFill/>
                </a:ln>
                <a:solidFill>
                  <a:srgbClr val="151472"/>
                </a:solidFill>
                <a:effectLst/>
                <a:uLnTx/>
                <a:uFillTx/>
                <a:latin typeface="Candara" panose="020E0502030303020204" pitchFamily="34" charset="0"/>
                <a:ea typeface="方正尚酷简体" panose="03000509000000000000" pitchFamily="65" charset="-122"/>
              </a:rPr>
              <a:t>lý</a:t>
            </a:r>
            <a:r>
              <a:rPr kumimoji="0" lang="en-US" altLang="zh-CN" sz="3200" b="0" i="0" u="none" strike="noStrike" kern="1200" cap="none" spc="0" normalizeH="0" noProof="0" dirty="0">
                <a:ln>
                  <a:noFill/>
                </a:ln>
                <a:solidFill>
                  <a:srgbClr val="151472"/>
                </a:solidFill>
                <a:effectLst/>
                <a:uLnTx/>
                <a:uFillTx/>
                <a:latin typeface="Candara" panose="020E0502030303020204" pitchFamily="34" charset="0"/>
                <a:ea typeface="方正尚酷简体" panose="03000509000000000000" pitchFamily="65" charset="-122"/>
              </a:rPr>
              <a:t> </a:t>
            </a:r>
            <a:r>
              <a:rPr kumimoji="0" lang="en-US" altLang="zh-CN" sz="3200" b="0" i="0" u="none" strike="noStrike" kern="1200" cap="none" spc="0" normalizeH="0" noProof="0" dirty="0" err="1">
                <a:ln>
                  <a:noFill/>
                </a:ln>
                <a:solidFill>
                  <a:srgbClr val="151472"/>
                </a:solidFill>
                <a:effectLst/>
                <a:uLnTx/>
                <a:uFillTx/>
                <a:latin typeface="Candara" panose="020E0502030303020204" pitchFamily="34" charset="0"/>
                <a:ea typeface="方正尚酷简体" panose="03000509000000000000" pitchFamily="65" charset="-122"/>
              </a:rPr>
              <a:t>thuyết</a:t>
            </a:r>
            <a:endParaRPr kumimoji="0" lang="zh-CN" altLang="en-US" sz="3200" b="0" i="0" u="none" strike="noStrike" kern="1200" cap="none" spc="0" normalizeH="0" baseline="0" noProof="0" dirty="0">
              <a:ln>
                <a:noFill/>
              </a:ln>
              <a:solidFill>
                <a:srgbClr val="151472"/>
              </a:solidFill>
              <a:effectLst/>
              <a:uLnTx/>
              <a:uFillTx/>
              <a:latin typeface="Candara" panose="020E0502030303020204" pitchFamily="34" charset="0"/>
              <a:ea typeface="方正尚酷简体" panose="03000509000000000000" pitchFamily="65" charset="-122"/>
            </a:endParaRPr>
          </a:p>
        </p:txBody>
      </p:sp>
      <p:grpSp>
        <p:nvGrpSpPr>
          <p:cNvPr id="14" name="组合 13"/>
          <p:cNvGrpSpPr/>
          <p:nvPr/>
        </p:nvGrpSpPr>
        <p:grpSpPr>
          <a:xfrm>
            <a:off x="1508484" y="2185251"/>
            <a:ext cx="9690735" cy="757799"/>
            <a:chOff x="4611330" y="1493841"/>
            <a:chExt cx="9376779" cy="639760"/>
          </a:xfrm>
        </p:grpSpPr>
        <p:sp>
          <p:nvSpPr>
            <p:cNvPr id="15" name="矩形 14"/>
            <p:cNvSpPr/>
            <p:nvPr/>
          </p:nvSpPr>
          <p:spPr>
            <a:xfrm>
              <a:off x="6102488" y="1493841"/>
              <a:ext cx="7885621" cy="639760"/>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ndara" panose="020E0502030303020204" pitchFamily="34" charset="0"/>
                <a:ea typeface="宋体" panose="02010600030101010101" pitchFamily="2" charset="-122"/>
              </a:endParaRPr>
            </a:p>
          </p:txBody>
        </p:sp>
        <p:sp>
          <p:nvSpPr>
            <p:cNvPr id="16" name="矩形 15"/>
            <p:cNvSpPr/>
            <p:nvPr/>
          </p:nvSpPr>
          <p:spPr>
            <a:xfrm>
              <a:off x="4611330" y="1493841"/>
              <a:ext cx="1484670" cy="639760"/>
            </a:xfrm>
            <a:prstGeom prst="rect">
              <a:avLst/>
            </a:prstGeom>
            <a:solidFill>
              <a:srgbClr val="15147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rPr>
                <a:t>02</a:t>
              </a:r>
              <a:endParaRPr kumimoji="0" lang="zh-CN" altLang="en-US"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endParaRPr>
            </a:p>
          </p:txBody>
        </p:sp>
      </p:grpSp>
      <p:sp>
        <p:nvSpPr>
          <p:cNvPr id="17" name="文本框 16"/>
          <p:cNvSpPr txBox="1"/>
          <p:nvPr/>
        </p:nvSpPr>
        <p:spPr>
          <a:xfrm>
            <a:off x="3046767" y="3116190"/>
            <a:ext cx="7002238" cy="1077218"/>
          </a:xfrm>
          <a:prstGeom prst="rect">
            <a:avLst/>
          </a:prstGeom>
          <a:noFill/>
        </p:spPr>
        <p:txBody>
          <a:bodyPr wrap="none" rtlCol="0">
            <a:spAutoFit/>
          </a:bodyPr>
          <a:lstStyle/>
          <a:p>
            <a:r>
              <a:rPr lang="en-US" altLang="zh-CN" sz="3200" dirty="0" err="1">
                <a:solidFill>
                  <a:srgbClr val="151472"/>
                </a:solidFill>
                <a:latin typeface="Candara" panose="020E0502030303020204" pitchFamily="34" charset="0"/>
                <a:ea typeface="方正尚酷简体" panose="03000509000000000000" pitchFamily="65" charset="-122"/>
              </a:rPr>
              <a:t>Mô</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phỏng</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điều</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khiển</a:t>
            </a:r>
            <a:r>
              <a:rPr lang="en-US" altLang="zh-CN" sz="3200" dirty="0">
                <a:solidFill>
                  <a:srgbClr val="151472"/>
                </a:solidFill>
                <a:latin typeface="Candara" panose="020E0502030303020204" pitchFamily="34" charset="0"/>
                <a:ea typeface="方正尚酷简体" panose="03000509000000000000" pitchFamily="65" charset="-122"/>
              </a:rPr>
              <a:t> momen </a:t>
            </a:r>
            <a:r>
              <a:rPr lang="en-US" altLang="zh-CN" sz="3200" dirty="0" err="1">
                <a:solidFill>
                  <a:srgbClr val="151472"/>
                </a:solidFill>
                <a:latin typeface="Candara" panose="020E0502030303020204" pitchFamily="34" charset="0"/>
                <a:ea typeface="方正尚酷简体" panose="03000509000000000000" pitchFamily="65" charset="-122"/>
              </a:rPr>
              <a:t>động</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cơ</a:t>
            </a:r>
            <a:endParaRPr lang="zh-CN" altLang="en-US" sz="3200" dirty="0">
              <a:solidFill>
                <a:srgbClr val="151472"/>
              </a:solidFill>
              <a:latin typeface="Candara" panose="020E0502030303020204" pitchFamily="34" charset="0"/>
              <a:ea typeface="方正尚酷简体" panose="03000509000000000000" pitchFamily="65"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srgbClr val="151472"/>
              </a:solidFill>
              <a:effectLst/>
              <a:uLnTx/>
              <a:uFillTx/>
              <a:latin typeface="Candara" panose="020E0502030303020204" pitchFamily="34" charset="0"/>
              <a:ea typeface="方正尚酷简体" panose="03000509000000000000" pitchFamily="65" charset="-122"/>
            </a:endParaRPr>
          </a:p>
        </p:txBody>
      </p:sp>
      <p:grpSp>
        <p:nvGrpSpPr>
          <p:cNvPr id="18" name="组合 17"/>
          <p:cNvGrpSpPr/>
          <p:nvPr/>
        </p:nvGrpSpPr>
        <p:grpSpPr>
          <a:xfrm>
            <a:off x="1508483" y="3116190"/>
            <a:ext cx="9690739" cy="738026"/>
            <a:chOff x="4611330" y="1493841"/>
            <a:chExt cx="9376766" cy="639760"/>
          </a:xfrm>
        </p:grpSpPr>
        <p:sp>
          <p:nvSpPr>
            <p:cNvPr id="19" name="矩形 18"/>
            <p:cNvSpPr/>
            <p:nvPr/>
          </p:nvSpPr>
          <p:spPr>
            <a:xfrm>
              <a:off x="6096000" y="1493841"/>
              <a:ext cx="7892096" cy="639760"/>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ndara" panose="020E0502030303020204" pitchFamily="34" charset="0"/>
                <a:ea typeface="宋体" panose="02010600030101010101" pitchFamily="2" charset="-122"/>
              </a:endParaRPr>
            </a:p>
          </p:txBody>
        </p:sp>
        <p:sp>
          <p:nvSpPr>
            <p:cNvPr id="20" name="矩形 19"/>
            <p:cNvSpPr/>
            <p:nvPr/>
          </p:nvSpPr>
          <p:spPr>
            <a:xfrm>
              <a:off x="4611330" y="1493841"/>
              <a:ext cx="1484670" cy="639760"/>
            </a:xfrm>
            <a:prstGeom prst="rect">
              <a:avLst/>
            </a:prstGeom>
            <a:solidFill>
              <a:srgbClr val="15147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rPr>
                <a:t>03</a:t>
              </a:r>
              <a:endParaRPr kumimoji="0" lang="zh-CN" altLang="en-US"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endParaRPr>
            </a:p>
          </p:txBody>
        </p:sp>
      </p:grpSp>
      <p:sp>
        <p:nvSpPr>
          <p:cNvPr id="21" name="文本框 20"/>
          <p:cNvSpPr txBox="1"/>
          <p:nvPr/>
        </p:nvSpPr>
        <p:spPr>
          <a:xfrm>
            <a:off x="3032988" y="4027356"/>
            <a:ext cx="836799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err="1">
                <a:solidFill>
                  <a:srgbClr val="151472"/>
                </a:solidFill>
                <a:latin typeface="Candara" panose="020E0502030303020204" pitchFamily="34" charset="0"/>
                <a:ea typeface="方正尚酷简体" panose="03000509000000000000" pitchFamily="65" charset="-122"/>
              </a:rPr>
              <a:t>Xây</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dựng</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và</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mô</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phỏng</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mô</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hình</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trợ</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lực</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lái</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điện</a:t>
            </a:r>
            <a:r>
              <a:rPr lang="en-US" altLang="zh-CN" sz="3200" dirty="0">
                <a:solidFill>
                  <a:srgbClr val="151472"/>
                </a:solidFill>
                <a:latin typeface="Candara" panose="020E0502030303020204" pitchFamily="34" charset="0"/>
                <a:ea typeface="方正尚酷简体" panose="03000509000000000000" pitchFamily="65" charset="-122"/>
              </a:rPr>
              <a:t> </a:t>
            </a:r>
            <a:endParaRPr kumimoji="0" lang="zh-CN" altLang="en-US" sz="3200" b="0" i="0" u="none" strike="noStrike" kern="1200" cap="none" spc="0" normalizeH="0" baseline="0" noProof="0" dirty="0">
              <a:ln>
                <a:noFill/>
              </a:ln>
              <a:solidFill>
                <a:srgbClr val="151472"/>
              </a:solidFill>
              <a:effectLst/>
              <a:uLnTx/>
              <a:uFillTx/>
              <a:latin typeface="Candara" panose="020E0502030303020204" pitchFamily="34" charset="0"/>
              <a:ea typeface="方正尚酷简体" panose="03000509000000000000" pitchFamily="65" charset="-122"/>
            </a:endParaRPr>
          </a:p>
        </p:txBody>
      </p:sp>
      <p:grpSp>
        <p:nvGrpSpPr>
          <p:cNvPr id="22" name="组合 21"/>
          <p:cNvGrpSpPr/>
          <p:nvPr/>
        </p:nvGrpSpPr>
        <p:grpSpPr>
          <a:xfrm>
            <a:off x="1508484" y="4047072"/>
            <a:ext cx="9690739" cy="720200"/>
            <a:chOff x="4611330" y="1493841"/>
            <a:chExt cx="9376765" cy="639760"/>
          </a:xfrm>
        </p:grpSpPr>
        <p:sp>
          <p:nvSpPr>
            <p:cNvPr id="23" name="矩形 22"/>
            <p:cNvSpPr/>
            <p:nvPr/>
          </p:nvSpPr>
          <p:spPr>
            <a:xfrm>
              <a:off x="6095999" y="1493841"/>
              <a:ext cx="7892096" cy="639760"/>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ndara" panose="020E0502030303020204" pitchFamily="34" charset="0"/>
                <a:ea typeface="宋体" panose="02010600030101010101" pitchFamily="2" charset="-122"/>
              </a:endParaRPr>
            </a:p>
          </p:txBody>
        </p:sp>
        <p:sp>
          <p:nvSpPr>
            <p:cNvPr id="24" name="矩形 23"/>
            <p:cNvSpPr/>
            <p:nvPr/>
          </p:nvSpPr>
          <p:spPr>
            <a:xfrm>
              <a:off x="4611330" y="1493841"/>
              <a:ext cx="1484670" cy="639760"/>
            </a:xfrm>
            <a:prstGeom prst="rect">
              <a:avLst/>
            </a:prstGeom>
            <a:solidFill>
              <a:srgbClr val="15147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rPr>
                <a:t>04</a:t>
              </a:r>
              <a:endParaRPr kumimoji="0" lang="zh-CN" altLang="en-US"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endParaRPr>
            </a:p>
          </p:txBody>
        </p:sp>
      </p:grpSp>
      <p:grpSp>
        <p:nvGrpSpPr>
          <p:cNvPr id="25" name="组合 24"/>
          <p:cNvGrpSpPr/>
          <p:nvPr/>
        </p:nvGrpSpPr>
        <p:grpSpPr>
          <a:xfrm>
            <a:off x="1508484" y="4974669"/>
            <a:ext cx="9690734" cy="738026"/>
            <a:chOff x="4611330" y="1493841"/>
            <a:chExt cx="9302832" cy="639760"/>
          </a:xfrm>
        </p:grpSpPr>
        <p:sp>
          <p:nvSpPr>
            <p:cNvPr id="26" name="矩形 25"/>
            <p:cNvSpPr/>
            <p:nvPr/>
          </p:nvSpPr>
          <p:spPr>
            <a:xfrm>
              <a:off x="6095999" y="1493841"/>
              <a:ext cx="7818163" cy="639760"/>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ndara" panose="020E0502030303020204" pitchFamily="34" charset="0"/>
                <a:ea typeface="宋体" panose="02010600030101010101" pitchFamily="2" charset="-122"/>
              </a:endParaRPr>
            </a:p>
          </p:txBody>
        </p:sp>
        <p:sp>
          <p:nvSpPr>
            <p:cNvPr id="27" name="矩形 26"/>
            <p:cNvSpPr/>
            <p:nvPr/>
          </p:nvSpPr>
          <p:spPr>
            <a:xfrm>
              <a:off x="4611330" y="1493841"/>
              <a:ext cx="1484670" cy="639760"/>
            </a:xfrm>
            <a:prstGeom prst="rect">
              <a:avLst/>
            </a:prstGeom>
            <a:solidFill>
              <a:srgbClr val="15147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rPr>
                <a:t>05</a:t>
              </a:r>
              <a:endParaRPr kumimoji="0" lang="zh-CN" altLang="en-US"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endParaRPr>
            </a:p>
          </p:txBody>
        </p:sp>
      </p:grpSp>
      <p:sp>
        <p:nvSpPr>
          <p:cNvPr id="28" name="文本框 27"/>
          <p:cNvSpPr txBox="1"/>
          <p:nvPr/>
        </p:nvSpPr>
        <p:spPr>
          <a:xfrm>
            <a:off x="3054065" y="4974669"/>
            <a:ext cx="4031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noProof="0" dirty="0" err="1">
                <a:solidFill>
                  <a:srgbClr val="151472"/>
                </a:solidFill>
                <a:latin typeface="Candara" panose="020E0502030303020204" pitchFamily="34" charset="0"/>
                <a:ea typeface="方正尚酷简体" panose="03000509000000000000" pitchFamily="65" charset="-122"/>
              </a:rPr>
              <a:t>Kết</a:t>
            </a:r>
            <a:r>
              <a:rPr lang="en-US" altLang="zh-CN" sz="3200" noProof="0" dirty="0">
                <a:solidFill>
                  <a:srgbClr val="151472"/>
                </a:solidFill>
                <a:latin typeface="Candara" panose="020E0502030303020204" pitchFamily="34" charset="0"/>
                <a:ea typeface="方正尚酷简体" panose="03000509000000000000" pitchFamily="65" charset="-122"/>
              </a:rPr>
              <a:t> </a:t>
            </a:r>
            <a:r>
              <a:rPr lang="en-US" altLang="zh-CN" sz="3200" noProof="0" dirty="0" err="1">
                <a:solidFill>
                  <a:srgbClr val="151472"/>
                </a:solidFill>
                <a:latin typeface="Candara" panose="020E0502030303020204" pitchFamily="34" charset="0"/>
                <a:ea typeface="方正尚酷简体" panose="03000509000000000000" pitchFamily="65" charset="-122"/>
              </a:rPr>
              <a:t>quả</a:t>
            </a:r>
            <a:r>
              <a:rPr lang="en-US" altLang="zh-CN" sz="3200" noProof="0" dirty="0">
                <a:solidFill>
                  <a:srgbClr val="151472"/>
                </a:solidFill>
                <a:latin typeface="Candara" panose="020E0502030303020204" pitchFamily="34" charset="0"/>
                <a:ea typeface="方正尚酷简体" panose="03000509000000000000" pitchFamily="65" charset="-122"/>
              </a:rPr>
              <a:t> </a:t>
            </a:r>
            <a:r>
              <a:rPr lang="en-US" altLang="zh-CN" sz="3200" noProof="0" dirty="0" err="1">
                <a:solidFill>
                  <a:srgbClr val="151472"/>
                </a:solidFill>
                <a:latin typeface="Candara" panose="020E0502030303020204" pitchFamily="34" charset="0"/>
                <a:ea typeface="方正尚酷简体" panose="03000509000000000000" pitchFamily="65" charset="-122"/>
              </a:rPr>
              <a:t>và</a:t>
            </a:r>
            <a:r>
              <a:rPr lang="en-US" altLang="zh-CN" sz="3200" noProof="0" dirty="0">
                <a:solidFill>
                  <a:srgbClr val="151472"/>
                </a:solidFill>
                <a:latin typeface="Candara" panose="020E0502030303020204" pitchFamily="34" charset="0"/>
                <a:ea typeface="方正尚酷简体" panose="03000509000000000000" pitchFamily="65" charset="-122"/>
              </a:rPr>
              <a:t> </a:t>
            </a:r>
            <a:r>
              <a:rPr lang="en-US" altLang="zh-CN" sz="3200" noProof="0" dirty="0" err="1">
                <a:solidFill>
                  <a:srgbClr val="151472"/>
                </a:solidFill>
                <a:latin typeface="Candara" panose="020E0502030303020204" pitchFamily="34" charset="0"/>
                <a:ea typeface="方正尚酷简体" panose="03000509000000000000" pitchFamily="65" charset="-122"/>
              </a:rPr>
              <a:t>đánh</a:t>
            </a:r>
            <a:r>
              <a:rPr lang="en-US" altLang="zh-CN" sz="3200" noProof="0" dirty="0">
                <a:solidFill>
                  <a:srgbClr val="151472"/>
                </a:solidFill>
                <a:latin typeface="Candara" panose="020E0502030303020204" pitchFamily="34" charset="0"/>
                <a:ea typeface="方正尚酷简体" panose="03000509000000000000" pitchFamily="65" charset="-122"/>
              </a:rPr>
              <a:t> </a:t>
            </a:r>
            <a:r>
              <a:rPr lang="en-US" altLang="zh-CN" sz="3200" noProof="0" dirty="0" err="1">
                <a:solidFill>
                  <a:srgbClr val="151472"/>
                </a:solidFill>
                <a:latin typeface="Candara" panose="020E0502030303020204" pitchFamily="34" charset="0"/>
                <a:ea typeface="方正尚酷简体" panose="03000509000000000000" pitchFamily="65" charset="-122"/>
              </a:rPr>
              <a:t>giá</a:t>
            </a:r>
            <a:endParaRPr kumimoji="0" lang="zh-CN" altLang="en-US" sz="3200" b="0" i="0" u="none" strike="noStrike" kern="1200" cap="none" spc="0" normalizeH="0" baseline="0" noProof="0" dirty="0">
              <a:ln>
                <a:noFill/>
              </a:ln>
              <a:solidFill>
                <a:srgbClr val="151472"/>
              </a:solidFill>
              <a:effectLst/>
              <a:uLnTx/>
              <a:uFillTx/>
              <a:latin typeface="Candara" panose="020E0502030303020204" pitchFamily="34" charset="0"/>
              <a:ea typeface="方正尚酷简体" panose="03000509000000000000" pitchFamily="65" charset="-122"/>
            </a:endParaRPr>
          </a:p>
        </p:txBody>
      </p:sp>
      <p:grpSp>
        <p:nvGrpSpPr>
          <p:cNvPr id="2" name="组合 24">
            <a:extLst>
              <a:ext uri="{FF2B5EF4-FFF2-40B4-BE49-F238E27FC236}">
                <a16:creationId xmlns:a16="http://schemas.microsoft.com/office/drawing/2014/main" id="{0A51A675-1495-FD11-5E3D-A5E958309AD4}"/>
              </a:ext>
            </a:extLst>
          </p:cNvPr>
          <p:cNvGrpSpPr/>
          <p:nvPr/>
        </p:nvGrpSpPr>
        <p:grpSpPr>
          <a:xfrm>
            <a:off x="1514971" y="5885835"/>
            <a:ext cx="9684245" cy="667188"/>
            <a:chOff x="4611330" y="1493841"/>
            <a:chExt cx="9302832" cy="639760"/>
          </a:xfrm>
        </p:grpSpPr>
        <p:sp>
          <p:nvSpPr>
            <p:cNvPr id="3" name="矩形 25">
              <a:extLst>
                <a:ext uri="{FF2B5EF4-FFF2-40B4-BE49-F238E27FC236}">
                  <a16:creationId xmlns:a16="http://schemas.microsoft.com/office/drawing/2014/main" id="{8BA3FDEB-4ECE-D649-0058-0B78409C5260}"/>
                </a:ext>
              </a:extLst>
            </p:cNvPr>
            <p:cNvSpPr/>
            <p:nvPr/>
          </p:nvSpPr>
          <p:spPr>
            <a:xfrm>
              <a:off x="6095999" y="1493841"/>
              <a:ext cx="7818163" cy="639760"/>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ndara" panose="020E0502030303020204" pitchFamily="34" charset="0"/>
                <a:ea typeface="宋体" panose="02010600030101010101" pitchFamily="2" charset="-122"/>
              </a:endParaRPr>
            </a:p>
          </p:txBody>
        </p:sp>
        <p:sp>
          <p:nvSpPr>
            <p:cNvPr id="4" name="矩形 26">
              <a:extLst>
                <a:ext uri="{FF2B5EF4-FFF2-40B4-BE49-F238E27FC236}">
                  <a16:creationId xmlns:a16="http://schemas.microsoft.com/office/drawing/2014/main" id="{A31FF2A3-FF1E-5382-1BEC-4E78235E6B18}"/>
                </a:ext>
              </a:extLst>
            </p:cNvPr>
            <p:cNvSpPr/>
            <p:nvPr/>
          </p:nvSpPr>
          <p:spPr>
            <a:xfrm>
              <a:off x="4611330" y="1493841"/>
              <a:ext cx="1484670" cy="639760"/>
            </a:xfrm>
            <a:prstGeom prst="rect">
              <a:avLst/>
            </a:prstGeom>
            <a:solidFill>
              <a:srgbClr val="15147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rPr>
                <a:t>06</a:t>
              </a:r>
              <a:endParaRPr kumimoji="0" lang="zh-CN" altLang="en-US" sz="3600" b="0" i="0" u="none" strike="noStrike" kern="1200" cap="none" spc="300" normalizeH="0" baseline="0" noProof="0" dirty="0">
                <a:ln>
                  <a:noFill/>
                </a:ln>
                <a:solidFill>
                  <a:prstClr val="white"/>
                </a:solidFill>
                <a:effectLst/>
                <a:uLnTx/>
                <a:uFillTx/>
                <a:latin typeface="Candara" panose="020E0502030303020204" pitchFamily="34" charset="0"/>
                <a:ea typeface="宋体" panose="02010600030101010101" pitchFamily="2" charset="-122"/>
              </a:endParaRPr>
            </a:p>
          </p:txBody>
        </p:sp>
      </p:grpSp>
      <p:sp>
        <p:nvSpPr>
          <p:cNvPr id="5" name="文本框 27">
            <a:extLst>
              <a:ext uri="{FF2B5EF4-FFF2-40B4-BE49-F238E27FC236}">
                <a16:creationId xmlns:a16="http://schemas.microsoft.com/office/drawing/2014/main" id="{AC6459BD-15B4-C4EA-8FA8-CB3EB08ED5B3}"/>
              </a:ext>
            </a:extLst>
          </p:cNvPr>
          <p:cNvSpPr txBox="1"/>
          <p:nvPr/>
        </p:nvSpPr>
        <p:spPr>
          <a:xfrm>
            <a:off x="3054064" y="5913327"/>
            <a:ext cx="751017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noProof="0" dirty="0" err="1">
                <a:solidFill>
                  <a:srgbClr val="151472"/>
                </a:solidFill>
                <a:latin typeface="Candara" panose="020E0502030303020204" pitchFamily="34" charset="0"/>
                <a:ea typeface="方正尚酷简体" panose="03000509000000000000" pitchFamily="65" charset="-122"/>
              </a:rPr>
              <a:t>Kết</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luận</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và</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hướng</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phát</a:t>
            </a:r>
            <a:r>
              <a:rPr lang="en-US" altLang="zh-CN" sz="3200" dirty="0">
                <a:solidFill>
                  <a:srgbClr val="151472"/>
                </a:solidFill>
                <a:latin typeface="Candara" panose="020E0502030303020204" pitchFamily="34" charset="0"/>
                <a:ea typeface="方正尚酷简体" panose="03000509000000000000" pitchFamily="65" charset="-122"/>
              </a:rPr>
              <a:t> </a:t>
            </a:r>
            <a:r>
              <a:rPr lang="en-US" altLang="zh-CN" sz="3200" dirty="0" err="1">
                <a:solidFill>
                  <a:srgbClr val="151472"/>
                </a:solidFill>
                <a:latin typeface="Candara" panose="020E0502030303020204" pitchFamily="34" charset="0"/>
                <a:ea typeface="方正尚酷简体" panose="03000509000000000000" pitchFamily="65" charset="-122"/>
              </a:rPr>
              <a:t>triển</a:t>
            </a:r>
            <a:endParaRPr kumimoji="0" lang="zh-CN" altLang="en-US" sz="3200" b="0" i="0" u="none" strike="noStrike" kern="1200" cap="none" spc="0" normalizeH="0" baseline="0" noProof="0" dirty="0">
              <a:ln>
                <a:noFill/>
              </a:ln>
              <a:solidFill>
                <a:srgbClr val="151472"/>
              </a:solidFill>
              <a:effectLst/>
              <a:uLnTx/>
              <a:uFillTx/>
              <a:latin typeface="Candara" panose="020E0502030303020204" pitchFamily="34" charset="0"/>
              <a:ea typeface="方正尚酷简体" panose="03000509000000000000" pitchFamily="65" charset="-122"/>
            </a:endParaRPr>
          </a:p>
        </p:txBody>
      </p:sp>
      <p:grpSp>
        <p:nvGrpSpPr>
          <p:cNvPr id="7" name="Group 17">
            <a:extLst>
              <a:ext uri="{FF2B5EF4-FFF2-40B4-BE49-F238E27FC236}">
                <a16:creationId xmlns:a16="http://schemas.microsoft.com/office/drawing/2014/main" id="{4F87D137-1DB5-CBE3-6255-30D234DB680A}"/>
              </a:ext>
            </a:extLst>
          </p:cNvPr>
          <p:cNvGrpSpPr/>
          <p:nvPr/>
        </p:nvGrpSpPr>
        <p:grpSpPr>
          <a:xfrm>
            <a:off x="-87086" y="6582470"/>
            <a:ext cx="12348758" cy="330390"/>
            <a:chOff x="0" y="6642340"/>
            <a:chExt cx="12265361" cy="236762"/>
          </a:xfrm>
          <a:solidFill>
            <a:srgbClr val="151472"/>
          </a:solidFill>
        </p:grpSpPr>
        <p:grpSp>
          <p:nvGrpSpPr>
            <p:cNvPr id="29" name="Group 18">
              <a:extLst>
                <a:ext uri="{FF2B5EF4-FFF2-40B4-BE49-F238E27FC236}">
                  <a16:creationId xmlns:a16="http://schemas.microsoft.com/office/drawing/2014/main" id="{66FB3973-4239-4D89-DB46-9B59E8422E1F}"/>
                </a:ext>
              </a:extLst>
            </p:cNvPr>
            <p:cNvGrpSpPr/>
            <p:nvPr/>
          </p:nvGrpSpPr>
          <p:grpSpPr>
            <a:xfrm>
              <a:off x="0" y="6642340"/>
              <a:ext cx="12265361" cy="220557"/>
              <a:chOff x="0" y="6642340"/>
              <a:chExt cx="12265361" cy="220557"/>
            </a:xfrm>
            <a:grpFill/>
          </p:grpSpPr>
          <p:grpSp>
            <p:nvGrpSpPr>
              <p:cNvPr id="31" name="Group 20">
                <a:extLst>
                  <a:ext uri="{FF2B5EF4-FFF2-40B4-BE49-F238E27FC236}">
                    <a16:creationId xmlns:a16="http://schemas.microsoft.com/office/drawing/2014/main" id="{7A72D6FA-2F62-C329-FFA5-965D08833880}"/>
                  </a:ext>
                </a:extLst>
              </p:cNvPr>
              <p:cNvGrpSpPr/>
              <p:nvPr/>
            </p:nvGrpSpPr>
            <p:grpSpPr>
              <a:xfrm>
                <a:off x="0" y="6642340"/>
                <a:ext cx="12265361" cy="215660"/>
                <a:chOff x="0" y="6642340"/>
                <a:chExt cx="12265361" cy="215660"/>
              </a:xfrm>
              <a:grpFill/>
            </p:grpSpPr>
            <p:sp>
              <p:nvSpPr>
                <p:cNvPr id="33" name="Rectangle 22">
                  <a:extLst>
                    <a:ext uri="{FF2B5EF4-FFF2-40B4-BE49-F238E27FC236}">
                      <a16:creationId xmlns:a16="http://schemas.microsoft.com/office/drawing/2014/main" id="{947D773A-FC79-3B5A-9A84-E64462D092DF}"/>
                    </a:ext>
                  </a:extLst>
                </p:cNvPr>
                <p:cNvSpPr/>
                <p:nvPr/>
              </p:nvSpPr>
              <p:spPr>
                <a:xfrm>
                  <a:off x="0" y="6642340"/>
                  <a:ext cx="12192000" cy="215660"/>
                </a:xfrm>
                <a:prstGeom prst="rect">
                  <a:avLst/>
                </a:prstGeom>
                <a:solidFill>
                  <a:srgbClr val="151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25">
                  <a:extLst>
                    <a:ext uri="{FF2B5EF4-FFF2-40B4-BE49-F238E27FC236}">
                      <a16:creationId xmlns:a16="http://schemas.microsoft.com/office/drawing/2014/main" id="{BB2BAD01-AFBD-010A-064C-53DCC2ABCF01}"/>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2" name="TextBox 21">
                <a:extLst>
                  <a:ext uri="{FF2B5EF4-FFF2-40B4-BE49-F238E27FC236}">
                    <a16:creationId xmlns:a16="http://schemas.microsoft.com/office/drawing/2014/main" id="{49ED353E-93B0-9EA9-CAD3-DF900EE50F74}"/>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1</a:t>
                </a:r>
              </a:p>
            </p:txBody>
          </p:sp>
        </p:grpSp>
        <p:sp>
          <p:nvSpPr>
            <p:cNvPr id="30" name="TextBox 19">
              <a:extLst>
                <a:ext uri="{FF2B5EF4-FFF2-40B4-BE49-F238E27FC236}">
                  <a16:creationId xmlns:a16="http://schemas.microsoft.com/office/drawing/2014/main" id="{94893087-A19D-3D5C-54B8-7329472CA740}"/>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1196389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iterate type="lt">
                                    <p:tmPct val="10000"/>
                                  </p:iterate>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p:cTn id="23"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iterate type="lt">
                                    <p:tmPct val="10000"/>
                                  </p:iterate>
                                  <p:childTnLst>
                                    <p:set>
                                      <p:cBhvr>
                                        <p:cTn id="33" dur="1" fill="hold">
                                          <p:stCondLst>
                                            <p:cond delay="0"/>
                                          </p:stCondLst>
                                        </p:cTn>
                                        <p:tgtEl>
                                          <p:spTgt spid="13">
                                            <p:txEl>
                                              <p:pRg st="0" end="0"/>
                                            </p:txEl>
                                          </p:spTgt>
                                        </p:tgtEl>
                                        <p:attrNameLst>
                                          <p:attrName>style.visibility</p:attrName>
                                        </p:attrNameLst>
                                      </p:cBhvr>
                                      <p:to>
                                        <p:strVal val="visible"/>
                                      </p:to>
                                    </p:set>
                                    <p:anim calcmode="lin" valueType="num">
                                      <p:cBhvr>
                                        <p:cTn id="3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1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iterate type="lt">
                                    <p:tmPct val="10000"/>
                                  </p:iterate>
                                  <p:childTnLst>
                                    <p:set>
                                      <p:cBhvr>
                                        <p:cTn id="44" dur="1" fill="hold">
                                          <p:stCondLst>
                                            <p:cond delay="0"/>
                                          </p:stCondLst>
                                        </p:cTn>
                                        <p:tgtEl>
                                          <p:spTgt spid="17">
                                            <p:txEl>
                                              <p:pRg st="0" end="0"/>
                                            </p:txEl>
                                          </p:spTgt>
                                        </p:tgtEl>
                                        <p:attrNameLst>
                                          <p:attrName>style.visibility</p:attrName>
                                        </p:attrNameLst>
                                      </p:cBhvr>
                                      <p:to>
                                        <p:strVal val="visible"/>
                                      </p:to>
                                    </p:set>
                                    <p:anim calcmode="lin" valueType="num">
                                      <p:cBhvr>
                                        <p:cTn id="45"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46" dur="500" fill="hold"/>
                                        <p:tgtEl>
                                          <p:spTgt spid="1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nodeType="clickEffect">
                                  <p:stCondLst>
                                    <p:cond delay="0"/>
                                  </p:stCondLst>
                                  <p:iterate type="lt">
                                    <p:tmPct val="10000"/>
                                  </p:iterate>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iterate type="lt">
                                    <p:tmPct val="10000"/>
                                  </p:iterate>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p:cTn id="67"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68" dur="500" fill="hold"/>
                                        <p:tgtEl>
                                          <p:spTgt spid="2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fade">
                                      <p:cBhvr>
                                        <p:cTn id="73" dur="500"/>
                                        <p:tgtEl>
                                          <p:spTgt spid="2"/>
                                        </p:tgtEl>
                                      </p:cBhvr>
                                    </p:animEffect>
                                  </p:childTnLst>
                                </p:cTn>
                              </p:par>
                            </p:childTnLst>
                          </p:cTn>
                        </p:par>
                      </p:childTnLst>
                    </p:cTn>
                  </p:par>
                  <p:par>
                    <p:cTn id="74" fill="hold">
                      <p:stCondLst>
                        <p:cond delay="indefinite"/>
                      </p:stCondLst>
                      <p:childTnLst>
                        <p:par>
                          <p:cTn id="75" fill="hold">
                            <p:stCondLst>
                              <p:cond delay="0"/>
                            </p:stCondLst>
                            <p:childTnLst>
                              <p:par>
                                <p:cTn id="76" presetID="23" presetClass="entr" presetSubtype="16" fill="hold" nodeType="clickEffect">
                                  <p:stCondLst>
                                    <p:cond delay="0"/>
                                  </p:stCondLst>
                                  <p:iterate type="lt">
                                    <p:tmPct val="10000"/>
                                  </p:iterate>
                                  <p:childTnLst>
                                    <p:set>
                                      <p:cBhvr>
                                        <p:cTn id="77" dur="1" fill="hold">
                                          <p:stCondLst>
                                            <p:cond delay="0"/>
                                          </p:stCondLst>
                                        </p:cTn>
                                        <p:tgtEl>
                                          <p:spTgt spid="5">
                                            <p:txEl>
                                              <p:pRg st="0" end="0"/>
                                            </p:txEl>
                                          </p:spTgt>
                                        </p:tgtEl>
                                        <p:attrNameLst>
                                          <p:attrName>style.visibility</p:attrName>
                                        </p:attrNameLst>
                                      </p:cBhvr>
                                      <p:to>
                                        <p:strVal val="visible"/>
                                      </p:to>
                                    </p:set>
                                    <p:anim calcmode="lin" valueType="num">
                                      <p:cBhvr>
                                        <p:cTn id="78"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79" dur="500" fill="hold"/>
                                        <p:tgtEl>
                                          <p:spTgt spid="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10451128"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方正尚酷简体" panose="03000509000000000000" pitchFamily="65" charset="-122"/>
                <a:ea typeface="方正尚酷简体" panose="03000509000000000000" pitchFamily="65" charset="-122"/>
              </a:rPr>
              <a:t>04. </a:t>
            </a:r>
            <a:r>
              <a:rPr lang="en-US" altLang="zh-CN" dirty="0" err="1">
                <a:solidFill>
                  <a:srgbClr val="151472"/>
                </a:solidFill>
                <a:latin typeface="方正尚酷简体" panose="03000509000000000000" pitchFamily="65" charset="-122"/>
                <a:ea typeface="方正尚酷简体" panose="03000509000000000000" pitchFamily="65" charset="-122"/>
              </a:rPr>
              <a:t>Thiết</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kế</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và</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mô</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phỏng</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quy</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luật</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điều</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khiển</a:t>
            </a:r>
            <a:endParaRPr lang="zh-CN" altLang="en-US" dirty="0">
              <a:solidFill>
                <a:srgbClr val="151472"/>
              </a:solidFill>
              <a:latin typeface="方正尚酷简体" panose="03000509000000000000" pitchFamily="65" charset="-122"/>
              <a:ea typeface="方正尚酷简体" panose="03000509000000000000" pitchFamily="65" charset="-122"/>
            </a:endParaRPr>
          </a:p>
        </p:txBody>
      </p:sp>
      <p:sp>
        <p:nvSpPr>
          <p:cNvPr id="43" name="Hộp Văn bản 42">
            <a:extLst>
              <a:ext uri="{FF2B5EF4-FFF2-40B4-BE49-F238E27FC236}">
                <a16:creationId xmlns:a16="http://schemas.microsoft.com/office/drawing/2014/main" id="{FB14DD6B-FEB5-74C0-E687-C93444CDE837}"/>
              </a:ext>
            </a:extLst>
          </p:cNvPr>
          <p:cNvSpPr txBox="1"/>
          <p:nvPr/>
        </p:nvSpPr>
        <p:spPr>
          <a:xfrm>
            <a:off x="618309" y="1363396"/>
            <a:ext cx="7872548" cy="461665"/>
          </a:xfrm>
          <a:prstGeom prst="rect">
            <a:avLst/>
          </a:prstGeom>
          <a:noFill/>
        </p:spPr>
        <p:txBody>
          <a:bodyPr wrap="square" rtlCol="0">
            <a:spAutoFit/>
          </a:bodyPr>
          <a:lstStyle/>
          <a:p>
            <a:r>
              <a:rPr lang="en-US" sz="2400" dirty="0">
                <a:solidFill>
                  <a:srgbClr val="151472"/>
                </a:solidFill>
                <a:latin typeface="Verdana" panose="020B0604030504040204" pitchFamily="34" charset="0"/>
                <a:ea typeface="Verdana" panose="020B0604030504040204" pitchFamily="34" charset="0"/>
              </a:rPr>
              <a:t>4.1. </a:t>
            </a:r>
            <a:r>
              <a:rPr lang="en-US" sz="2400" dirty="0" err="1">
                <a:solidFill>
                  <a:srgbClr val="151472"/>
                </a:solidFill>
                <a:latin typeface="Verdana" panose="020B0604030504040204" pitchFamily="34" charset="0"/>
                <a:ea typeface="Verdana" panose="020B0604030504040204" pitchFamily="34" charset="0"/>
              </a:rPr>
              <a:t>Thiết</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kế</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quỹ</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đạo</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và</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mô</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hình</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điều</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khiển</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lái</a:t>
            </a:r>
            <a:r>
              <a:rPr lang="en-US" sz="2400" dirty="0">
                <a:solidFill>
                  <a:srgbClr val="151472"/>
                </a:solidFill>
                <a:latin typeface="Verdana" panose="020B0604030504040204" pitchFamily="34" charset="0"/>
                <a:ea typeface="Verdana" panose="020B0604030504040204" pitchFamily="34" charset="0"/>
              </a:rPr>
              <a:t> </a:t>
            </a:r>
          </a:p>
        </p:txBody>
      </p:sp>
      <p:pic>
        <p:nvPicPr>
          <p:cNvPr id="6" name="Content Placeholder 3" descr="Illustration of lane-keeping (AB and DE) and lane-changing processes... |  Download Scientific Diagram">
            <a:extLst>
              <a:ext uri="{FF2B5EF4-FFF2-40B4-BE49-F238E27FC236}">
                <a16:creationId xmlns:a16="http://schemas.microsoft.com/office/drawing/2014/main" id="{896FA74D-A38B-B5FB-7060-36ACB394FA33}"/>
              </a:ext>
            </a:extLst>
          </p:cNvPr>
          <p:cNvPicPr>
            <a:picLocks noChangeAspect="1"/>
          </p:cNvPicPr>
          <p:nvPr/>
        </p:nvPicPr>
        <p:blipFill rotWithShape="1">
          <a:blip r:embed="rId3">
            <a:extLst>
              <a:ext uri="{28A0092B-C50C-407E-A947-70E740481C1C}">
                <a14:useLocalDpi xmlns:a14="http://schemas.microsoft.com/office/drawing/2010/main" val="0"/>
              </a:ext>
            </a:extLst>
          </a:blip>
          <a:srcRect l="12101" t="4735" r="12037" b="7375"/>
          <a:stretch/>
        </p:blipFill>
        <p:spPr bwMode="auto">
          <a:xfrm>
            <a:off x="458369" y="2992379"/>
            <a:ext cx="6142008" cy="1699404"/>
          </a:xfrm>
          <a:prstGeom prst="rect">
            <a:avLst/>
          </a:prstGeom>
          <a:noFill/>
          <a:ln>
            <a:noFill/>
          </a:ln>
        </p:spPr>
      </p:pic>
      <p:pic>
        <p:nvPicPr>
          <p:cNvPr id="7" name="Picture 4" descr="Two to Four: Bicycle model for Car | by Archit Rastogi | Medium">
            <a:extLst>
              <a:ext uri="{FF2B5EF4-FFF2-40B4-BE49-F238E27FC236}">
                <a16:creationId xmlns:a16="http://schemas.microsoft.com/office/drawing/2014/main" id="{E93A2CEC-DD9B-868C-CD42-C313D69FE3B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1067" y="1732728"/>
            <a:ext cx="5071534" cy="3885958"/>
          </a:xfrm>
          <a:prstGeom prst="rect">
            <a:avLst/>
          </a:prstGeom>
          <a:noFill/>
          <a:ln>
            <a:noFill/>
          </a:ln>
        </p:spPr>
      </p:pic>
      <p:pic>
        <p:nvPicPr>
          <p:cNvPr id="9" name="Hình ảnh 8">
            <a:extLst>
              <a:ext uri="{FF2B5EF4-FFF2-40B4-BE49-F238E27FC236}">
                <a16:creationId xmlns:a16="http://schemas.microsoft.com/office/drawing/2014/main" id="{9AB735AE-175F-6419-8C72-79A9417A27B4}"/>
              </a:ext>
            </a:extLst>
          </p:cNvPr>
          <p:cNvPicPr>
            <a:picLocks noChangeAspect="1"/>
          </p:cNvPicPr>
          <p:nvPr/>
        </p:nvPicPr>
        <p:blipFill>
          <a:blip r:embed="rId5"/>
          <a:stretch>
            <a:fillRect/>
          </a:stretch>
        </p:blipFill>
        <p:spPr>
          <a:xfrm>
            <a:off x="4827233" y="2774063"/>
            <a:ext cx="2880569" cy="2442723"/>
          </a:xfrm>
          <a:prstGeom prst="rect">
            <a:avLst/>
          </a:prstGeom>
        </p:spPr>
      </p:pic>
      <p:graphicFrame>
        <p:nvGraphicFramePr>
          <p:cNvPr id="8" name="Chart 114">
            <a:extLst>
              <a:ext uri="{FF2B5EF4-FFF2-40B4-BE49-F238E27FC236}">
                <a16:creationId xmlns:a16="http://schemas.microsoft.com/office/drawing/2014/main" id="{A1906EE9-602F-5ABD-A92D-BE5E68948720}"/>
              </a:ext>
            </a:extLst>
          </p:cNvPr>
          <p:cNvGraphicFramePr/>
          <p:nvPr>
            <p:extLst>
              <p:ext uri="{D42A27DB-BD31-4B8C-83A1-F6EECF244321}">
                <p14:modId xmlns:p14="http://schemas.microsoft.com/office/powerpoint/2010/main" val="3301696961"/>
              </p:ext>
            </p:extLst>
          </p:nvPr>
        </p:nvGraphicFramePr>
        <p:xfrm>
          <a:off x="501446" y="2048405"/>
          <a:ext cx="5211212" cy="341281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115">
            <a:extLst>
              <a:ext uri="{FF2B5EF4-FFF2-40B4-BE49-F238E27FC236}">
                <a16:creationId xmlns:a16="http://schemas.microsoft.com/office/drawing/2014/main" id="{47F9DB06-11EF-4BB7-A86F-09D3AA809E65}"/>
              </a:ext>
            </a:extLst>
          </p:cNvPr>
          <p:cNvGraphicFramePr/>
          <p:nvPr>
            <p:extLst>
              <p:ext uri="{D42A27DB-BD31-4B8C-83A1-F6EECF244321}">
                <p14:modId xmlns:p14="http://schemas.microsoft.com/office/powerpoint/2010/main" val="1585834845"/>
              </p:ext>
            </p:extLst>
          </p:nvPr>
        </p:nvGraphicFramePr>
        <p:xfrm>
          <a:off x="6009591" y="2048405"/>
          <a:ext cx="5321238" cy="3224443"/>
        </p:xfrm>
        <a:graphic>
          <a:graphicData uri="http://schemas.openxmlformats.org/drawingml/2006/chart">
            <c:chart xmlns:c="http://schemas.openxmlformats.org/drawingml/2006/chart" xmlns:r="http://schemas.openxmlformats.org/officeDocument/2006/relationships" r:id="rId7"/>
          </a:graphicData>
        </a:graphic>
      </p:graphicFrame>
      <p:grpSp>
        <p:nvGrpSpPr>
          <p:cNvPr id="11" name="Group 17">
            <a:extLst>
              <a:ext uri="{FF2B5EF4-FFF2-40B4-BE49-F238E27FC236}">
                <a16:creationId xmlns:a16="http://schemas.microsoft.com/office/drawing/2014/main" id="{0EF2CD9F-B986-E2FF-F323-DA917167D847}"/>
              </a:ext>
            </a:extLst>
          </p:cNvPr>
          <p:cNvGrpSpPr/>
          <p:nvPr/>
        </p:nvGrpSpPr>
        <p:grpSpPr>
          <a:xfrm>
            <a:off x="-87086" y="6582470"/>
            <a:ext cx="12348758" cy="330390"/>
            <a:chOff x="0" y="6642340"/>
            <a:chExt cx="12265361" cy="236762"/>
          </a:xfrm>
          <a:solidFill>
            <a:srgbClr val="151472"/>
          </a:solidFill>
        </p:grpSpPr>
        <p:grpSp>
          <p:nvGrpSpPr>
            <p:cNvPr id="12" name="Group 18">
              <a:extLst>
                <a:ext uri="{FF2B5EF4-FFF2-40B4-BE49-F238E27FC236}">
                  <a16:creationId xmlns:a16="http://schemas.microsoft.com/office/drawing/2014/main" id="{D0B11FBB-08DA-2CA7-0D93-93D399C9C81E}"/>
                </a:ext>
              </a:extLst>
            </p:cNvPr>
            <p:cNvGrpSpPr/>
            <p:nvPr/>
          </p:nvGrpSpPr>
          <p:grpSpPr>
            <a:xfrm>
              <a:off x="0" y="6642340"/>
              <a:ext cx="12265361" cy="220557"/>
              <a:chOff x="0" y="6642340"/>
              <a:chExt cx="12265361" cy="220557"/>
            </a:xfrm>
            <a:grpFill/>
          </p:grpSpPr>
          <p:grpSp>
            <p:nvGrpSpPr>
              <p:cNvPr id="14" name="Group 20">
                <a:extLst>
                  <a:ext uri="{FF2B5EF4-FFF2-40B4-BE49-F238E27FC236}">
                    <a16:creationId xmlns:a16="http://schemas.microsoft.com/office/drawing/2014/main" id="{D242E34C-999E-0570-942A-3CC5C4702237}"/>
                  </a:ext>
                </a:extLst>
              </p:cNvPr>
              <p:cNvGrpSpPr/>
              <p:nvPr/>
            </p:nvGrpSpPr>
            <p:grpSpPr>
              <a:xfrm>
                <a:off x="0" y="6642340"/>
                <a:ext cx="12265361" cy="215660"/>
                <a:chOff x="0" y="6642340"/>
                <a:chExt cx="12265361" cy="215660"/>
              </a:xfrm>
              <a:grpFill/>
            </p:grpSpPr>
            <p:sp>
              <p:nvSpPr>
                <p:cNvPr id="16" name="Rectangle 22">
                  <a:extLst>
                    <a:ext uri="{FF2B5EF4-FFF2-40B4-BE49-F238E27FC236}">
                      <a16:creationId xmlns:a16="http://schemas.microsoft.com/office/drawing/2014/main" id="{12E3A8DA-790B-FFEC-6907-A7718D9D3EB8}"/>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25">
                  <a:extLst>
                    <a:ext uri="{FF2B5EF4-FFF2-40B4-BE49-F238E27FC236}">
                      <a16:creationId xmlns:a16="http://schemas.microsoft.com/office/drawing/2014/main" id="{A4B6E8A9-ED22-5635-F553-557A474986F6}"/>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extBox 21">
                <a:extLst>
                  <a:ext uri="{FF2B5EF4-FFF2-40B4-BE49-F238E27FC236}">
                    <a16:creationId xmlns:a16="http://schemas.microsoft.com/office/drawing/2014/main" id="{63A4C8A9-28C0-A1BD-40EE-CE30AF8FFD18}"/>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16</a:t>
                </a:r>
              </a:p>
            </p:txBody>
          </p:sp>
        </p:grpSp>
        <p:sp>
          <p:nvSpPr>
            <p:cNvPr id="13" name="TextBox 19">
              <a:extLst>
                <a:ext uri="{FF2B5EF4-FFF2-40B4-BE49-F238E27FC236}">
                  <a16:creationId xmlns:a16="http://schemas.microsoft.com/office/drawing/2014/main" id="{35421CE3-D6DE-9421-27F7-1D9FDD836CE3}"/>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378852357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6"/>
                                        </p:tgtEl>
                                      </p:cBhvr>
                                    </p:animEffect>
                                    <p:anim calcmode="lin" valueType="num">
                                      <p:cBhvr>
                                        <p:cTn id="24" dur="1000"/>
                                        <p:tgtEl>
                                          <p:spTgt spid="6"/>
                                        </p:tgtEl>
                                        <p:attrNameLst>
                                          <p:attrName>ppt_x</p:attrName>
                                        </p:attrNameLst>
                                      </p:cBhvr>
                                      <p:tavLst>
                                        <p:tav tm="0">
                                          <p:val>
                                            <p:strVal val="ppt_x"/>
                                          </p:val>
                                        </p:tav>
                                        <p:tav tm="100000">
                                          <p:val>
                                            <p:strVal val="ppt_x"/>
                                          </p:val>
                                        </p:tav>
                                      </p:tavLst>
                                    </p:anim>
                                    <p:anim calcmode="lin" valueType="num">
                                      <p:cBhvr>
                                        <p:cTn id="25" dur="1000"/>
                                        <p:tgtEl>
                                          <p:spTgt spid="6"/>
                                        </p:tgtEl>
                                        <p:attrNameLst>
                                          <p:attrName>ppt_y</p:attrName>
                                        </p:attrNameLst>
                                      </p:cBhvr>
                                      <p:tavLst>
                                        <p:tav tm="0">
                                          <p:val>
                                            <p:strVal val="ppt_y"/>
                                          </p:val>
                                        </p:tav>
                                        <p:tav tm="100000">
                                          <p:val>
                                            <p:strVal val="ppt_y+.1"/>
                                          </p:val>
                                        </p:tav>
                                      </p:tavLst>
                                    </p:anim>
                                    <p:set>
                                      <p:cBhvr>
                                        <p:cTn id="26" dur="1" fill="hold">
                                          <p:stCondLst>
                                            <p:cond delay="999"/>
                                          </p:stCondLst>
                                        </p:cTn>
                                        <p:tgtEl>
                                          <p:spTgt spid="6"/>
                                        </p:tgtEl>
                                        <p:attrNameLst>
                                          <p:attrName>style.visibility</p:attrName>
                                        </p:attrNameLst>
                                      </p:cBhvr>
                                      <p:to>
                                        <p:strVal val="hidden"/>
                                      </p:to>
                                    </p:set>
                                  </p:childTnLst>
                                </p:cTn>
                              </p:par>
                              <p:par>
                                <p:cTn id="27" presetID="42" presetClass="exit" presetSubtype="0" fill="hold" nodeType="withEffect">
                                  <p:stCondLst>
                                    <p:cond delay="0"/>
                                  </p:stCondLst>
                                  <p:childTnLst>
                                    <p:animEffect transition="out" filter="fade">
                                      <p:cBhvr>
                                        <p:cTn id="28" dur="1000"/>
                                        <p:tgtEl>
                                          <p:spTgt spid="7"/>
                                        </p:tgtEl>
                                      </p:cBhvr>
                                    </p:animEffect>
                                    <p:anim calcmode="lin" valueType="num">
                                      <p:cBhvr>
                                        <p:cTn id="29" dur="1000"/>
                                        <p:tgtEl>
                                          <p:spTgt spid="7"/>
                                        </p:tgtEl>
                                        <p:attrNameLst>
                                          <p:attrName>ppt_x</p:attrName>
                                        </p:attrNameLst>
                                      </p:cBhvr>
                                      <p:tavLst>
                                        <p:tav tm="0">
                                          <p:val>
                                            <p:strVal val="ppt_x"/>
                                          </p:val>
                                        </p:tav>
                                        <p:tav tm="100000">
                                          <p:val>
                                            <p:strVal val="ppt_x"/>
                                          </p:val>
                                        </p:tav>
                                      </p:tavLst>
                                    </p:anim>
                                    <p:anim calcmode="lin" valueType="num">
                                      <p:cBhvr>
                                        <p:cTn id="30" dur="1000"/>
                                        <p:tgtEl>
                                          <p:spTgt spid="7"/>
                                        </p:tgtEl>
                                        <p:attrNameLst>
                                          <p:attrName>ppt_y</p:attrName>
                                        </p:attrNameLst>
                                      </p:cBhvr>
                                      <p:tavLst>
                                        <p:tav tm="0">
                                          <p:val>
                                            <p:strVal val="ppt_y"/>
                                          </p:val>
                                        </p:tav>
                                        <p:tav tm="100000">
                                          <p:val>
                                            <p:strVal val="ppt_y+.1"/>
                                          </p:val>
                                        </p:tav>
                                      </p:tavLst>
                                    </p:anim>
                                    <p:set>
                                      <p:cBhvr>
                                        <p:cTn id="31" dur="1" fill="hold">
                                          <p:stCondLst>
                                            <p:cond delay="9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9"/>
                                        </p:tgtEl>
                                        <p:attrNameLst>
                                          <p:attrName>ppt_x</p:attrName>
                                        </p:attrNameLst>
                                      </p:cBhvr>
                                      <p:tavLst>
                                        <p:tav tm="0">
                                          <p:val>
                                            <p:strVal val="ppt_x"/>
                                          </p:val>
                                        </p:tav>
                                        <p:tav tm="100000">
                                          <p:val>
                                            <p:strVal val="ppt_x"/>
                                          </p:val>
                                        </p:tav>
                                      </p:tavLst>
                                    </p:anim>
                                    <p:anim calcmode="lin" valueType="num">
                                      <p:cBhvr additive="base">
                                        <p:cTn id="40" dur="500"/>
                                        <p:tgtEl>
                                          <p:spTgt spid="9"/>
                                        </p:tgtEl>
                                        <p:attrNameLst>
                                          <p:attrName>ppt_y</p:attrName>
                                        </p:attrNameLst>
                                      </p:cBhvr>
                                      <p:tavLst>
                                        <p:tav tm="0">
                                          <p:val>
                                            <p:strVal val="ppt_y"/>
                                          </p:val>
                                        </p:tav>
                                        <p:tav tm="100000">
                                          <p:val>
                                            <p:strVal val="1+ppt_h/2"/>
                                          </p:val>
                                        </p:tav>
                                      </p:tavLst>
                                    </p:anim>
                                    <p:set>
                                      <p:cBhvr>
                                        <p:cTn id="41" dur="1" fill="hold">
                                          <p:stCondLst>
                                            <p:cond delay="499"/>
                                          </p:stCondLst>
                                        </p:cTn>
                                        <p:tgtEl>
                                          <p:spTgt spid="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Graphic spid="8" grpId="0">
        <p:bldAsOne/>
      </p:bldGraphic>
      <p:bldGraphic spid="10"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10451128" cy="1200329"/>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04. </a:t>
            </a:r>
            <a:r>
              <a:rPr lang="en-US" altLang="zh-CN" dirty="0" err="1">
                <a:solidFill>
                  <a:srgbClr val="151472"/>
                </a:solidFill>
                <a:latin typeface="Candara" panose="020E0502030303020204" pitchFamily="34" charset="0"/>
                <a:ea typeface="方正尚酷简体" panose="03000509000000000000" pitchFamily="65" charset="-122"/>
              </a:rPr>
              <a:t>Xây</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dựng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và</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phỏng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hình</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trợ</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lực</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lái</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điện</a:t>
            </a:r>
            <a:endParaRPr lang="zh-CN" altLang="en-US" dirty="0">
              <a:solidFill>
                <a:srgbClr val="151472"/>
              </a:solidFill>
              <a:latin typeface="Candara" panose="020E0502030303020204" pitchFamily="34" charset="0"/>
              <a:ea typeface="方正尚酷简体" panose="03000509000000000000" pitchFamily="65" charset="-122"/>
            </a:endParaRPr>
          </a:p>
          <a:p>
            <a:pPr algn="l"/>
            <a:endParaRPr lang="zh-CN" altLang="en-US" dirty="0">
              <a:solidFill>
                <a:srgbClr val="151472"/>
              </a:solidFill>
              <a:latin typeface="方正尚酷简体" panose="03000509000000000000" pitchFamily="65" charset="-122"/>
              <a:ea typeface="方正尚酷简体" panose="03000509000000000000" pitchFamily="65" charset="-122"/>
            </a:endParaRPr>
          </a:p>
        </p:txBody>
      </p:sp>
      <p:pic>
        <p:nvPicPr>
          <p:cNvPr id="9" name="Hình ảnh 8">
            <a:extLst>
              <a:ext uri="{FF2B5EF4-FFF2-40B4-BE49-F238E27FC236}">
                <a16:creationId xmlns:a16="http://schemas.microsoft.com/office/drawing/2014/main" id="{28550429-3028-84E1-856C-DB7A0C84E692}"/>
              </a:ext>
            </a:extLst>
          </p:cNvPr>
          <p:cNvPicPr>
            <a:picLocks noChangeAspect="1"/>
          </p:cNvPicPr>
          <p:nvPr/>
        </p:nvPicPr>
        <p:blipFill>
          <a:blip r:embed="rId3"/>
          <a:stretch>
            <a:fillRect/>
          </a:stretch>
        </p:blipFill>
        <p:spPr>
          <a:xfrm>
            <a:off x="501446" y="3429000"/>
            <a:ext cx="1317347" cy="1428987"/>
          </a:xfrm>
          <a:prstGeom prst="rect">
            <a:avLst/>
          </a:prstGeom>
        </p:spPr>
      </p:pic>
      <p:pic>
        <p:nvPicPr>
          <p:cNvPr id="10" name="Content Placeholder 5" descr="A picture containing diagram, design&#10;&#10;Description automatically generated">
            <a:extLst>
              <a:ext uri="{FF2B5EF4-FFF2-40B4-BE49-F238E27FC236}">
                <a16:creationId xmlns:a16="http://schemas.microsoft.com/office/drawing/2014/main" id="{AF8EBE71-9862-CA5B-82F3-7B395B80AB7B}"/>
              </a:ext>
            </a:extLst>
          </p:cNvPr>
          <p:cNvPicPr>
            <a:picLocks noChangeAspect="1"/>
          </p:cNvPicPr>
          <p:nvPr/>
        </p:nvPicPr>
        <p:blipFill>
          <a:blip r:embed="rId4"/>
          <a:stretch>
            <a:fillRect/>
          </a:stretch>
        </p:blipFill>
        <p:spPr>
          <a:xfrm>
            <a:off x="3109422" y="2193189"/>
            <a:ext cx="8770417" cy="3661289"/>
          </a:xfrm>
          <a:prstGeom prst="rect">
            <a:avLst/>
          </a:prstGeom>
        </p:spPr>
      </p:pic>
      <p:sp>
        <p:nvSpPr>
          <p:cNvPr id="11" name="Mũi tên: Phải 10">
            <a:extLst>
              <a:ext uri="{FF2B5EF4-FFF2-40B4-BE49-F238E27FC236}">
                <a16:creationId xmlns:a16="http://schemas.microsoft.com/office/drawing/2014/main" id="{C2179A40-A2AF-D2B2-2AB4-DD05E23D7154}"/>
              </a:ext>
            </a:extLst>
          </p:cNvPr>
          <p:cNvSpPr/>
          <p:nvPr/>
        </p:nvSpPr>
        <p:spPr>
          <a:xfrm>
            <a:off x="1974903" y="40014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7">
            <a:extLst>
              <a:ext uri="{FF2B5EF4-FFF2-40B4-BE49-F238E27FC236}">
                <a16:creationId xmlns:a16="http://schemas.microsoft.com/office/drawing/2014/main" id="{583EE687-00D2-6BAD-E602-E96CDEECBBD3}"/>
              </a:ext>
            </a:extLst>
          </p:cNvPr>
          <p:cNvGrpSpPr/>
          <p:nvPr/>
        </p:nvGrpSpPr>
        <p:grpSpPr>
          <a:xfrm>
            <a:off x="-87086" y="6582470"/>
            <a:ext cx="12348758" cy="330390"/>
            <a:chOff x="0" y="6642340"/>
            <a:chExt cx="12265361" cy="236762"/>
          </a:xfrm>
          <a:solidFill>
            <a:srgbClr val="151472"/>
          </a:solidFill>
        </p:grpSpPr>
        <p:grpSp>
          <p:nvGrpSpPr>
            <p:cNvPr id="7" name="Group 18">
              <a:extLst>
                <a:ext uri="{FF2B5EF4-FFF2-40B4-BE49-F238E27FC236}">
                  <a16:creationId xmlns:a16="http://schemas.microsoft.com/office/drawing/2014/main" id="{E606E808-E318-EBE2-FBF0-95AAF7915E08}"/>
                </a:ext>
              </a:extLst>
            </p:cNvPr>
            <p:cNvGrpSpPr/>
            <p:nvPr/>
          </p:nvGrpSpPr>
          <p:grpSpPr>
            <a:xfrm>
              <a:off x="0" y="6642340"/>
              <a:ext cx="12265361" cy="220557"/>
              <a:chOff x="0" y="6642340"/>
              <a:chExt cx="12265361" cy="220557"/>
            </a:xfrm>
            <a:grpFill/>
          </p:grpSpPr>
          <p:grpSp>
            <p:nvGrpSpPr>
              <p:cNvPr id="12" name="Group 20">
                <a:extLst>
                  <a:ext uri="{FF2B5EF4-FFF2-40B4-BE49-F238E27FC236}">
                    <a16:creationId xmlns:a16="http://schemas.microsoft.com/office/drawing/2014/main" id="{8FCBB5A2-20FF-EFE3-2009-64C034D78763}"/>
                  </a:ext>
                </a:extLst>
              </p:cNvPr>
              <p:cNvGrpSpPr/>
              <p:nvPr/>
            </p:nvGrpSpPr>
            <p:grpSpPr>
              <a:xfrm>
                <a:off x="0" y="6642340"/>
                <a:ext cx="12265361" cy="215660"/>
                <a:chOff x="0" y="6642340"/>
                <a:chExt cx="12265361" cy="215660"/>
              </a:xfrm>
              <a:grpFill/>
            </p:grpSpPr>
            <p:sp>
              <p:nvSpPr>
                <p:cNvPr id="14" name="Rectangle 22">
                  <a:extLst>
                    <a:ext uri="{FF2B5EF4-FFF2-40B4-BE49-F238E27FC236}">
                      <a16:creationId xmlns:a16="http://schemas.microsoft.com/office/drawing/2014/main" id="{E3DBD13A-6FED-1115-DF19-CD0C1E8CFE37}"/>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25">
                  <a:extLst>
                    <a:ext uri="{FF2B5EF4-FFF2-40B4-BE49-F238E27FC236}">
                      <a16:creationId xmlns:a16="http://schemas.microsoft.com/office/drawing/2014/main" id="{BC78AFFC-1B2F-45B0-AC2B-5940955668B5}"/>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TextBox 21">
                <a:extLst>
                  <a:ext uri="{FF2B5EF4-FFF2-40B4-BE49-F238E27FC236}">
                    <a16:creationId xmlns:a16="http://schemas.microsoft.com/office/drawing/2014/main" id="{1210A556-E0F1-9AB5-0383-2FB83994BA26}"/>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17</a:t>
                </a:r>
              </a:p>
            </p:txBody>
          </p:sp>
        </p:grpSp>
        <p:sp>
          <p:nvSpPr>
            <p:cNvPr id="8" name="TextBox 19">
              <a:extLst>
                <a:ext uri="{FF2B5EF4-FFF2-40B4-BE49-F238E27FC236}">
                  <a16:creationId xmlns:a16="http://schemas.microsoft.com/office/drawing/2014/main" id="{38850486-0B45-A764-2DF9-D3BF2054EF9F}"/>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
        <p:nvSpPr>
          <p:cNvPr id="16" name="Hộp Văn bản 15">
            <a:extLst>
              <a:ext uri="{FF2B5EF4-FFF2-40B4-BE49-F238E27FC236}">
                <a16:creationId xmlns:a16="http://schemas.microsoft.com/office/drawing/2014/main" id="{4A315B31-DF9E-B803-B34C-9A4807FEE260}"/>
              </a:ext>
            </a:extLst>
          </p:cNvPr>
          <p:cNvSpPr txBox="1"/>
          <p:nvPr/>
        </p:nvSpPr>
        <p:spPr>
          <a:xfrm>
            <a:off x="618309" y="1363396"/>
            <a:ext cx="7872548" cy="461665"/>
          </a:xfrm>
          <a:prstGeom prst="rect">
            <a:avLst/>
          </a:prstGeom>
          <a:noFill/>
        </p:spPr>
        <p:txBody>
          <a:bodyPr wrap="square" rtlCol="0">
            <a:spAutoFit/>
          </a:bodyPr>
          <a:lstStyle/>
          <a:p>
            <a:r>
              <a:rPr lang="en-US" sz="2400" dirty="0">
                <a:solidFill>
                  <a:srgbClr val="151472"/>
                </a:solidFill>
                <a:latin typeface="Verdana" panose="020B0604030504040204" pitchFamily="34" charset="0"/>
                <a:ea typeface="Verdana" panose="020B0604030504040204" pitchFamily="34" charset="0"/>
              </a:rPr>
              <a:t>4.1. </a:t>
            </a:r>
            <a:r>
              <a:rPr lang="en-US" sz="2400" dirty="0" err="1">
                <a:solidFill>
                  <a:srgbClr val="151472"/>
                </a:solidFill>
                <a:latin typeface="Verdana" panose="020B0604030504040204" pitchFamily="34" charset="0"/>
                <a:ea typeface="Verdana" panose="020B0604030504040204" pitchFamily="34" charset="0"/>
              </a:rPr>
              <a:t>Thiết</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kế</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quỹ</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đạo</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và</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mô</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hình</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điều</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khiển</a:t>
            </a:r>
            <a:r>
              <a:rPr lang="en-US" sz="2400" dirty="0">
                <a:solidFill>
                  <a:srgbClr val="151472"/>
                </a:solidFill>
                <a:latin typeface="Verdana" panose="020B0604030504040204" pitchFamily="34" charset="0"/>
                <a:ea typeface="Verdana" panose="020B0604030504040204" pitchFamily="34" charset="0"/>
              </a:rPr>
              <a:t> </a:t>
            </a:r>
            <a:r>
              <a:rPr lang="en-US" sz="2400" dirty="0" err="1">
                <a:solidFill>
                  <a:srgbClr val="151472"/>
                </a:solidFill>
                <a:latin typeface="Verdana" panose="020B0604030504040204" pitchFamily="34" charset="0"/>
                <a:ea typeface="Verdana" panose="020B0604030504040204" pitchFamily="34" charset="0"/>
              </a:rPr>
              <a:t>lái</a:t>
            </a:r>
            <a:r>
              <a:rPr lang="en-US" sz="2400" dirty="0">
                <a:solidFill>
                  <a:srgbClr val="151472"/>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3784086886"/>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082762"/>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8" y="307529"/>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429143"/>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10451128" cy="1200329"/>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04. </a:t>
            </a:r>
            <a:r>
              <a:rPr lang="en-US" altLang="zh-CN" dirty="0" err="1">
                <a:solidFill>
                  <a:srgbClr val="151472"/>
                </a:solidFill>
                <a:latin typeface="Candara" panose="020E0502030303020204" pitchFamily="34" charset="0"/>
                <a:ea typeface="方正尚酷简体" panose="03000509000000000000" pitchFamily="65" charset="-122"/>
              </a:rPr>
              <a:t>Xây</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dựng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và</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phỏng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hình</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trợ</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lực</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lái</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điện</a:t>
            </a:r>
            <a:endParaRPr lang="zh-CN" altLang="en-US" dirty="0">
              <a:solidFill>
                <a:srgbClr val="151472"/>
              </a:solidFill>
              <a:latin typeface="Candara" panose="020E0502030303020204" pitchFamily="34" charset="0"/>
              <a:ea typeface="方正尚酷简体" panose="03000509000000000000" pitchFamily="65" charset="-122"/>
            </a:endParaRPr>
          </a:p>
          <a:p>
            <a:pPr algn="l"/>
            <a:endParaRPr lang="zh-CN" altLang="en-US" dirty="0">
              <a:solidFill>
                <a:srgbClr val="151472"/>
              </a:solidFill>
              <a:latin typeface="方正尚酷简体" panose="03000509000000000000" pitchFamily="65" charset="-122"/>
              <a:ea typeface="方正尚酷简体" panose="03000509000000000000" pitchFamily="65" charset="-122"/>
            </a:endParaRPr>
          </a:p>
        </p:txBody>
      </p:sp>
      <p:sp>
        <p:nvSpPr>
          <p:cNvPr id="43" name="Hộp Văn bản 42">
            <a:extLst>
              <a:ext uri="{FF2B5EF4-FFF2-40B4-BE49-F238E27FC236}">
                <a16:creationId xmlns:a16="http://schemas.microsoft.com/office/drawing/2014/main" id="{FB14DD6B-FEB5-74C0-E687-C93444CDE837}"/>
              </a:ext>
            </a:extLst>
          </p:cNvPr>
          <p:cNvSpPr txBox="1"/>
          <p:nvPr/>
        </p:nvSpPr>
        <p:spPr>
          <a:xfrm>
            <a:off x="501446" y="1174444"/>
            <a:ext cx="5901886" cy="430887"/>
          </a:xfrm>
          <a:prstGeom prst="rect">
            <a:avLst/>
          </a:prstGeom>
          <a:noFill/>
        </p:spPr>
        <p:txBody>
          <a:bodyPr wrap="square" rtlCol="0">
            <a:spAutoFit/>
          </a:bodyPr>
          <a:lstStyle/>
          <a:p>
            <a:r>
              <a:rPr lang="en-US" sz="2200" dirty="0">
                <a:solidFill>
                  <a:srgbClr val="151472"/>
                </a:solidFill>
                <a:latin typeface="Verdana" panose="020B0604030504040204" pitchFamily="34" charset="0"/>
                <a:ea typeface="Verdana" panose="020B0604030504040204" pitchFamily="34" charset="0"/>
              </a:rPr>
              <a:t>4.2. </a:t>
            </a:r>
            <a:r>
              <a:rPr lang="en-US" sz="2200" dirty="0" err="1">
                <a:solidFill>
                  <a:srgbClr val="151472"/>
                </a:solidFill>
                <a:latin typeface="Verdana" panose="020B0604030504040204" pitchFamily="34" charset="0"/>
                <a:ea typeface="Verdana" panose="020B0604030504040204" pitchFamily="34" charset="0"/>
              </a:rPr>
              <a:t>Mô</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hình</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hệ</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thống</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lái</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và</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xe</a:t>
            </a:r>
            <a:r>
              <a:rPr lang="en-US" sz="2200" dirty="0">
                <a:solidFill>
                  <a:srgbClr val="151472"/>
                </a:solidFill>
                <a:latin typeface="Verdana" panose="020B0604030504040204" pitchFamily="34" charset="0"/>
                <a:ea typeface="Verdana" panose="020B0604030504040204" pitchFamily="34" charset="0"/>
              </a:rPr>
              <a:t> </a:t>
            </a:r>
          </a:p>
        </p:txBody>
      </p:sp>
      <p:pic>
        <p:nvPicPr>
          <p:cNvPr id="6" name="Picture 1" descr="A picture containing wheel, tire, auto part, transport&#10;&#10;Description automatically generated">
            <a:extLst>
              <a:ext uri="{FF2B5EF4-FFF2-40B4-BE49-F238E27FC236}">
                <a16:creationId xmlns:a16="http://schemas.microsoft.com/office/drawing/2014/main" id="{1B80DAEC-DCEA-9EE9-BD1C-04090A0DB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395" y="1822727"/>
            <a:ext cx="4877487" cy="3153392"/>
          </a:xfrm>
          <a:prstGeom prst="rect">
            <a:avLst/>
          </a:prstGeom>
        </p:spPr>
      </p:pic>
      <p:pic>
        <p:nvPicPr>
          <p:cNvPr id="7" name="Picture 2">
            <a:extLst>
              <a:ext uri="{FF2B5EF4-FFF2-40B4-BE49-F238E27FC236}">
                <a16:creationId xmlns:a16="http://schemas.microsoft.com/office/drawing/2014/main" id="{F829BAF1-E579-6891-69C7-C84D3B19C388}"/>
              </a:ext>
            </a:extLst>
          </p:cNvPr>
          <p:cNvPicPr>
            <a:picLocks noChangeAspect="1"/>
          </p:cNvPicPr>
          <p:nvPr/>
        </p:nvPicPr>
        <p:blipFill rotWithShape="1">
          <a:blip r:embed="rId4">
            <a:extLst>
              <a:ext uri="{28A0092B-C50C-407E-A947-70E740481C1C}">
                <a14:useLocalDpi xmlns:a14="http://schemas.microsoft.com/office/drawing/2010/main" val="0"/>
              </a:ext>
            </a:extLst>
          </a:blip>
          <a:srcRect l="1548"/>
          <a:stretch/>
        </p:blipFill>
        <p:spPr bwMode="auto">
          <a:xfrm>
            <a:off x="5736898" y="1181382"/>
            <a:ext cx="5680041" cy="1815863"/>
          </a:xfrm>
          <a:prstGeom prst="rect">
            <a:avLst/>
          </a:prstGeom>
          <a:ln>
            <a:noFill/>
          </a:ln>
          <a:extLst>
            <a:ext uri="{53640926-AAD7-44D8-BBD7-CCE9431645EC}">
              <a14:shadowObscured xmlns:a14="http://schemas.microsoft.com/office/drawing/2010/main"/>
            </a:ext>
          </a:extLst>
        </p:spPr>
      </p:pic>
      <p:pic>
        <p:nvPicPr>
          <p:cNvPr id="8" name="Picture 1" descr="A picture containing text, screenshot, diagram, font&#10;&#10;Description automatically generated">
            <a:extLst>
              <a:ext uri="{FF2B5EF4-FFF2-40B4-BE49-F238E27FC236}">
                <a16:creationId xmlns:a16="http://schemas.microsoft.com/office/drawing/2014/main" id="{7C754050-9325-1D0E-37E2-C81566175B52}"/>
              </a:ext>
            </a:extLst>
          </p:cNvPr>
          <p:cNvPicPr>
            <a:picLocks noChangeAspect="1"/>
          </p:cNvPicPr>
          <p:nvPr/>
        </p:nvPicPr>
        <p:blipFill rotWithShape="1">
          <a:blip r:embed="rId5">
            <a:extLst>
              <a:ext uri="{28A0092B-C50C-407E-A947-70E740481C1C}">
                <a14:useLocalDpi xmlns:a14="http://schemas.microsoft.com/office/drawing/2010/main" val="0"/>
              </a:ext>
            </a:extLst>
          </a:blip>
          <a:srcRect b="10430"/>
          <a:stretch/>
        </p:blipFill>
        <p:spPr bwMode="auto">
          <a:xfrm>
            <a:off x="6306603" y="3657112"/>
            <a:ext cx="4234723" cy="2026444"/>
          </a:xfrm>
          <a:prstGeom prst="rect">
            <a:avLst/>
          </a:prstGeom>
          <a:ln>
            <a:noFill/>
          </a:ln>
          <a:extLst>
            <a:ext uri="{53640926-AAD7-44D8-BBD7-CCE9431645EC}">
              <a14:shadowObscured xmlns:a14="http://schemas.microsoft.com/office/drawing/2010/main"/>
            </a:ext>
          </a:extLst>
        </p:spPr>
      </p:pic>
      <p:sp>
        <p:nvSpPr>
          <p:cNvPr id="9" name="Hộp Văn bản 8">
            <a:extLst>
              <a:ext uri="{FF2B5EF4-FFF2-40B4-BE49-F238E27FC236}">
                <a16:creationId xmlns:a16="http://schemas.microsoft.com/office/drawing/2014/main" id="{B565BF80-B262-E6EE-6D7E-8D98E8EB8CBA}"/>
              </a:ext>
            </a:extLst>
          </p:cNvPr>
          <p:cNvSpPr txBox="1"/>
          <p:nvPr/>
        </p:nvSpPr>
        <p:spPr>
          <a:xfrm>
            <a:off x="812181" y="5061876"/>
            <a:ext cx="4420283" cy="369332"/>
          </a:xfrm>
          <a:prstGeom prst="rect">
            <a:avLst/>
          </a:prstGeom>
          <a:noFill/>
        </p:spPr>
        <p:txBody>
          <a:bodyPr wrap="square" rtlCol="0">
            <a:spAutoFit/>
          </a:bodyPr>
          <a:lstStyle/>
          <a:p>
            <a:r>
              <a:rPr lang="en-US" sz="1800" i="1" dirty="0" err="1">
                <a:solidFill>
                  <a:srgbClr val="92D050"/>
                </a:solidFill>
                <a:effectLst/>
                <a:latin typeface="Candara" panose="020E0502030303020204" pitchFamily="34" charset="0"/>
                <a:ea typeface="Calibri" panose="020F0502020204030204" pitchFamily="34" charset="0"/>
              </a:rPr>
              <a:t>Mô</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hình</a:t>
            </a:r>
            <a:r>
              <a:rPr lang="en-US" sz="1800" i="1" dirty="0">
                <a:solidFill>
                  <a:srgbClr val="92D050"/>
                </a:solidFill>
                <a:effectLst/>
                <a:latin typeface="Candara" panose="020E0502030303020204" pitchFamily="34" charset="0"/>
                <a:ea typeface="Calibri" panose="020F0502020204030204" pitchFamily="34" charset="0"/>
              </a:rPr>
              <a:t> 3D </a:t>
            </a:r>
            <a:r>
              <a:rPr lang="en-US" sz="1800" i="1" dirty="0" err="1">
                <a:solidFill>
                  <a:srgbClr val="92D050"/>
                </a:solidFill>
                <a:effectLst/>
                <a:latin typeface="Candara" panose="020E0502030303020204" pitchFamily="34" charset="0"/>
                <a:ea typeface="Calibri" panose="020F0502020204030204" pitchFamily="34" charset="0"/>
              </a:rPr>
              <a:t>hoàn</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chỉnh</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của</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hệ</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thống</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lái</a:t>
            </a:r>
            <a:endParaRPr lang="en-US" dirty="0">
              <a:solidFill>
                <a:srgbClr val="92D050"/>
              </a:solidFill>
              <a:latin typeface="Candara" panose="020E0502030303020204" pitchFamily="34" charset="0"/>
            </a:endParaRPr>
          </a:p>
        </p:txBody>
      </p:sp>
      <p:sp>
        <p:nvSpPr>
          <p:cNvPr id="10" name="Hộp Văn bản 9">
            <a:extLst>
              <a:ext uri="{FF2B5EF4-FFF2-40B4-BE49-F238E27FC236}">
                <a16:creationId xmlns:a16="http://schemas.microsoft.com/office/drawing/2014/main" id="{C897413D-F329-6566-5F79-3E766BF44A47}"/>
              </a:ext>
            </a:extLst>
          </p:cNvPr>
          <p:cNvSpPr txBox="1"/>
          <p:nvPr/>
        </p:nvSpPr>
        <p:spPr>
          <a:xfrm>
            <a:off x="6827500" y="5911668"/>
            <a:ext cx="3713826" cy="369332"/>
          </a:xfrm>
          <a:prstGeom prst="rect">
            <a:avLst/>
          </a:prstGeom>
          <a:noFill/>
        </p:spPr>
        <p:txBody>
          <a:bodyPr wrap="square" rtlCol="0">
            <a:spAutoFit/>
          </a:bodyPr>
          <a:lstStyle/>
          <a:p>
            <a:r>
              <a:rPr lang="en-US" sz="1800" i="1" dirty="0" err="1">
                <a:solidFill>
                  <a:srgbClr val="92D050"/>
                </a:solidFill>
                <a:effectLst/>
                <a:latin typeface="Candara" panose="020E0502030303020204" pitchFamily="34" charset="0"/>
                <a:ea typeface="Calibri" panose="020F0502020204030204" pitchFamily="34" charset="0"/>
              </a:rPr>
              <a:t>Khối</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mô</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phỏng</a:t>
            </a:r>
            <a:r>
              <a:rPr lang="en-US" sz="1800" i="1" dirty="0">
                <a:solidFill>
                  <a:srgbClr val="92D050"/>
                </a:solidFill>
                <a:effectLst/>
                <a:latin typeface="Candara" panose="020E0502030303020204" pitchFamily="34" charset="0"/>
                <a:ea typeface="Calibri" panose="020F0502020204030204" pitchFamily="34" charset="0"/>
              </a:rPr>
              <a:t> momen </a:t>
            </a:r>
            <a:r>
              <a:rPr lang="en-US" sz="1800" i="1" dirty="0" err="1">
                <a:solidFill>
                  <a:srgbClr val="92D050"/>
                </a:solidFill>
                <a:effectLst/>
                <a:latin typeface="Candara" panose="020E0502030303020204" pitchFamily="34" charset="0"/>
                <a:ea typeface="Calibri" panose="020F0502020204030204" pitchFamily="34" charset="0"/>
              </a:rPr>
              <a:t>tổng</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trả</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về</a:t>
            </a:r>
            <a:endParaRPr lang="en-US" dirty="0">
              <a:solidFill>
                <a:srgbClr val="92D050"/>
              </a:solidFill>
              <a:latin typeface="Candara" panose="020E0502030303020204" pitchFamily="34" charset="0"/>
            </a:endParaRPr>
          </a:p>
        </p:txBody>
      </p:sp>
      <p:sp>
        <p:nvSpPr>
          <p:cNvPr id="11" name="Hộp Văn bản 10">
            <a:extLst>
              <a:ext uri="{FF2B5EF4-FFF2-40B4-BE49-F238E27FC236}">
                <a16:creationId xmlns:a16="http://schemas.microsoft.com/office/drawing/2014/main" id="{480ECF59-DF32-C50C-0E11-3E70881EC219}"/>
              </a:ext>
            </a:extLst>
          </p:cNvPr>
          <p:cNvSpPr txBox="1"/>
          <p:nvPr/>
        </p:nvSpPr>
        <p:spPr>
          <a:xfrm>
            <a:off x="6306603" y="3059668"/>
            <a:ext cx="4540630" cy="369332"/>
          </a:xfrm>
          <a:prstGeom prst="rect">
            <a:avLst/>
          </a:prstGeom>
          <a:noFill/>
        </p:spPr>
        <p:txBody>
          <a:bodyPr wrap="square" rtlCol="0">
            <a:spAutoFit/>
          </a:bodyPr>
          <a:lstStyle/>
          <a:p>
            <a:r>
              <a:rPr lang="en-US" sz="1800" i="1" dirty="0" err="1">
                <a:solidFill>
                  <a:srgbClr val="92D050"/>
                </a:solidFill>
                <a:effectLst/>
                <a:latin typeface="Candara" panose="020E0502030303020204" pitchFamily="34" charset="0"/>
                <a:ea typeface="Calibri" panose="020F0502020204030204" pitchFamily="34" charset="0"/>
              </a:rPr>
              <a:t>Sơ</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đồ</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giải</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thuật</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động</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lực</a:t>
            </a:r>
            <a:r>
              <a:rPr lang="en-US" sz="1800" i="1" dirty="0">
                <a:solidFill>
                  <a:srgbClr val="92D050"/>
                </a:solidFill>
                <a:effectLst/>
                <a:latin typeface="Candara" panose="020E0502030303020204" pitchFamily="34" charset="0"/>
                <a:ea typeface="Calibri" panose="020F0502020204030204" pitchFamily="34" charset="0"/>
              </a:rPr>
              <a:t> học </a:t>
            </a:r>
            <a:r>
              <a:rPr lang="en-US" sz="1800" i="1" dirty="0" err="1">
                <a:solidFill>
                  <a:srgbClr val="92D050"/>
                </a:solidFill>
                <a:effectLst/>
                <a:latin typeface="Candara" panose="020E0502030303020204" pitchFamily="34" charset="0"/>
                <a:ea typeface="Calibri" panose="020F0502020204030204" pitchFamily="34" charset="0"/>
              </a:rPr>
              <a:t>hệ</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thống</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lái</a:t>
            </a:r>
            <a:endParaRPr lang="en-US" dirty="0">
              <a:solidFill>
                <a:srgbClr val="92D050"/>
              </a:solidFill>
              <a:latin typeface="Candara" panose="020E0502030303020204" pitchFamily="34" charset="0"/>
            </a:endParaRPr>
          </a:p>
        </p:txBody>
      </p:sp>
      <p:pic>
        <p:nvPicPr>
          <p:cNvPr id="13" name="Picture 98" descr="A diagram of a vehicle body&#10;&#10;Description automatically generated with medium confidence">
            <a:extLst>
              <a:ext uri="{FF2B5EF4-FFF2-40B4-BE49-F238E27FC236}">
                <a16:creationId xmlns:a16="http://schemas.microsoft.com/office/drawing/2014/main" id="{6574A094-9662-968F-FCBF-6D4A9A4D2937}"/>
              </a:ext>
            </a:extLst>
          </p:cNvPr>
          <p:cNvPicPr>
            <a:picLocks noChangeAspect="1"/>
          </p:cNvPicPr>
          <p:nvPr/>
        </p:nvPicPr>
        <p:blipFill>
          <a:blip r:embed="rId6"/>
          <a:stretch>
            <a:fillRect/>
          </a:stretch>
        </p:blipFill>
        <p:spPr>
          <a:xfrm>
            <a:off x="4594718" y="2283091"/>
            <a:ext cx="3617228" cy="2883893"/>
          </a:xfrm>
          <a:prstGeom prst="rect">
            <a:avLst/>
          </a:prstGeom>
        </p:spPr>
      </p:pic>
      <p:sp>
        <p:nvSpPr>
          <p:cNvPr id="14" name="Hộp Văn bản 13">
            <a:extLst>
              <a:ext uri="{FF2B5EF4-FFF2-40B4-BE49-F238E27FC236}">
                <a16:creationId xmlns:a16="http://schemas.microsoft.com/office/drawing/2014/main" id="{1AB4B9A6-52A0-6782-0368-96A84D285531}"/>
              </a:ext>
            </a:extLst>
          </p:cNvPr>
          <p:cNvSpPr txBox="1"/>
          <p:nvPr/>
        </p:nvSpPr>
        <p:spPr>
          <a:xfrm>
            <a:off x="4285970" y="5151281"/>
            <a:ext cx="4234723" cy="646331"/>
          </a:xfrm>
          <a:prstGeom prst="rect">
            <a:avLst/>
          </a:prstGeom>
          <a:noFill/>
        </p:spPr>
        <p:txBody>
          <a:bodyPr wrap="square" rtlCol="0">
            <a:spAutoFit/>
          </a:bodyPr>
          <a:lstStyle/>
          <a:p>
            <a:pPr algn="ctr"/>
            <a:r>
              <a:rPr lang="en-US" sz="1800" i="1" dirty="0" err="1">
                <a:solidFill>
                  <a:srgbClr val="92D050"/>
                </a:solidFill>
                <a:effectLst/>
                <a:latin typeface="Candara" panose="020E0502030303020204" pitchFamily="34" charset="0"/>
                <a:ea typeface="Calibri" panose="020F0502020204030204" pitchFamily="34" charset="0"/>
              </a:rPr>
              <a:t>Khối</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mô</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phỏng</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chuyển</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động</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phần</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thân</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của</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xe</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trên</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hai</a:t>
            </a:r>
            <a:r>
              <a:rPr lang="en-US" sz="1800" i="1" dirty="0">
                <a:solidFill>
                  <a:srgbClr val="92D050"/>
                </a:solidFill>
                <a:effectLst/>
                <a:latin typeface="Candara" panose="020E0502030303020204" pitchFamily="34" charset="0"/>
                <a:ea typeface="Calibri" panose="020F0502020204030204" pitchFamily="34" charset="0"/>
              </a:rPr>
              <a:t> bánh </a:t>
            </a:r>
            <a:r>
              <a:rPr lang="en-US" sz="1800" i="1" dirty="0" err="1">
                <a:solidFill>
                  <a:srgbClr val="92D050"/>
                </a:solidFill>
                <a:effectLst/>
                <a:latin typeface="Candara" panose="020E0502030303020204" pitchFamily="34" charset="0"/>
                <a:ea typeface="Calibri" panose="020F0502020204030204" pitchFamily="34" charset="0"/>
              </a:rPr>
              <a:t>xe</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độc</a:t>
            </a:r>
            <a:r>
              <a:rPr lang="en-US" sz="1800" i="1" dirty="0">
                <a:solidFill>
                  <a:srgbClr val="92D050"/>
                </a:solidFill>
                <a:effectLst/>
                <a:latin typeface="Candara" panose="020E0502030303020204" pitchFamily="34" charset="0"/>
                <a:ea typeface="Calibri" panose="020F0502020204030204" pitchFamily="34" charset="0"/>
              </a:rPr>
              <a:t> </a:t>
            </a:r>
            <a:r>
              <a:rPr lang="en-US" sz="1800" i="1" dirty="0" err="1">
                <a:solidFill>
                  <a:srgbClr val="92D050"/>
                </a:solidFill>
                <a:effectLst/>
                <a:latin typeface="Candara" panose="020E0502030303020204" pitchFamily="34" charset="0"/>
                <a:ea typeface="Calibri" panose="020F0502020204030204" pitchFamily="34" charset="0"/>
              </a:rPr>
              <a:t>lập</a:t>
            </a:r>
            <a:endParaRPr lang="en-US" i="1" dirty="0">
              <a:solidFill>
                <a:srgbClr val="92D050"/>
              </a:solidFill>
              <a:latin typeface="Candara" panose="020E0502030303020204" pitchFamily="34" charset="0"/>
            </a:endParaRPr>
          </a:p>
        </p:txBody>
      </p:sp>
    </p:spTree>
    <p:extLst>
      <p:ext uri="{BB962C8B-B14F-4D97-AF65-F5344CB8AC3E}">
        <p14:creationId xmlns:p14="http://schemas.microsoft.com/office/powerpoint/2010/main" val="340106059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10451128" cy="1200329"/>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04. </a:t>
            </a:r>
            <a:r>
              <a:rPr lang="en-US" altLang="zh-CN" dirty="0" err="1">
                <a:solidFill>
                  <a:srgbClr val="151472"/>
                </a:solidFill>
                <a:latin typeface="Candara" panose="020E0502030303020204" pitchFamily="34" charset="0"/>
                <a:ea typeface="方正尚酷简体" panose="03000509000000000000" pitchFamily="65" charset="-122"/>
              </a:rPr>
              <a:t>Xây</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dựng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và</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phỏng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hình</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trợ</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lực</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lái</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điện</a:t>
            </a:r>
            <a:endParaRPr lang="zh-CN" altLang="en-US" dirty="0">
              <a:solidFill>
                <a:srgbClr val="151472"/>
              </a:solidFill>
              <a:latin typeface="Candara" panose="020E0502030303020204" pitchFamily="34" charset="0"/>
              <a:ea typeface="方正尚酷简体" panose="03000509000000000000" pitchFamily="65" charset="-122"/>
            </a:endParaRPr>
          </a:p>
          <a:p>
            <a:pPr algn="l"/>
            <a:endParaRPr lang="zh-CN" altLang="en-US" dirty="0">
              <a:solidFill>
                <a:srgbClr val="151472"/>
              </a:solidFill>
              <a:latin typeface="方正尚酷简体" panose="03000509000000000000" pitchFamily="65" charset="-122"/>
              <a:ea typeface="方正尚酷简体" panose="03000509000000000000" pitchFamily="65" charset="-122"/>
            </a:endParaRPr>
          </a:p>
        </p:txBody>
      </p:sp>
      <p:pic>
        <p:nvPicPr>
          <p:cNvPr id="6" name="Chỗ dành sẵn cho Nội dung 4">
            <a:extLst>
              <a:ext uri="{FF2B5EF4-FFF2-40B4-BE49-F238E27FC236}">
                <a16:creationId xmlns:a16="http://schemas.microsoft.com/office/drawing/2014/main" id="{4B3EE427-F8CE-AA31-1FE0-6E6EE58B30D3}"/>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26839" r="18810" b="8349"/>
          <a:stretch/>
        </p:blipFill>
        <p:spPr>
          <a:xfrm>
            <a:off x="273442" y="2214532"/>
            <a:ext cx="6602859" cy="3900858"/>
          </a:xfrm>
          <a:prstGeom prst="rect">
            <a:avLst/>
          </a:prstGeom>
        </p:spPr>
      </p:pic>
      <p:grpSp>
        <p:nvGrpSpPr>
          <p:cNvPr id="9" name="Group 53">
            <a:extLst>
              <a:ext uri="{FF2B5EF4-FFF2-40B4-BE49-F238E27FC236}">
                <a16:creationId xmlns:a16="http://schemas.microsoft.com/office/drawing/2014/main" id="{CC4A987E-CD70-0E3B-0F22-9B938CDA25E3}"/>
              </a:ext>
            </a:extLst>
          </p:cNvPr>
          <p:cNvGrpSpPr/>
          <p:nvPr/>
        </p:nvGrpSpPr>
        <p:grpSpPr>
          <a:xfrm>
            <a:off x="7055222" y="1455338"/>
            <a:ext cx="4350773" cy="722318"/>
            <a:chOff x="8588252" y="2558783"/>
            <a:chExt cx="3188879" cy="370930"/>
          </a:xfrm>
        </p:grpSpPr>
        <p:sp>
          <p:nvSpPr>
            <p:cNvPr id="10" name="TextBox 54">
              <a:extLst>
                <a:ext uri="{FF2B5EF4-FFF2-40B4-BE49-F238E27FC236}">
                  <a16:creationId xmlns:a16="http://schemas.microsoft.com/office/drawing/2014/main" id="{DA3C386F-6C42-2340-6875-58F2A690D17A}"/>
                </a:ext>
              </a:extLst>
            </p:cNvPr>
            <p:cNvSpPr txBox="1"/>
            <p:nvPr/>
          </p:nvSpPr>
          <p:spPr>
            <a:xfrm>
              <a:off x="8588252" y="2558783"/>
              <a:ext cx="1968409" cy="235563"/>
            </a:xfrm>
            <a:prstGeom prst="rect">
              <a:avLst/>
            </a:prstGeom>
            <a:noFill/>
          </p:spPr>
          <p:txBody>
            <a:bodyPr wrap="square" rtlCol="0">
              <a:spAutoFit/>
            </a:bodyPr>
            <a:lstStyle/>
            <a:p>
              <a:pPr>
                <a:lnSpc>
                  <a:spcPct val="130000"/>
                </a:lnSpc>
              </a:pPr>
              <a:r>
                <a:rPr lang="en-US" altLang="zh-CN" sz="2000" dirty="0" err="1">
                  <a:solidFill>
                    <a:srgbClr val="FF0000"/>
                  </a:solidFill>
                  <a:latin typeface="迷你简菱心" panose="02010609000101010101" pitchFamily="49" charset="-122"/>
                  <a:ea typeface="迷你简菱心" panose="02010609000101010101" pitchFamily="49" charset="-122"/>
                  <a:sym typeface="Arial" panose="020B0604020202020204" pitchFamily="34" charset="0"/>
                </a:rPr>
                <a:t>Ngưỡng</a:t>
              </a:r>
              <a:r>
                <a:rPr lang="en-US" altLang="zh-CN" sz="2000" dirty="0">
                  <a:solidFill>
                    <a:srgbClr val="FF0000"/>
                  </a:solidFill>
                  <a:latin typeface="迷你简菱心" panose="02010609000101010101" pitchFamily="49" charset="-122"/>
                  <a:ea typeface="迷你简菱心" panose="02010609000101010101" pitchFamily="49" charset="-122"/>
                  <a:sym typeface="Arial" panose="020B0604020202020204" pitchFamily="34" charset="0"/>
                </a:rPr>
                <a:t> </a:t>
              </a:r>
              <a:r>
                <a:rPr lang="en-US" altLang="zh-CN" sz="2000" dirty="0" err="1">
                  <a:solidFill>
                    <a:srgbClr val="FF0000"/>
                  </a:solidFill>
                  <a:latin typeface="迷你简菱心" panose="02010609000101010101" pitchFamily="49" charset="-122"/>
                  <a:ea typeface="迷你简菱心" panose="02010609000101010101" pitchFamily="49" charset="-122"/>
                  <a:sym typeface="Arial" panose="020B0604020202020204" pitchFamily="34" charset="0"/>
                </a:rPr>
                <a:t>trợ</a:t>
              </a:r>
              <a:r>
                <a:rPr lang="en-US" altLang="zh-CN" sz="2000" dirty="0">
                  <a:solidFill>
                    <a:srgbClr val="FF0000"/>
                  </a:solidFill>
                  <a:latin typeface="迷你简菱心" panose="02010609000101010101" pitchFamily="49" charset="-122"/>
                  <a:ea typeface="迷你简菱心" panose="02010609000101010101" pitchFamily="49" charset="-122"/>
                  <a:sym typeface="Arial" panose="020B0604020202020204" pitchFamily="34" charset="0"/>
                </a:rPr>
                <a:t> </a:t>
              </a:r>
              <a:r>
                <a:rPr lang="en-US" altLang="zh-CN" sz="2000" dirty="0" err="1">
                  <a:solidFill>
                    <a:srgbClr val="FF0000"/>
                  </a:solidFill>
                  <a:latin typeface="迷你简菱心" panose="02010609000101010101" pitchFamily="49" charset="-122"/>
                  <a:ea typeface="迷你简菱心" panose="02010609000101010101" pitchFamily="49" charset="-122"/>
                  <a:sym typeface="Arial" panose="020B0604020202020204" pitchFamily="34" charset="0"/>
                </a:rPr>
                <a:t>lực</a:t>
              </a:r>
              <a:endParaRPr lang="zh-CN" altLang="en-US" sz="2000" dirty="0">
                <a:solidFill>
                  <a:srgbClr val="FF0000"/>
                </a:solidFill>
                <a:latin typeface="迷你简菱心" panose="02010609000101010101" pitchFamily="49" charset="-122"/>
                <a:ea typeface="迷你简菱心" panose="02010609000101010101" pitchFamily="49" charset="-122"/>
                <a:sym typeface="Arial" panose="020B0604020202020204" pitchFamily="34" charset="0"/>
              </a:endParaRPr>
            </a:p>
          </p:txBody>
        </p:sp>
        <p:sp>
          <p:nvSpPr>
            <p:cNvPr id="11" name="Rectangle 55">
              <a:extLst>
                <a:ext uri="{FF2B5EF4-FFF2-40B4-BE49-F238E27FC236}">
                  <a16:creationId xmlns:a16="http://schemas.microsoft.com/office/drawing/2014/main" id="{867D8F47-29FB-42FD-F2E8-BB0ECA8A8D07}"/>
                </a:ext>
              </a:extLst>
            </p:cNvPr>
            <p:cNvSpPr/>
            <p:nvPr/>
          </p:nvSpPr>
          <p:spPr>
            <a:xfrm>
              <a:off x="8588253" y="2753452"/>
              <a:ext cx="3188878" cy="176261"/>
            </a:xfrm>
            <a:prstGeom prst="rect">
              <a:avLst/>
            </a:prstGeom>
          </p:spPr>
          <p:txBody>
            <a:bodyPr wrap="square">
              <a:spAutoFit/>
            </a:bodyPr>
            <a:lstStyle/>
            <a:p>
              <a:pPr>
                <a:lnSpc>
                  <a:spcPct val="130000"/>
                </a:lnSpc>
              </a:pPr>
              <a:r>
                <a:rPr lang="en-US" altLang="zh-CN" sz="1400" dirty="0" err="1">
                  <a:latin typeface="Arial" panose="020B0604020202020204" pitchFamily="34" charset="0"/>
                  <a:ea typeface="微软雅黑" panose="020B0503020204020204" pitchFamily="34" charset="-122"/>
                  <a:sym typeface="Arial" panose="020B0604020202020204" pitchFamily="34" charset="0"/>
                </a:rPr>
                <a:t>Xây</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en-US" altLang="zh-CN" sz="1400" dirty="0" err="1">
                  <a:latin typeface="Arial" panose="020B0604020202020204" pitchFamily="34" charset="0"/>
                  <a:ea typeface="微软雅黑" panose="020B0503020204020204" pitchFamily="34" charset="-122"/>
                  <a:sym typeface="Arial" panose="020B0604020202020204" pitchFamily="34" charset="0"/>
                </a:rPr>
                <a:t>dựng</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en-US" altLang="zh-CN" sz="1400" dirty="0" err="1">
                  <a:latin typeface="Arial" panose="020B0604020202020204" pitchFamily="34" charset="0"/>
                  <a:ea typeface="微软雅黑" panose="020B0503020204020204" pitchFamily="34" charset="-122"/>
                  <a:sym typeface="Arial" panose="020B0604020202020204" pitchFamily="34" charset="0"/>
                </a:rPr>
                <a:t>theo</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en-US" altLang="zh-CN" sz="1400" dirty="0" err="1">
                  <a:latin typeface="Arial" panose="020B0604020202020204" pitchFamily="34" charset="0"/>
                  <a:ea typeface="微软雅黑" panose="020B0503020204020204" pitchFamily="34" charset="-122"/>
                  <a:sym typeface="Arial" panose="020B0604020202020204" pitchFamily="34" charset="0"/>
                </a:rPr>
                <a:t>tốc</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en-US" altLang="zh-CN" sz="1400" dirty="0" err="1">
                  <a:latin typeface="Arial" panose="020B0604020202020204" pitchFamily="34" charset="0"/>
                  <a:ea typeface="微软雅黑" panose="020B0503020204020204" pitchFamily="34" charset="-122"/>
                  <a:sym typeface="Arial" panose="020B0604020202020204" pitchFamily="34" charset="0"/>
                </a:rPr>
                <a:t>độ</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en-US" altLang="zh-CN" sz="1400" dirty="0" err="1">
                  <a:latin typeface="Arial" panose="020B0604020202020204" pitchFamily="34" charset="0"/>
                  <a:ea typeface="微软雅黑" panose="020B0503020204020204" pitchFamily="34" charset="-122"/>
                  <a:sym typeface="Arial" panose="020B0604020202020204" pitchFamily="34" charset="0"/>
                </a:rPr>
                <a:t>xe</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en-US" altLang="zh-CN" sz="1400" dirty="0" err="1">
                  <a:latin typeface="Arial" panose="020B0604020202020204" pitchFamily="34" charset="0"/>
                  <a:ea typeface="微软雅黑" panose="020B0503020204020204" pitchFamily="34" charset="-122"/>
                  <a:sym typeface="Arial" panose="020B0604020202020204" pitchFamily="34" charset="0"/>
                </a:rPr>
                <a:t>và</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en-US" altLang="zh-CN" sz="1400" dirty="0" err="1">
                  <a:latin typeface="Arial" panose="020B0604020202020204" pitchFamily="34" charset="0"/>
                  <a:ea typeface="微软雅黑" panose="020B0503020204020204" pitchFamily="34" charset="-122"/>
                  <a:sym typeface="Arial" panose="020B0604020202020204" pitchFamily="34" charset="0"/>
                </a:rPr>
                <a:t>góc</a:t>
              </a:r>
              <a:r>
                <a:rPr lang="en-US" altLang="zh-CN" sz="1400" dirty="0">
                  <a:latin typeface="Arial" panose="020B0604020202020204" pitchFamily="34" charset="0"/>
                  <a:ea typeface="微软雅黑" panose="020B0503020204020204" pitchFamily="34" charset="-122"/>
                  <a:sym typeface="Arial" panose="020B0604020202020204" pitchFamily="34" charset="0"/>
                </a:rPr>
                <a:t> quay </a:t>
              </a:r>
              <a:r>
                <a:rPr lang="en-US" altLang="zh-CN" sz="1400" dirty="0" err="1">
                  <a:latin typeface="Arial" panose="020B0604020202020204" pitchFamily="34" charset="0"/>
                  <a:ea typeface="微软雅黑" panose="020B0503020204020204" pitchFamily="34" charset="-122"/>
                  <a:sym typeface="Arial" panose="020B0604020202020204" pitchFamily="34" charset="0"/>
                </a:rPr>
                <a:t>vô</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en-US" altLang="zh-CN" sz="1400" dirty="0" err="1">
                  <a:latin typeface="Arial" panose="020B0604020202020204" pitchFamily="34" charset="0"/>
                  <a:ea typeface="微软雅黑" panose="020B0503020204020204" pitchFamily="34" charset="-122"/>
                  <a:sym typeface="Arial" panose="020B0604020202020204" pitchFamily="34" charset="0"/>
                </a:rPr>
                <a:t>lăng</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endParaRPr lang="en-GB" sz="1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53">
            <a:extLst>
              <a:ext uri="{FF2B5EF4-FFF2-40B4-BE49-F238E27FC236}">
                <a16:creationId xmlns:a16="http://schemas.microsoft.com/office/drawing/2014/main" id="{C1FADDA3-C4DB-5D73-C851-DF0627EA9A82}"/>
              </a:ext>
            </a:extLst>
          </p:cNvPr>
          <p:cNvGrpSpPr/>
          <p:nvPr/>
        </p:nvGrpSpPr>
        <p:grpSpPr>
          <a:xfrm>
            <a:off x="7055222" y="2485320"/>
            <a:ext cx="4957483" cy="2861067"/>
            <a:chOff x="8614470" y="2572546"/>
            <a:chExt cx="3603689" cy="1828351"/>
          </a:xfrm>
        </p:grpSpPr>
        <p:sp>
          <p:nvSpPr>
            <p:cNvPr id="13" name="TextBox 54">
              <a:extLst>
                <a:ext uri="{FF2B5EF4-FFF2-40B4-BE49-F238E27FC236}">
                  <a16:creationId xmlns:a16="http://schemas.microsoft.com/office/drawing/2014/main" id="{D23C38BA-A344-FB16-C047-3CD19E879F98}"/>
                </a:ext>
              </a:extLst>
            </p:cNvPr>
            <p:cNvSpPr txBox="1"/>
            <p:nvPr/>
          </p:nvSpPr>
          <p:spPr>
            <a:xfrm>
              <a:off x="8614471" y="2572546"/>
              <a:ext cx="878601" cy="269702"/>
            </a:xfrm>
            <a:prstGeom prst="rect">
              <a:avLst/>
            </a:prstGeom>
            <a:noFill/>
          </p:spPr>
          <p:txBody>
            <a:bodyPr wrap="none" rtlCol="0">
              <a:spAutoFit/>
            </a:bodyPr>
            <a:lstStyle/>
            <a:p>
              <a:pPr>
                <a:lnSpc>
                  <a:spcPct val="130000"/>
                </a:lnSpc>
              </a:pPr>
              <a:r>
                <a:rPr lang="en-US" altLang="zh-CN" dirty="0" err="1">
                  <a:solidFill>
                    <a:schemeClr val="accent2"/>
                  </a:solidFill>
                  <a:latin typeface="迷你简菱心" panose="02010609000101010101" pitchFamily="49" charset="-122"/>
                  <a:ea typeface="迷你简菱心" panose="02010609000101010101" pitchFamily="49" charset="-122"/>
                  <a:sym typeface="Arial" panose="020B0604020202020204" pitchFamily="34" charset="0"/>
                </a:rPr>
                <a:t>Tốc</a:t>
              </a:r>
              <a:r>
                <a:rPr lang="en-US" altLang="zh-CN" dirty="0">
                  <a:solidFill>
                    <a:schemeClr val="accent2"/>
                  </a:solidFill>
                  <a:latin typeface="迷你简菱心" panose="02010609000101010101" pitchFamily="49" charset="-122"/>
                  <a:ea typeface="迷你简菱心" panose="02010609000101010101" pitchFamily="49" charset="-122"/>
                  <a:sym typeface="Arial" panose="020B0604020202020204" pitchFamily="34" charset="0"/>
                </a:rPr>
                <a:t> </a:t>
              </a:r>
              <a:r>
                <a:rPr lang="en-US" altLang="zh-CN" dirty="0" err="1">
                  <a:solidFill>
                    <a:schemeClr val="accent2"/>
                  </a:solidFill>
                  <a:latin typeface="迷你简菱心" panose="02010609000101010101" pitchFamily="49" charset="-122"/>
                  <a:ea typeface="迷你简菱心" panose="02010609000101010101" pitchFamily="49" charset="-122"/>
                  <a:sym typeface="Arial" panose="020B0604020202020204" pitchFamily="34" charset="0"/>
                </a:rPr>
                <a:t>độ</a:t>
              </a:r>
              <a:r>
                <a:rPr lang="en-US" altLang="zh-CN" dirty="0">
                  <a:solidFill>
                    <a:schemeClr val="accent2"/>
                  </a:solidFill>
                  <a:latin typeface="迷你简菱心" panose="02010609000101010101" pitchFamily="49" charset="-122"/>
                  <a:ea typeface="迷你简菱心" panose="02010609000101010101" pitchFamily="49" charset="-122"/>
                  <a:sym typeface="Arial" panose="020B0604020202020204" pitchFamily="34" charset="0"/>
                </a:rPr>
                <a:t> </a:t>
              </a:r>
              <a:r>
                <a:rPr lang="en-US" altLang="zh-CN" dirty="0" err="1">
                  <a:solidFill>
                    <a:schemeClr val="accent2"/>
                  </a:solidFill>
                  <a:latin typeface="迷你简菱心" panose="02010609000101010101" pitchFamily="49" charset="-122"/>
                  <a:ea typeface="迷你简菱心" panose="02010609000101010101" pitchFamily="49" charset="-122"/>
                  <a:sym typeface="Arial" panose="020B0604020202020204" pitchFamily="34" charset="0"/>
                </a:rPr>
                <a:t>xe</a:t>
              </a:r>
              <a:endParaRPr lang="zh-CN" altLang="en-US" dirty="0">
                <a:solidFill>
                  <a:schemeClr val="accent2"/>
                </a:solidFill>
                <a:latin typeface="迷你简菱心" panose="02010609000101010101" pitchFamily="49" charset="-122"/>
                <a:ea typeface="迷你简菱心" panose="02010609000101010101" pitchFamily="49" charset="-122"/>
                <a:sym typeface="Arial" panose="020B0604020202020204" pitchFamily="34" charset="0"/>
              </a:endParaRPr>
            </a:p>
          </p:txBody>
        </p:sp>
        <p:sp>
          <p:nvSpPr>
            <p:cNvPr id="14" name="Rectangle 55">
              <a:extLst>
                <a:ext uri="{FF2B5EF4-FFF2-40B4-BE49-F238E27FC236}">
                  <a16:creationId xmlns:a16="http://schemas.microsoft.com/office/drawing/2014/main" id="{4C91D238-D34A-DA01-716D-2343CB7DDC8F}"/>
                </a:ext>
              </a:extLst>
            </p:cNvPr>
            <p:cNvSpPr/>
            <p:nvPr/>
          </p:nvSpPr>
          <p:spPr>
            <a:xfrm>
              <a:off x="8614470" y="2924503"/>
              <a:ext cx="3603689" cy="1476394"/>
            </a:xfrm>
            <a:prstGeom prst="rect">
              <a:avLst/>
            </a:prstGeom>
          </p:spPr>
          <p:txBody>
            <a:bodyPr wrap="square">
              <a:spAutoFit/>
            </a:bodyPr>
            <a:lstStyle/>
            <a:p>
              <a:pPr>
                <a:lnSpc>
                  <a:spcPct val="130000"/>
                </a:lnSpc>
              </a:pPr>
              <a:r>
                <a:rPr lang="en-GB" sz="1400" dirty="0" err="1">
                  <a:latin typeface="Candara" panose="020E0502030303020204" pitchFamily="34" charset="0"/>
                  <a:ea typeface="微软雅黑" panose="020B0503020204020204" pitchFamily="34" charset="-122"/>
                  <a:sym typeface="Arial" panose="020B0604020202020204" pitchFamily="34" charset="0"/>
                </a:rPr>
                <a:t>Momen</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ngưỡng</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tăng</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dần</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theo</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tốc</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độ</a:t>
              </a:r>
              <a:r>
                <a:rPr lang="en-GB" sz="1400" dirty="0">
                  <a:latin typeface="Candara" panose="020E0502030303020204" pitchFamily="34" charset="0"/>
                  <a:ea typeface="微软雅黑" panose="020B0503020204020204" pitchFamily="34" charset="-122"/>
                  <a:sym typeface="Arial" panose="020B0604020202020204" pitchFamily="34" charset="0"/>
                </a:rPr>
                <a:t>:</a:t>
              </a:r>
            </a:p>
            <a:p>
              <a:pPr>
                <a:lnSpc>
                  <a:spcPct val="130000"/>
                </a:lnSpc>
              </a:pP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Tốc</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độ</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cao</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người</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lái</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US" sz="1400" dirty="0" err="1">
                  <a:effectLst/>
                  <a:latin typeface="Candara" panose="020E0502030303020204" pitchFamily="34" charset="0"/>
                  <a:ea typeface="Calibri" panose="020F0502020204030204" pitchFamily="34" charset="0"/>
                </a:rPr>
                <a:t>đánh</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vô</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lăng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càng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nặng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để</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có</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cảm</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giác</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đang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đánh</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lái</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mạnh</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hơn</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và</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kiểm</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soát</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xe</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dễ</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dàng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hơn</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trong</a:t>
              </a:r>
              <a:r>
                <a:rPr lang="en-US" sz="1400" dirty="0">
                  <a:effectLst/>
                  <a:latin typeface="Candara" panose="020E0502030303020204" pitchFamily="34" charset="0"/>
                  <a:ea typeface="Calibri" panose="020F0502020204030204" pitchFamily="34" charset="0"/>
                </a:rPr>
                <a:t> các </a:t>
              </a:r>
              <a:r>
                <a:rPr lang="en-US" sz="1400" dirty="0" err="1">
                  <a:effectLst/>
                  <a:latin typeface="Candara" panose="020E0502030303020204" pitchFamily="34" charset="0"/>
                  <a:ea typeface="Calibri" panose="020F0502020204030204" pitchFamily="34" charset="0"/>
                </a:rPr>
                <a:t>tình</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huống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lái</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xe</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ngoặt</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hoặc</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tốc</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độ</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cao</a:t>
              </a:r>
              <a:r>
                <a:rPr lang="en-US" sz="1400" dirty="0">
                  <a:effectLst/>
                  <a:latin typeface="Candara" panose="020E0502030303020204" pitchFamily="34" charset="0"/>
                  <a:ea typeface="Calibri" panose="020F0502020204030204" pitchFamily="34" charset="0"/>
                </a:rPr>
                <a:t>. </a:t>
              </a:r>
            </a:p>
            <a:p>
              <a:pPr>
                <a:lnSpc>
                  <a:spcPct val="130000"/>
                </a:lnSpc>
              </a:pPr>
              <a:r>
                <a:rPr lang="en-US" sz="1400" dirty="0">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Tốc</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độ</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thấp</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vô</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lăng</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cần</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nhẹ</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để</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người</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lái</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có</a:t>
              </a:r>
              <a:r>
                <a:rPr lang="en-US" sz="1400" dirty="0">
                  <a:effectLst/>
                  <a:latin typeface="Candara" panose="020E0502030303020204" pitchFamily="34" charset="0"/>
                  <a:ea typeface="Calibri" panose="020F0502020204030204" pitchFamily="34" charset="0"/>
                  <a:cs typeface="Times New Roman" panose="02020603050405020304" pitchFamily="18" charset="0"/>
                </a:rPr>
                <a:t> thể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điều</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khiển</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chuyển</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hướng</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nhanh</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chóng</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và</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dễ</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dàng</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giúp</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tăng</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tính</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linh</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hoạt</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và</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độ</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nhạy</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của</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hệ</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thống</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r>
                <a:rPr lang="en-US" sz="1400" dirty="0" err="1">
                  <a:effectLst/>
                  <a:latin typeface="Candara" panose="020E0502030303020204" pitchFamily="34" charset="0"/>
                  <a:ea typeface="Calibri" panose="020F0502020204030204" pitchFamily="34" charset="0"/>
                  <a:cs typeface="Times New Roman" panose="02020603050405020304" pitchFamily="18" charset="0"/>
                </a:rPr>
                <a:t>lái</a:t>
              </a:r>
              <a:r>
                <a:rPr lang="en-US" sz="1400" dirty="0">
                  <a:effectLst/>
                  <a:latin typeface="Candara" panose="020E0502030303020204" pitchFamily="34" charset="0"/>
                  <a:ea typeface="Calibri" panose="020F0502020204030204" pitchFamily="34" charset="0"/>
                  <a:cs typeface="Times New Roman" panose="02020603050405020304" pitchFamily="18" charset="0"/>
                </a:rPr>
                <a:t>. </a:t>
              </a:r>
            </a:p>
            <a:p>
              <a:pPr>
                <a:lnSpc>
                  <a:spcPct val="130000"/>
                </a:lnSpc>
              </a:pPr>
              <a:endParaRPr lang="en-GB" sz="1400" dirty="0">
                <a:latin typeface="Candara" panose="020E0502030303020204" pitchFamily="34" charset="0"/>
                <a:ea typeface="微软雅黑" panose="020B0503020204020204" pitchFamily="34" charset="-122"/>
                <a:sym typeface="Arial" panose="020B0604020202020204" pitchFamily="34" charset="0"/>
              </a:endParaRPr>
            </a:p>
          </p:txBody>
        </p:sp>
      </p:grpSp>
      <p:grpSp>
        <p:nvGrpSpPr>
          <p:cNvPr id="15" name="Group 53">
            <a:extLst>
              <a:ext uri="{FF2B5EF4-FFF2-40B4-BE49-F238E27FC236}">
                <a16:creationId xmlns:a16="http://schemas.microsoft.com/office/drawing/2014/main" id="{21752880-2684-60EF-B2A8-79BBD896BAC3}"/>
              </a:ext>
            </a:extLst>
          </p:cNvPr>
          <p:cNvGrpSpPr/>
          <p:nvPr/>
        </p:nvGrpSpPr>
        <p:grpSpPr>
          <a:xfrm>
            <a:off x="7055223" y="5023578"/>
            <a:ext cx="5074026" cy="1275574"/>
            <a:chOff x="8346199" y="2572546"/>
            <a:chExt cx="4192790" cy="1209584"/>
          </a:xfrm>
        </p:grpSpPr>
        <p:sp>
          <p:nvSpPr>
            <p:cNvPr id="16" name="TextBox 54">
              <a:extLst>
                <a:ext uri="{FF2B5EF4-FFF2-40B4-BE49-F238E27FC236}">
                  <a16:creationId xmlns:a16="http://schemas.microsoft.com/office/drawing/2014/main" id="{1973002A-FA37-ADC0-D969-5E62FDAE7EE9}"/>
                </a:ext>
              </a:extLst>
            </p:cNvPr>
            <p:cNvSpPr txBox="1"/>
            <p:nvPr/>
          </p:nvSpPr>
          <p:spPr>
            <a:xfrm>
              <a:off x="8346199" y="2572546"/>
              <a:ext cx="2495829" cy="395766"/>
            </a:xfrm>
            <a:prstGeom prst="rect">
              <a:avLst/>
            </a:prstGeom>
            <a:noFill/>
          </p:spPr>
          <p:txBody>
            <a:bodyPr wrap="square" rtlCol="0">
              <a:spAutoFit/>
            </a:bodyPr>
            <a:lstStyle/>
            <a:p>
              <a:pPr>
                <a:lnSpc>
                  <a:spcPct val="130000"/>
                </a:lnSpc>
              </a:pPr>
              <a:r>
                <a:rPr lang="en-US" altLang="zh-CN" dirty="0" err="1">
                  <a:solidFill>
                    <a:schemeClr val="accent2"/>
                  </a:solidFill>
                  <a:latin typeface="迷你简菱心" panose="02010609000101010101" pitchFamily="49" charset="-122"/>
                  <a:ea typeface="迷你简菱心" panose="02010609000101010101" pitchFamily="49" charset="-122"/>
                  <a:sym typeface="Arial" panose="020B0604020202020204" pitchFamily="34" charset="0"/>
                </a:rPr>
                <a:t>Góc</a:t>
              </a:r>
              <a:r>
                <a:rPr lang="en-US" altLang="zh-CN" dirty="0">
                  <a:solidFill>
                    <a:schemeClr val="accent2"/>
                  </a:solidFill>
                  <a:latin typeface="迷你简菱心" panose="02010609000101010101" pitchFamily="49" charset="-122"/>
                  <a:ea typeface="迷你简菱心" panose="02010609000101010101" pitchFamily="49" charset="-122"/>
                  <a:sym typeface="Arial" panose="020B0604020202020204" pitchFamily="34" charset="0"/>
                </a:rPr>
                <a:t> quay </a:t>
              </a:r>
              <a:r>
                <a:rPr lang="en-US" altLang="zh-CN" dirty="0" err="1">
                  <a:solidFill>
                    <a:schemeClr val="accent2"/>
                  </a:solidFill>
                  <a:latin typeface="迷你简菱心" panose="02010609000101010101" pitchFamily="49" charset="-122"/>
                  <a:ea typeface="迷你简菱心" panose="02010609000101010101" pitchFamily="49" charset="-122"/>
                  <a:sym typeface="Arial" panose="020B0604020202020204" pitchFamily="34" charset="0"/>
                </a:rPr>
                <a:t>vô</a:t>
              </a:r>
              <a:r>
                <a:rPr lang="en-US" altLang="zh-CN" dirty="0">
                  <a:solidFill>
                    <a:schemeClr val="accent2"/>
                  </a:solidFill>
                  <a:latin typeface="迷你简菱心" panose="02010609000101010101" pitchFamily="49" charset="-122"/>
                  <a:ea typeface="迷你简菱心" panose="02010609000101010101" pitchFamily="49" charset="-122"/>
                  <a:sym typeface="Arial" panose="020B0604020202020204" pitchFamily="34" charset="0"/>
                </a:rPr>
                <a:t> </a:t>
              </a:r>
              <a:r>
                <a:rPr lang="en-US" altLang="zh-CN" dirty="0" err="1">
                  <a:solidFill>
                    <a:schemeClr val="accent2"/>
                  </a:solidFill>
                  <a:latin typeface="迷你简菱心" panose="02010609000101010101" pitchFamily="49" charset="-122"/>
                  <a:ea typeface="迷你简菱心" panose="02010609000101010101" pitchFamily="49" charset="-122"/>
                  <a:sym typeface="Arial" panose="020B0604020202020204" pitchFamily="34" charset="0"/>
                </a:rPr>
                <a:t>lăng</a:t>
              </a:r>
              <a:endParaRPr lang="zh-CN" altLang="en-US" dirty="0">
                <a:solidFill>
                  <a:schemeClr val="accent2"/>
                </a:solidFill>
                <a:latin typeface="迷你简菱心" panose="02010609000101010101" pitchFamily="49" charset="-122"/>
                <a:ea typeface="迷你简菱心" panose="02010609000101010101" pitchFamily="49" charset="-122"/>
                <a:sym typeface="Arial" panose="020B0604020202020204" pitchFamily="34" charset="0"/>
              </a:endParaRPr>
            </a:p>
          </p:txBody>
        </p:sp>
        <p:sp>
          <p:nvSpPr>
            <p:cNvPr id="17" name="Rectangle 55">
              <a:extLst>
                <a:ext uri="{FF2B5EF4-FFF2-40B4-BE49-F238E27FC236}">
                  <a16:creationId xmlns:a16="http://schemas.microsoft.com/office/drawing/2014/main" id="{046EEAD1-1764-AF17-C86D-5942C5DC7250}"/>
                </a:ext>
              </a:extLst>
            </p:cNvPr>
            <p:cNvSpPr/>
            <p:nvPr/>
          </p:nvSpPr>
          <p:spPr>
            <a:xfrm>
              <a:off x="8346199" y="2924503"/>
              <a:ext cx="4192790" cy="857627"/>
            </a:xfrm>
            <a:prstGeom prst="rect">
              <a:avLst/>
            </a:prstGeom>
          </p:spPr>
          <p:txBody>
            <a:bodyPr wrap="square">
              <a:spAutoFit/>
            </a:bodyPr>
            <a:lstStyle/>
            <a:p>
              <a:pPr>
                <a:lnSpc>
                  <a:spcPct val="130000"/>
                </a:lnSpc>
              </a:pPr>
              <a:r>
                <a:rPr lang="en-GB" sz="1400" dirty="0" err="1">
                  <a:latin typeface="Candara" panose="020E0502030303020204" pitchFamily="34" charset="0"/>
                  <a:ea typeface="微软雅黑" panose="020B0503020204020204" pitchFamily="34" charset="-122"/>
                  <a:sym typeface="Arial" panose="020B0604020202020204" pitchFamily="34" charset="0"/>
                </a:rPr>
                <a:t>Momen</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ngưỡng</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tăng</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dần</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theo</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góc</a:t>
              </a:r>
              <a:r>
                <a:rPr lang="en-GB" sz="1400" dirty="0">
                  <a:latin typeface="Candara" panose="020E0502030303020204" pitchFamily="34" charset="0"/>
                  <a:ea typeface="微软雅黑" panose="020B0503020204020204" pitchFamily="34" charset="-122"/>
                  <a:sym typeface="Arial" panose="020B0604020202020204" pitchFamily="34" charset="0"/>
                </a:rPr>
                <a:t> quay </a:t>
              </a:r>
              <a:r>
                <a:rPr lang="en-GB" sz="1400" dirty="0" err="1">
                  <a:latin typeface="Candara" panose="020E0502030303020204" pitchFamily="34" charset="0"/>
                  <a:ea typeface="微软雅黑" panose="020B0503020204020204" pitchFamily="34" charset="-122"/>
                  <a:sym typeface="Arial" panose="020B0604020202020204" pitchFamily="34" charset="0"/>
                </a:rPr>
                <a:t>lái</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GB" sz="1400" dirty="0" err="1">
                  <a:latin typeface="Candara" panose="020E0502030303020204" pitchFamily="34" charset="0"/>
                  <a:ea typeface="微软雅黑" panose="020B0503020204020204" pitchFamily="34" charset="-122"/>
                  <a:sym typeface="Arial" panose="020B0604020202020204" pitchFamily="34" charset="0"/>
                </a:rPr>
                <a:t>để</a:t>
              </a:r>
              <a:r>
                <a:rPr lang="en-GB" sz="1400" dirty="0">
                  <a:latin typeface="Candara" panose="020E0502030303020204" pitchFamily="34" charset="0"/>
                  <a:ea typeface="微软雅黑" panose="020B0503020204020204" pitchFamily="34" charset="-122"/>
                  <a:sym typeface="Arial" panose="020B0604020202020204" pitchFamily="34" charset="0"/>
                </a:rPr>
                <a:t> </a:t>
              </a:r>
              <a:r>
                <a:rPr lang="en-US" sz="1400" dirty="0">
                  <a:effectLst/>
                  <a:latin typeface="Candara" panose="020E0502030303020204" pitchFamily="34" charset="0"/>
                  <a:ea typeface="Calibri" panose="020F0502020204030204" pitchFamily="34" charset="0"/>
                </a:rPr>
                <a:t>Khi </a:t>
              </a:r>
              <a:r>
                <a:rPr lang="en-US" sz="1400" dirty="0" err="1">
                  <a:effectLst/>
                  <a:latin typeface="Candara" panose="020E0502030303020204" pitchFamily="34" charset="0"/>
                  <a:ea typeface="Calibri" panose="020F0502020204030204" pitchFamily="34" charset="0"/>
                </a:rPr>
                <a:t>góc</a:t>
              </a:r>
              <a:r>
                <a:rPr lang="en-US" sz="1400" dirty="0">
                  <a:effectLst/>
                  <a:latin typeface="Candara" panose="020E0502030303020204" pitchFamily="34" charset="0"/>
                  <a:ea typeface="Calibri" panose="020F0502020204030204" pitchFamily="34" charset="0"/>
                </a:rPr>
                <a:t> quay </a:t>
              </a:r>
              <a:r>
                <a:rPr lang="en-US" sz="1400" dirty="0" err="1">
                  <a:effectLst/>
                  <a:latin typeface="Candara" panose="020E0502030303020204" pitchFamily="34" charset="0"/>
                  <a:ea typeface="Calibri" panose="020F0502020204030204" pitchFamily="34" charset="0"/>
                </a:rPr>
                <a:t>tay</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lái</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càng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tăng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thì</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người</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lái</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cần</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có</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cảm</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giác</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vô</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lăng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phải</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càng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nặng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để</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có</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cảm</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giác</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đang</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đánh</a:t>
              </a:r>
              <a:r>
                <a:rPr lang="en-US" sz="1400" dirty="0">
                  <a:effectLst/>
                  <a:latin typeface="Candara" panose="020E0502030303020204" pitchFamily="34" charset="0"/>
                  <a:ea typeface="Calibri" panose="020F0502020204030204" pitchFamily="34" charset="0"/>
                </a:rPr>
                <a:t> </a:t>
              </a:r>
              <a:r>
                <a:rPr lang="en-US" sz="1400" dirty="0" err="1">
                  <a:effectLst/>
                  <a:latin typeface="Candara" panose="020E0502030303020204" pitchFamily="34" charset="0"/>
                  <a:ea typeface="Calibri" panose="020F0502020204030204" pitchFamily="34" charset="0"/>
                </a:rPr>
                <a:t>lái</a:t>
              </a:r>
              <a:endParaRPr lang="en-GB" sz="1400" dirty="0">
                <a:latin typeface="Candara" panose="020E0502030303020204" pitchFamily="34" charset="0"/>
                <a:ea typeface="微软雅黑" panose="020B0503020204020204" pitchFamily="34" charset="-122"/>
                <a:sym typeface="Arial" panose="020B0604020202020204" pitchFamily="34" charset="0"/>
              </a:endParaRPr>
            </a:p>
          </p:txBody>
        </p:sp>
      </p:grpSp>
      <p:grpSp>
        <p:nvGrpSpPr>
          <p:cNvPr id="7" name="Group 17">
            <a:extLst>
              <a:ext uri="{FF2B5EF4-FFF2-40B4-BE49-F238E27FC236}">
                <a16:creationId xmlns:a16="http://schemas.microsoft.com/office/drawing/2014/main" id="{F2BAAC15-54AC-3FDE-0812-4D658801B65E}"/>
              </a:ext>
            </a:extLst>
          </p:cNvPr>
          <p:cNvGrpSpPr/>
          <p:nvPr/>
        </p:nvGrpSpPr>
        <p:grpSpPr>
          <a:xfrm>
            <a:off x="-87086" y="6582470"/>
            <a:ext cx="12348758" cy="330390"/>
            <a:chOff x="0" y="6642340"/>
            <a:chExt cx="12265361" cy="236762"/>
          </a:xfrm>
          <a:solidFill>
            <a:srgbClr val="151472"/>
          </a:solidFill>
        </p:grpSpPr>
        <p:grpSp>
          <p:nvGrpSpPr>
            <p:cNvPr id="8" name="Group 18">
              <a:extLst>
                <a:ext uri="{FF2B5EF4-FFF2-40B4-BE49-F238E27FC236}">
                  <a16:creationId xmlns:a16="http://schemas.microsoft.com/office/drawing/2014/main" id="{889F963E-572E-DC4F-9EB1-26DA180BBA32}"/>
                </a:ext>
              </a:extLst>
            </p:cNvPr>
            <p:cNvGrpSpPr/>
            <p:nvPr/>
          </p:nvGrpSpPr>
          <p:grpSpPr>
            <a:xfrm>
              <a:off x="0" y="6642340"/>
              <a:ext cx="12265361" cy="220557"/>
              <a:chOff x="0" y="6642340"/>
              <a:chExt cx="12265361" cy="220557"/>
            </a:xfrm>
            <a:grpFill/>
          </p:grpSpPr>
          <p:grpSp>
            <p:nvGrpSpPr>
              <p:cNvPr id="19" name="Group 20">
                <a:extLst>
                  <a:ext uri="{FF2B5EF4-FFF2-40B4-BE49-F238E27FC236}">
                    <a16:creationId xmlns:a16="http://schemas.microsoft.com/office/drawing/2014/main" id="{9F840B34-8349-934D-485B-F24DAC64DDDC}"/>
                  </a:ext>
                </a:extLst>
              </p:cNvPr>
              <p:cNvGrpSpPr/>
              <p:nvPr/>
            </p:nvGrpSpPr>
            <p:grpSpPr>
              <a:xfrm>
                <a:off x="0" y="6642340"/>
                <a:ext cx="12265361" cy="215660"/>
                <a:chOff x="0" y="6642340"/>
                <a:chExt cx="12265361" cy="215660"/>
              </a:xfrm>
              <a:grpFill/>
            </p:grpSpPr>
            <p:sp>
              <p:nvSpPr>
                <p:cNvPr id="21" name="Rectangle 22">
                  <a:extLst>
                    <a:ext uri="{FF2B5EF4-FFF2-40B4-BE49-F238E27FC236}">
                      <a16:creationId xmlns:a16="http://schemas.microsoft.com/office/drawing/2014/main" id="{E2015B83-9A63-E804-C965-D6811E809540}"/>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5">
                  <a:extLst>
                    <a:ext uri="{FF2B5EF4-FFF2-40B4-BE49-F238E27FC236}">
                      <a16:creationId xmlns:a16="http://schemas.microsoft.com/office/drawing/2014/main" id="{90D52A18-256C-16EF-3B30-06CCAE67FF69}"/>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TextBox 21">
                <a:extLst>
                  <a:ext uri="{FF2B5EF4-FFF2-40B4-BE49-F238E27FC236}">
                    <a16:creationId xmlns:a16="http://schemas.microsoft.com/office/drawing/2014/main" id="{B7EE9DE2-C975-A259-4954-CA879BA99327}"/>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19</a:t>
                </a:r>
              </a:p>
            </p:txBody>
          </p:sp>
        </p:grpSp>
        <p:sp>
          <p:nvSpPr>
            <p:cNvPr id="18" name="TextBox 19">
              <a:extLst>
                <a:ext uri="{FF2B5EF4-FFF2-40B4-BE49-F238E27FC236}">
                  <a16:creationId xmlns:a16="http://schemas.microsoft.com/office/drawing/2014/main" id="{2E8727FE-438B-316F-AE73-3C616C3D215D}"/>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
        <p:nvSpPr>
          <p:cNvPr id="23" name="Hộp Văn bản 22">
            <a:extLst>
              <a:ext uri="{FF2B5EF4-FFF2-40B4-BE49-F238E27FC236}">
                <a16:creationId xmlns:a16="http://schemas.microsoft.com/office/drawing/2014/main" id="{452BF1EE-9FAC-B2C6-8EAA-49C2BBFC449B}"/>
              </a:ext>
            </a:extLst>
          </p:cNvPr>
          <p:cNvSpPr txBox="1"/>
          <p:nvPr/>
        </p:nvSpPr>
        <p:spPr>
          <a:xfrm>
            <a:off x="673705" y="1324883"/>
            <a:ext cx="5901886" cy="430887"/>
          </a:xfrm>
          <a:prstGeom prst="rect">
            <a:avLst/>
          </a:prstGeom>
          <a:noFill/>
        </p:spPr>
        <p:txBody>
          <a:bodyPr wrap="square" rtlCol="0">
            <a:spAutoFit/>
          </a:bodyPr>
          <a:lstStyle/>
          <a:p>
            <a:r>
              <a:rPr lang="en-US" sz="2200" dirty="0">
                <a:solidFill>
                  <a:srgbClr val="151472"/>
                </a:solidFill>
                <a:latin typeface="Verdana" panose="020B0604030504040204" pitchFamily="34" charset="0"/>
                <a:ea typeface="Verdana" panose="020B0604030504040204" pitchFamily="34" charset="0"/>
              </a:rPr>
              <a:t>4.3. </a:t>
            </a:r>
            <a:r>
              <a:rPr lang="en-US" sz="2200" dirty="0" err="1">
                <a:solidFill>
                  <a:srgbClr val="151472"/>
                </a:solidFill>
                <a:latin typeface="Verdana" panose="020B0604030504040204" pitchFamily="34" charset="0"/>
                <a:ea typeface="Verdana" panose="020B0604030504040204" pitchFamily="34" charset="0"/>
              </a:rPr>
              <a:t>Mô</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phỏng</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mô</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hình</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trợ</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lực</a:t>
            </a:r>
            <a:r>
              <a:rPr lang="en-US" sz="2200" dirty="0">
                <a:solidFill>
                  <a:srgbClr val="151472"/>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403129118"/>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10451128" cy="1200329"/>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04. </a:t>
            </a:r>
            <a:r>
              <a:rPr lang="en-US" altLang="zh-CN" dirty="0" err="1">
                <a:solidFill>
                  <a:srgbClr val="151472"/>
                </a:solidFill>
                <a:latin typeface="Candara" panose="020E0502030303020204" pitchFamily="34" charset="0"/>
                <a:ea typeface="方正尚酷简体" panose="03000509000000000000" pitchFamily="65" charset="-122"/>
              </a:rPr>
              <a:t>Xây</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dựng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và</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phỏng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hình</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trợ</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lực</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lái</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điện</a:t>
            </a:r>
            <a:endParaRPr lang="zh-CN" altLang="en-US" dirty="0">
              <a:solidFill>
                <a:srgbClr val="151472"/>
              </a:solidFill>
              <a:latin typeface="Candara" panose="020E0502030303020204" pitchFamily="34" charset="0"/>
              <a:ea typeface="方正尚酷简体" panose="03000509000000000000" pitchFamily="65" charset="-122"/>
            </a:endParaRPr>
          </a:p>
          <a:p>
            <a:pPr algn="l"/>
            <a:endParaRPr lang="zh-CN" altLang="en-US" dirty="0">
              <a:solidFill>
                <a:srgbClr val="151472"/>
              </a:solidFill>
              <a:latin typeface="方正尚酷简体" panose="03000509000000000000" pitchFamily="65" charset="-122"/>
              <a:ea typeface="方正尚酷简体" panose="03000509000000000000" pitchFamily="65" charset="-122"/>
            </a:endParaRPr>
          </a:p>
        </p:txBody>
      </p:sp>
      <p:sp>
        <p:nvSpPr>
          <p:cNvPr id="43" name="Hộp Văn bản 42">
            <a:extLst>
              <a:ext uri="{FF2B5EF4-FFF2-40B4-BE49-F238E27FC236}">
                <a16:creationId xmlns:a16="http://schemas.microsoft.com/office/drawing/2014/main" id="{FB14DD6B-FEB5-74C0-E687-C93444CDE837}"/>
              </a:ext>
            </a:extLst>
          </p:cNvPr>
          <p:cNvSpPr txBox="1"/>
          <p:nvPr/>
        </p:nvSpPr>
        <p:spPr>
          <a:xfrm>
            <a:off x="673705" y="1324883"/>
            <a:ext cx="5901886" cy="430887"/>
          </a:xfrm>
          <a:prstGeom prst="rect">
            <a:avLst/>
          </a:prstGeom>
          <a:noFill/>
        </p:spPr>
        <p:txBody>
          <a:bodyPr wrap="square" rtlCol="0">
            <a:spAutoFit/>
          </a:bodyPr>
          <a:lstStyle/>
          <a:p>
            <a:r>
              <a:rPr lang="en-US" sz="2200" dirty="0">
                <a:solidFill>
                  <a:srgbClr val="151472"/>
                </a:solidFill>
                <a:latin typeface="Verdana" panose="020B0604030504040204" pitchFamily="34" charset="0"/>
                <a:ea typeface="Verdana" panose="020B0604030504040204" pitchFamily="34" charset="0"/>
              </a:rPr>
              <a:t>4.3. </a:t>
            </a:r>
            <a:r>
              <a:rPr lang="en-US" sz="2200" dirty="0" err="1">
                <a:solidFill>
                  <a:srgbClr val="151472"/>
                </a:solidFill>
                <a:latin typeface="Verdana" panose="020B0604030504040204" pitchFamily="34" charset="0"/>
                <a:ea typeface="Verdana" panose="020B0604030504040204" pitchFamily="34" charset="0"/>
              </a:rPr>
              <a:t>Mô</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phỏng</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mô</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hình</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trợ</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lực</a:t>
            </a:r>
            <a:r>
              <a:rPr lang="en-US" sz="2200" dirty="0">
                <a:solidFill>
                  <a:srgbClr val="151472"/>
                </a:solidFill>
                <a:latin typeface="Verdana" panose="020B0604030504040204" pitchFamily="34" charset="0"/>
                <a:ea typeface="Verdana" panose="020B0604030504040204" pitchFamily="34" charset="0"/>
              </a:rPr>
              <a:t> </a:t>
            </a:r>
          </a:p>
        </p:txBody>
      </p:sp>
      <p:pic>
        <p:nvPicPr>
          <p:cNvPr id="9" name="Hình ảnh 8">
            <a:extLst>
              <a:ext uri="{FF2B5EF4-FFF2-40B4-BE49-F238E27FC236}">
                <a16:creationId xmlns:a16="http://schemas.microsoft.com/office/drawing/2014/main" id="{6EAD8EE5-EBF8-F968-0FB2-C7CD37088C46}"/>
              </a:ext>
            </a:extLst>
          </p:cNvPr>
          <p:cNvPicPr>
            <a:picLocks noChangeAspect="1"/>
          </p:cNvPicPr>
          <p:nvPr/>
        </p:nvPicPr>
        <p:blipFill rotWithShape="1">
          <a:blip r:embed="rId3"/>
          <a:srcRect t="9006"/>
          <a:stretch/>
        </p:blipFill>
        <p:spPr>
          <a:xfrm>
            <a:off x="2171278" y="2011658"/>
            <a:ext cx="7849444" cy="2330823"/>
          </a:xfrm>
          <a:prstGeom prst="rect">
            <a:avLst/>
          </a:prstGeom>
        </p:spPr>
      </p:pic>
      <p:pic>
        <p:nvPicPr>
          <p:cNvPr id="10" name="Picture 118">
            <a:extLst>
              <a:ext uri="{FF2B5EF4-FFF2-40B4-BE49-F238E27FC236}">
                <a16:creationId xmlns:a16="http://schemas.microsoft.com/office/drawing/2014/main" id="{AE5AD5B5-B15B-F93C-8335-21EBD3C209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3739" y="4607795"/>
            <a:ext cx="7115609" cy="1344769"/>
          </a:xfrm>
          <a:prstGeom prst="rect">
            <a:avLst/>
          </a:prstGeom>
        </p:spPr>
      </p:pic>
      <p:grpSp>
        <p:nvGrpSpPr>
          <p:cNvPr id="6" name="Group 17">
            <a:extLst>
              <a:ext uri="{FF2B5EF4-FFF2-40B4-BE49-F238E27FC236}">
                <a16:creationId xmlns:a16="http://schemas.microsoft.com/office/drawing/2014/main" id="{FFE1E450-BC79-2F41-52D7-22F8B1D86C7D}"/>
              </a:ext>
            </a:extLst>
          </p:cNvPr>
          <p:cNvGrpSpPr/>
          <p:nvPr/>
        </p:nvGrpSpPr>
        <p:grpSpPr>
          <a:xfrm>
            <a:off x="-87086" y="6582470"/>
            <a:ext cx="12348758" cy="330390"/>
            <a:chOff x="0" y="6642340"/>
            <a:chExt cx="12265361" cy="236762"/>
          </a:xfrm>
          <a:solidFill>
            <a:srgbClr val="151472"/>
          </a:solidFill>
        </p:grpSpPr>
        <p:grpSp>
          <p:nvGrpSpPr>
            <p:cNvPr id="7" name="Group 18">
              <a:extLst>
                <a:ext uri="{FF2B5EF4-FFF2-40B4-BE49-F238E27FC236}">
                  <a16:creationId xmlns:a16="http://schemas.microsoft.com/office/drawing/2014/main" id="{714BB770-9F5C-E500-8C32-A5FEEFA121AB}"/>
                </a:ext>
              </a:extLst>
            </p:cNvPr>
            <p:cNvGrpSpPr/>
            <p:nvPr/>
          </p:nvGrpSpPr>
          <p:grpSpPr>
            <a:xfrm>
              <a:off x="0" y="6642340"/>
              <a:ext cx="12265361" cy="220557"/>
              <a:chOff x="0" y="6642340"/>
              <a:chExt cx="12265361" cy="220557"/>
            </a:xfrm>
            <a:grpFill/>
          </p:grpSpPr>
          <p:grpSp>
            <p:nvGrpSpPr>
              <p:cNvPr id="11" name="Group 20">
                <a:extLst>
                  <a:ext uri="{FF2B5EF4-FFF2-40B4-BE49-F238E27FC236}">
                    <a16:creationId xmlns:a16="http://schemas.microsoft.com/office/drawing/2014/main" id="{B62FE747-A779-B9D0-8CD5-739E3FF8C2B2}"/>
                  </a:ext>
                </a:extLst>
              </p:cNvPr>
              <p:cNvGrpSpPr/>
              <p:nvPr/>
            </p:nvGrpSpPr>
            <p:grpSpPr>
              <a:xfrm>
                <a:off x="0" y="6642340"/>
                <a:ext cx="12265361" cy="215660"/>
                <a:chOff x="0" y="6642340"/>
                <a:chExt cx="12265361" cy="215660"/>
              </a:xfrm>
              <a:grpFill/>
            </p:grpSpPr>
            <p:sp>
              <p:nvSpPr>
                <p:cNvPr id="13" name="Rectangle 22">
                  <a:extLst>
                    <a:ext uri="{FF2B5EF4-FFF2-40B4-BE49-F238E27FC236}">
                      <a16:creationId xmlns:a16="http://schemas.microsoft.com/office/drawing/2014/main" id="{75DFD4C7-0CDB-877E-88B1-28F2DEAD8C8A}"/>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25">
                  <a:extLst>
                    <a:ext uri="{FF2B5EF4-FFF2-40B4-BE49-F238E27FC236}">
                      <a16:creationId xmlns:a16="http://schemas.microsoft.com/office/drawing/2014/main" id="{15FE2A78-935A-CFB5-FAEE-84F33084BEDC}"/>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21">
                <a:extLst>
                  <a:ext uri="{FF2B5EF4-FFF2-40B4-BE49-F238E27FC236}">
                    <a16:creationId xmlns:a16="http://schemas.microsoft.com/office/drawing/2014/main" id="{F11858A1-ABBC-7762-8A44-A94D085EB2CD}"/>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20</a:t>
                </a:r>
              </a:p>
            </p:txBody>
          </p:sp>
        </p:grpSp>
        <p:sp>
          <p:nvSpPr>
            <p:cNvPr id="8" name="TextBox 19">
              <a:extLst>
                <a:ext uri="{FF2B5EF4-FFF2-40B4-BE49-F238E27FC236}">
                  <a16:creationId xmlns:a16="http://schemas.microsoft.com/office/drawing/2014/main" id="{7931F1E9-3249-A8D0-4F1D-8994CFCA1906}"/>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1879351804"/>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10451128" cy="1200329"/>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04. </a:t>
            </a:r>
            <a:r>
              <a:rPr lang="en-US" altLang="zh-CN" dirty="0" err="1">
                <a:solidFill>
                  <a:srgbClr val="151472"/>
                </a:solidFill>
                <a:latin typeface="Candara" panose="020E0502030303020204" pitchFamily="34" charset="0"/>
                <a:ea typeface="方正尚酷简体" panose="03000509000000000000" pitchFamily="65" charset="-122"/>
              </a:rPr>
              <a:t>Xây</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dựng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và</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phỏng</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mô</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hình</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trợ</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lực</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lái</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điện</a:t>
            </a:r>
            <a:endParaRPr lang="zh-CN" altLang="en-US" dirty="0">
              <a:solidFill>
                <a:srgbClr val="151472"/>
              </a:solidFill>
              <a:latin typeface="Candara" panose="020E0502030303020204" pitchFamily="34" charset="0"/>
              <a:ea typeface="方正尚酷简体" panose="03000509000000000000" pitchFamily="65" charset="-122"/>
            </a:endParaRPr>
          </a:p>
          <a:p>
            <a:pPr algn="l"/>
            <a:endParaRPr lang="zh-CN" altLang="en-US" dirty="0">
              <a:solidFill>
                <a:srgbClr val="151472"/>
              </a:solidFill>
              <a:latin typeface="方正尚酷简体" panose="03000509000000000000" pitchFamily="65" charset="-122"/>
              <a:ea typeface="方正尚酷简体" panose="03000509000000000000" pitchFamily="65" charset="-122"/>
            </a:endParaRPr>
          </a:p>
        </p:txBody>
      </p:sp>
      <p:sp>
        <p:nvSpPr>
          <p:cNvPr id="43" name="Hộp Văn bản 42">
            <a:extLst>
              <a:ext uri="{FF2B5EF4-FFF2-40B4-BE49-F238E27FC236}">
                <a16:creationId xmlns:a16="http://schemas.microsoft.com/office/drawing/2014/main" id="{FB14DD6B-FEB5-74C0-E687-C93444CDE837}"/>
              </a:ext>
            </a:extLst>
          </p:cNvPr>
          <p:cNvSpPr txBox="1"/>
          <p:nvPr/>
        </p:nvSpPr>
        <p:spPr>
          <a:xfrm>
            <a:off x="673705" y="1301513"/>
            <a:ext cx="5901886" cy="430887"/>
          </a:xfrm>
          <a:prstGeom prst="rect">
            <a:avLst/>
          </a:prstGeom>
          <a:noFill/>
        </p:spPr>
        <p:txBody>
          <a:bodyPr wrap="square" rtlCol="0">
            <a:spAutoFit/>
          </a:bodyPr>
          <a:lstStyle/>
          <a:p>
            <a:r>
              <a:rPr lang="en-US" sz="2200" dirty="0">
                <a:solidFill>
                  <a:srgbClr val="151472"/>
                </a:solidFill>
                <a:latin typeface="Verdana" panose="020B0604030504040204" pitchFamily="34" charset="0"/>
                <a:ea typeface="Verdana" panose="020B0604030504040204" pitchFamily="34" charset="0"/>
              </a:rPr>
              <a:t>4.3. </a:t>
            </a:r>
            <a:r>
              <a:rPr lang="en-US" sz="2200" dirty="0" err="1">
                <a:solidFill>
                  <a:srgbClr val="151472"/>
                </a:solidFill>
                <a:latin typeface="Verdana" panose="020B0604030504040204" pitchFamily="34" charset="0"/>
                <a:ea typeface="Verdana" panose="020B0604030504040204" pitchFamily="34" charset="0"/>
              </a:rPr>
              <a:t>Mô</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phỏng</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mô</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hình</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trợ</a:t>
            </a:r>
            <a:r>
              <a:rPr lang="en-US" sz="2200" dirty="0">
                <a:solidFill>
                  <a:srgbClr val="151472"/>
                </a:solidFill>
                <a:latin typeface="Verdana" panose="020B0604030504040204" pitchFamily="34" charset="0"/>
                <a:ea typeface="Verdana" panose="020B0604030504040204" pitchFamily="34" charset="0"/>
              </a:rPr>
              <a:t> </a:t>
            </a:r>
            <a:r>
              <a:rPr lang="en-US" sz="2200" dirty="0" err="1">
                <a:solidFill>
                  <a:srgbClr val="151472"/>
                </a:solidFill>
                <a:latin typeface="Verdana" panose="020B0604030504040204" pitchFamily="34" charset="0"/>
                <a:ea typeface="Verdana" panose="020B0604030504040204" pitchFamily="34" charset="0"/>
              </a:rPr>
              <a:t>lực</a:t>
            </a:r>
            <a:r>
              <a:rPr lang="en-US" sz="2200" dirty="0">
                <a:solidFill>
                  <a:srgbClr val="151472"/>
                </a:solidFill>
                <a:latin typeface="Verdana" panose="020B0604030504040204" pitchFamily="34" charset="0"/>
                <a:ea typeface="Verdana" panose="020B0604030504040204" pitchFamily="34" charset="0"/>
              </a:rPr>
              <a:t> </a:t>
            </a:r>
          </a:p>
        </p:txBody>
      </p:sp>
      <p:pic>
        <p:nvPicPr>
          <p:cNvPr id="7" name="Picture 127">
            <a:extLst>
              <a:ext uri="{FF2B5EF4-FFF2-40B4-BE49-F238E27FC236}">
                <a16:creationId xmlns:a16="http://schemas.microsoft.com/office/drawing/2014/main" id="{887F61F1-87FA-93CE-452E-B9358AE33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357" y="2552420"/>
            <a:ext cx="3876675" cy="2524125"/>
          </a:xfrm>
          <a:prstGeom prst="rect">
            <a:avLst/>
          </a:prstGeom>
        </p:spPr>
      </p:pic>
      <p:pic>
        <p:nvPicPr>
          <p:cNvPr id="10" name="Hình ảnh 9">
            <a:extLst>
              <a:ext uri="{FF2B5EF4-FFF2-40B4-BE49-F238E27FC236}">
                <a16:creationId xmlns:a16="http://schemas.microsoft.com/office/drawing/2014/main" id="{C02650EE-285C-4CD9-82BE-B1C1789738F2}"/>
              </a:ext>
            </a:extLst>
          </p:cNvPr>
          <p:cNvPicPr>
            <a:picLocks noChangeAspect="1"/>
          </p:cNvPicPr>
          <p:nvPr/>
        </p:nvPicPr>
        <p:blipFill>
          <a:blip r:embed="rId4"/>
          <a:stretch>
            <a:fillRect/>
          </a:stretch>
        </p:blipFill>
        <p:spPr>
          <a:xfrm>
            <a:off x="934633" y="2323611"/>
            <a:ext cx="4925112" cy="2981741"/>
          </a:xfrm>
          <a:prstGeom prst="rect">
            <a:avLst/>
          </a:prstGeom>
        </p:spPr>
      </p:pic>
      <p:sp>
        <p:nvSpPr>
          <p:cNvPr id="11" name="Hộp Văn bản 10">
            <a:extLst>
              <a:ext uri="{FF2B5EF4-FFF2-40B4-BE49-F238E27FC236}">
                <a16:creationId xmlns:a16="http://schemas.microsoft.com/office/drawing/2014/main" id="{034BC079-A2DE-955E-FBDE-1D98BFE320DE}"/>
              </a:ext>
            </a:extLst>
          </p:cNvPr>
          <p:cNvSpPr txBox="1"/>
          <p:nvPr/>
        </p:nvSpPr>
        <p:spPr>
          <a:xfrm>
            <a:off x="1677879" y="1861946"/>
            <a:ext cx="4569041" cy="461665"/>
          </a:xfrm>
          <a:prstGeom prst="rect">
            <a:avLst/>
          </a:prstGeom>
          <a:noFill/>
        </p:spPr>
        <p:txBody>
          <a:bodyPr wrap="square" rtlCol="0">
            <a:spAutoFit/>
          </a:bodyPr>
          <a:lstStyle/>
          <a:p>
            <a:r>
              <a:rPr lang="en-US" sz="2400" dirty="0" err="1">
                <a:solidFill>
                  <a:srgbClr val="00B050"/>
                </a:solidFill>
                <a:effectLst/>
                <a:latin typeface="Times New Roman" panose="02020603050405020304" pitchFamily="18" charset="0"/>
                <a:ea typeface="Calibri" panose="020F0502020204030204" pitchFamily="34" charset="0"/>
              </a:rPr>
              <a:t>Mô</a:t>
            </a:r>
            <a:r>
              <a:rPr lang="en-US" sz="2400" dirty="0">
                <a:solidFill>
                  <a:srgbClr val="00B050"/>
                </a:solidFill>
                <a:effectLst/>
                <a:latin typeface="Times New Roman" panose="02020603050405020304" pitchFamily="18" charset="0"/>
                <a:ea typeface="Calibri" panose="020F0502020204030204" pitchFamily="34" charset="0"/>
              </a:rPr>
              <a:t> </a:t>
            </a:r>
            <a:r>
              <a:rPr lang="en-US" sz="2400" dirty="0" err="1">
                <a:solidFill>
                  <a:srgbClr val="00B050"/>
                </a:solidFill>
                <a:effectLst/>
                <a:latin typeface="Times New Roman" panose="02020603050405020304" pitchFamily="18" charset="0"/>
                <a:ea typeface="Calibri" panose="020F0502020204030204" pitchFamily="34" charset="0"/>
              </a:rPr>
              <a:t>hình</a:t>
            </a:r>
            <a:r>
              <a:rPr lang="en-US" sz="2400" dirty="0">
                <a:solidFill>
                  <a:srgbClr val="00B050"/>
                </a:solidFill>
                <a:effectLst/>
                <a:latin typeface="Times New Roman" panose="02020603050405020304" pitchFamily="18" charset="0"/>
                <a:ea typeface="Calibri" panose="020F0502020204030204" pitchFamily="34" charset="0"/>
              </a:rPr>
              <a:t> </a:t>
            </a:r>
            <a:r>
              <a:rPr lang="en-US" sz="2400" dirty="0" err="1">
                <a:solidFill>
                  <a:srgbClr val="00B050"/>
                </a:solidFill>
                <a:effectLst/>
                <a:latin typeface="Times New Roman" panose="02020603050405020304" pitchFamily="18" charset="0"/>
                <a:ea typeface="Calibri" panose="020F0502020204030204" pitchFamily="34" charset="0"/>
              </a:rPr>
              <a:t>quy</a:t>
            </a:r>
            <a:r>
              <a:rPr lang="en-US" sz="2400" dirty="0">
                <a:solidFill>
                  <a:srgbClr val="00B050"/>
                </a:solidFill>
                <a:effectLst/>
                <a:latin typeface="Times New Roman" panose="02020603050405020304" pitchFamily="18" charset="0"/>
                <a:ea typeface="Calibri" panose="020F0502020204030204" pitchFamily="34" charset="0"/>
              </a:rPr>
              <a:t> </a:t>
            </a:r>
            <a:r>
              <a:rPr lang="en-US" sz="2400" dirty="0" err="1">
                <a:solidFill>
                  <a:srgbClr val="00B050"/>
                </a:solidFill>
                <a:effectLst/>
                <a:latin typeface="Times New Roman" panose="02020603050405020304" pitchFamily="18" charset="0"/>
                <a:ea typeface="Calibri" panose="020F0502020204030204" pitchFamily="34" charset="0"/>
              </a:rPr>
              <a:t>luật</a:t>
            </a:r>
            <a:r>
              <a:rPr lang="en-US" sz="2400" dirty="0">
                <a:solidFill>
                  <a:srgbClr val="00B050"/>
                </a:solidFill>
                <a:effectLst/>
                <a:latin typeface="Times New Roman" panose="02020603050405020304" pitchFamily="18" charset="0"/>
                <a:ea typeface="Calibri" panose="020F0502020204030204" pitchFamily="34" charset="0"/>
              </a:rPr>
              <a:t> </a:t>
            </a:r>
            <a:r>
              <a:rPr lang="en-US" sz="2400" dirty="0" err="1">
                <a:solidFill>
                  <a:srgbClr val="00B050"/>
                </a:solidFill>
                <a:effectLst/>
                <a:latin typeface="Times New Roman" panose="02020603050405020304" pitchFamily="18" charset="0"/>
                <a:ea typeface="Calibri" panose="020F0502020204030204" pitchFamily="34" charset="0"/>
              </a:rPr>
              <a:t>điều</a:t>
            </a:r>
            <a:r>
              <a:rPr lang="en-US" sz="2400" dirty="0">
                <a:solidFill>
                  <a:srgbClr val="00B050"/>
                </a:solidFill>
                <a:effectLst/>
                <a:latin typeface="Times New Roman" panose="02020603050405020304" pitchFamily="18" charset="0"/>
                <a:ea typeface="Calibri" panose="020F0502020204030204" pitchFamily="34" charset="0"/>
              </a:rPr>
              <a:t> </a:t>
            </a:r>
            <a:r>
              <a:rPr lang="en-US" sz="2400" dirty="0" err="1">
                <a:solidFill>
                  <a:srgbClr val="00B050"/>
                </a:solidFill>
                <a:effectLst/>
                <a:latin typeface="Times New Roman" panose="02020603050405020304" pitchFamily="18" charset="0"/>
                <a:ea typeface="Calibri" panose="020F0502020204030204" pitchFamily="34" charset="0"/>
              </a:rPr>
              <a:t>khiển</a:t>
            </a:r>
            <a:r>
              <a:rPr lang="en-US" sz="2400" dirty="0">
                <a:solidFill>
                  <a:srgbClr val="00B050"/>
                </a:solidFill>
                <a:effectLst/>
                <a:latin typeface="Times New Roman" panose="02020603050405020304" pitchFamily="18" charset="0"/>
                <a:ea typeface="Calibri" panose="020F0502020204030204" pitchFamily="34" charset="0"/>
              </a:rPr>
              <a:t> </a:t>
            </a:r>
            <a:endParaRPr lang="en-US" sz="2400" dirty="0">
              <a:solidFill>
                <a:srgbClr val="00B050"/>
              </a:solidFill>
            </a:endParaRPr>
          </a:p>
        </p:txBody>
      </p:sp>
      <p:grpSp>
        <p:nvGrpSpPr>
          <p:cNvPr id="6" name="Group 17">
            <a:extLst>
              <a:ext uri="{FF2B5EF4-FFF2-40B4-BE49-F238E27FC236}">
                <a16:creationId xmlns:a16="http://schemas.microsoft.com/office/drawing/2014/main" id="{C0F2304A-37CC-A50E-506B-0A095439909A}"/>
              </a:ext>
            </a:extLst>
          </p:cNvPr>
          <p:cNvGrpSpPr/>
          <p:nvPr/>
        </p:nvGrpSpPr>
        <p:grpSpPr>
          <a:xfrm>
            <a:off x="-87086" y="6582470"/>
            <a:ext cx="12348758" cy="330390"/>
            <a:chOff x="0" y="6642340"/>
            <a:chExt cx="12265361" cy="236762"/>
          </a:xfrm>
          <a:solidFill>
            <a:srgbClr val="151472"/>
          </a:solidFill>
        </p:grpSpPr>
        <p:grpSp>
          <p:nvGrpSpPr>
            <p:cNvPr id="8" name="Group 18">
              <a:extLst>
                <a:ext uri="{FF2B5EF4-FFF2-40B4-BE49-F238E27FC236}">
                  <a16:creationId xmlns:a16="http://schemas.microsoft.com/office/drawing/2014/main" id="{F25304C9-6063-AB9E-AE84-EE634C32C568}"/>
                </a:ext>
              </a:extLst>
            </p:cNvPr>
            <p:cNvGrpSpPr/>
            <p:nvPr/>
          </p:nvGrpSpPr>
          <p:grpSpPr>
            <a:xfrm>
              <a:off x="0" y="6642340"/>
              <a:ext cx="12265361" cy="220557"/>
              <a:chOff x="0" y="6642340"/>
              <a:chExt cx="12265361" cy="220557"/>
            </a:xfrm>
            <a:grpFill/>
          </p:grpSpPr>
          <p:grpSp>
            <p:nvGrpSpPr>
              <p:cNvPr id="12" name="Group 20">
                <a:extLst>
                  <a:ext uri="{FF2B5EF4-FFF2-40B4-BE49-F238E27FC236}">
                    <a16:creationId xmlns:a16="http://schemas.microsoft.com/office/drawing/2014/main" id="{4F4E291C-D02B-317D-BABD-AD30242E341F}"/>
                  </a:ext>
                </a:extLst>
              </p:cNvPr>
              <p:cNvGrpSpPr/>
              <p:nvPr/>
            </p:nvGrpSpPr>
            <p:grpSpPr>
              <a:xfrm>
                <a:off x="0" y="6642340"/>
                <a:ext cx="12265361" cy="215660"/>
                <a:chOff x="0" y="6642340"/>
                <a:chExt cx="12265361" cy="215660"/>
              </a:xfrm>
              <a:grpFill/>
            </p:grpSpPr>
            <p:sp>
              <p:nvSpPr>
                <p:cNvPr id="14" name="Rectangle 22">
                  <a:extLst>
                    <a:ext uri="{FF2B5EF4-FFF2-40B4-BE49-F238E27FC236}">
                      <a16:creationId xmlns:a16="http://schemas.microsoft.com/office/drawing/2014/main" id="{4C67B34A-8BC2-7826-82A4-2787B27352FF}"/>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25">
                  <a:extLst>
                    <a:ext uri="{FF2B5EF4-FFF2-40B4-BE49-F238E27FC236}">
                      <a16:creationId xmlns:a16="http://schemas.microsoft.com/office/drawing/2014/main" id="{33F25200-DB98-489A-D2E0-61ACBB605004}"/>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TextBox 21">
                <a:extLst>
                  <a:ext uri="{FF2B5EF4-FFF2-40B4-BE49-F238E27FC236}">
                    <a16:creationId xmlns:a16="http://schemas.microsoft.com/office/drawing/2014/main" id="{3F6A2A52-57E6-C494-97A1-6FADDA2BA85D}"/>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21</a:t>
                </a:r>
              </a:p>
            </p:txBody>
          </p:sp>
        </p:grpSp>
        <p:sp>
          <p:nvSpPr>
            <p:cNvPr id="9" name="TextBox 19">
              <a:extLst>
                <a:ext uri="{FF2B5EF4-FFF2-40B4-BE49-F238E27FC236}">
                  <a16:creationId xmlns:a16="http://schemas.microsoft.com/office/drawing/2014/main" id="{D568E64A-BC8B-7C4F-11A7-56AC25420ADA}"/>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141404613"/>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10340727" cy="1200329"/>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方正尚酷简体" panose="03000509000000000000" pitchFamily="65" charset="-122"/>
                <a:ea typeface="方正尚酷简体" panose="03000509000000000000" pitchFamily="65" charset="-122"/>
              </a:rPr>
              <a:t>04. </a:t>
            </a:r>
            <a:r>
              <a:rPr lang="en-US" altLang="zh-CN" dirty="0" err="1">
                <a:solidFill>
                  <a:srgbClr val="151472"/>
                </a:solidFill>
                <a:latin typeface="方正尚酷简体" panose="03000509000000000000" pitchFamily="65" charset="-122"/>
                <a:ea typeface="方正尚酷简体" panose="03000509000000000000" pitchFamily="65" charset="-122"/>
              </a:rPr>
              <a:t>Thiết</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kế</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và</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mô</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phỏng</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quy</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luật</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điều</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khiển</a:t>
            </a:r>
            <a:endParaRPr lang="zh-CN" altLang="en-US" dirty="0">
              <a:solidFill>
                <a:srgbClr val="151472"/>
              </a:solidFill>
              <a:latin typeface="方正尚酷简体" panose="03000509000000000000" pitchFamily="65" charset="-122"/>
              <a:ea typeface="方正尚酷简体" panose="03000509000000000000" pitchFamily="65" charset="-122"/>
            </a:endParaRPr>
          </a:p>
          <a:p>
            <a:pPr algn="l"/>
            <a:endParaRPr lang="zh-CN" altLang="en-US" dirty="0">
              <a:solidFill>
                <a:srgbClr val="151472"/>
              </a:solidFill>
              <a:latin typeface="方正尚酷简体" panose="03000509000000000000" pitchFamily="65" charset="-122"/>
              <a:ea typeface="方正尚酷简体" panose="03000509000000000000" pitchFamily="65" charset="-122"/>
            </a:endParaRPr>
          </a:p>
        </p:txBody>
      </p:sp>
      <p:grpSp>
        <p:nvGrpSpPr>
          <p:cNvPr id="25" name="组合 24"/>
          <p:cNvGrpSpPr/>
          <p:nvPr/>
        </p:nvGrpSpPr>
        <p:grpSpPr>
          <a:xfrm>
            <a:off x="673705" y="1347739"/>
            <a:ext cx="10622814" cy="1519952"/>
            <a:chOff x="2434721" y="1394719"/>
            <a:chExt cx="10622814" cy="1519952"/>
          </a:xfrm>
        </p:grpSpPr>
        <p:sp>
          <p:nvSpPr>
            <p:cNvPr id="26" name="矩形 25"/>
            <p:cNvSpPr/>
            <p:nvPr/>
          </p:nvSpPr>
          <p:spPr>
            <a:xfrm>
              <a:off x="2834984" y="1919527"/>
              <a:ext cx="10222551" cy="995144"/>
            </a:xfrm>
            <a:prstGeom prst="rect">
              <a:avLst/>
            </a:prstGeom>
          </p:spPr>
          <p:txBody>
            <a:bodyPr wrap="square">
              <a:spAutoFit/>
              <a:scene3d>
                <a:camera prst="orthographicFront"/>
                <a:lightRig rig="threePt" dir="t"/>
              </a:scene3d>
              <a:sp3d contourW="12700"/>
            </a:bodyPr>
            <a:lstStyle/>
            <a:p>
              <a:pPr>
                <a:lnSpc>
                  <a:spcPts val="1900"/>
                </a:lnSpc>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Năng</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lượng</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đánh</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lái</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cần</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thiết</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của</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người</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lái</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để</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điều</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khiển</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xe</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chuyển</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động</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ở các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quỹ</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đạo</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p>
            <a:p>
              <a:pPr>
                <a:lnSpc>
                  <a:spcPts val="1900"/>
                </a:lnSpc>
              </a:pPr>
              <a:endParaRPr lang="en-US" sz="1800" dirty="0">
                <a:effectLst/>
                <a:latin typeface="Candara" panose="020E0502030303020204" pitchFamily="34" charset="0"/>
                <a:ea typeface="Calibri" panose="020F0502020204030204" pitchFamily="34" charset="0"/>
                <a:cs typeface="Times New Roman" panose="02020603050405020304" pitchFamily="18" charset="0"/>
              </a:endParaRPr>
            </a:p>
          </p:txBody>
        </p:sp>
        <p:sp>
          <p:nvSpPr>
            <p:cNvPr id="27" name="矩形 26"/>
            <p:cNvSpPr/>
            <p:nvPr/>
          </p:nvSpPr>
          <p:spPr>
            <a:xfrm>
              <a:off x="2434721" y="1394719"/>
              <a:ext cx="9448461" cy="45550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200" dirty="0">
                  <a:solidFill>
                    <a:srgbClr val="151472"/>
                  </a:solidFill>
                  <a:latin typeface="Verdana" panose="020B0604030504040204" pitchFamily="34" charset="0"/>
                  <a:ea typeface="Verdana" panose="020B0604030504040204" pitchFamily="34" charset="0"/>
                </a:rPr>
                <a:t>4.4. </a:t>
              </a:r>
              <a:r>
                <a:rPr lang="en-US" altLang="zh-CN" sz="2200" dirty="0" err="1">
                  <a:solidFill>
                    <a:srgbClr val="151472"/>
                  </a:solidFill>
                  <a:latin typeface="Verdana" panose="020B0604030504040204" pitchFamily="34" charset="0"/>
                  <a:ea typeface="Verdana" panose="020B0604030504040204" pitchFamily="34" charset="0"/>
                </a:rPr>
                <a:t>Tính</a:t>
              </a:r>
              <a:r>
                <a:rPr lang="en-US" altLang="zh-CN" sz="2200" dirty="0">
                  <a:solidFill>
                    <a:srgbClr val="151472"/>
                  </a:solidFill>
                  <a:latin typeface="Verdana" panose="020B0604030504040204" pitchFamily="34" charset="0"/>
                  <a:ea typeface="Verdana" panose="020B0604030504040204" pitchFamily="34" charset="0"/>
                </a:rPr>
                <a:t> </a:t>
              </a:r>
              <a:r>
                <a:rPr lang="en-US" altLang="zh-CN" sz="2200" dirty="0" err="1">
                  <a:solidFill>
                    <a:srgbClr val="151472"/>
                  </a:solidFill>
                  <a:latin typeface="Verdana" panose="020B0604030504040204" pitchFamily="34" charset="0"/>
                  <a:ea typeface="Verdana" panose="020B0604030504040204" pitchFamily="34" charset="0"/>
                </a:rPr>
                <a:t>toán</a:t>
              </a:r>
              <a:r>
                <a:rPr lang="en-US" altLang="zh-CN" sz="2200" dirty="0">
                  <a:solidFill>
                    <a:srgbClr val="151472"/>
                  </a:solidFill>
                  <a:latin typeface="Verdana" panose="020B0604030504040204" pitchFamily="34" charset="0"/>
                  <a:ea typeface="Verdana" panose="020B0604030504040204" pitchFamily="34" charset="0"/>
                </a:rPr>
                <a:t> </a:t>
              </a:r>
              <a:r>
                <a:rPr lang="en-US" altLang="zh-CN" sz="2200" dirty="0" err="1">
                  <a:solidFill>
                    <a:srgbClr val="151472"/>
                  </a:solidFill>
                  <a:latin typeface="Verdana" panose="020B0604030504040204" pitchFamily="34" charset="0"/>
                  <a:ea typeface="Verdana" panose="020B0604030504040204" pitchFamily="34" charset="0"/>
                </a:rPr>
                <a:t>năng</a:t>
              </a:r>
              <a:r>
                <a:rPr lang="en-US" altLang="zh-CN" sz="2200" dirty="0">
                  <a:solidFill>
                    <a:srgbClr val="151472"/>
                  </a:solidFill>
                  <a:latin typeface="Verdana" panose="020B0604030504040204" pitchFamily="34" charset="0"/>
                  <a:ea typeface="Verdana" panose="020B0604030504040204" pitchFamily="34" charset="0"/>
                </a:rPr>
                <a:t> </a:t>
              </a:r>
              <a:r>
                <a:rPr lang="en-US" altLang="zh-CN" sz="2200" dirty="0" err="1">
                  <a:solidFill>
                    <a:srgbClr val="151472"/>
                  </a:solidFill>
                  <a:latin typeface="Verdana" panose="020B0604030504040204" pitchFamily="34" charset="0"/>
                  <a:ea typeface="Verdana" panose="020B0604030504040204" pitchFamily="34" charset="0"/>
                </a:rPr>
                <a:t>lượng</a:t>
              </a:r>
              <a:endParaRPr lang="zh-CN" altLang="en-US" sz="2200" dirty="0">
                <a:solidFill>
                  <a:srgbClr val="151472"/>
                </a:solidFill>
                <a:latin typeface="Verdana" panose="020B0604030504040204" pitchFamily="34" charset="0"/>
                <a:ea typeface="迷你简菱心" panose="02010609000101010101" pitchFamily="49" charset="-122"/>
              </a:endParaRPr>
            </a:p>
          </p:txBody>
        </p:sp>
      </p:grpSp>
      <p:pic>
        <p:nvPicPr>
          <p:cNvPr id="37" name="Hình ảnh 36">
            <a:extLst>
              <a:ext uri="{FF2B5EF4-FFF2-40B4-BE49-F238E27FC236}">
                <a16:creationId xmlns:a16="http://schemas.microsoft.com/office/drawing/2014/main" id="{620ED1E7-6E96-9A5A-A516-306CECB77819}"/>
              </a:ext>
            </a:extLst>
          </p:cNvPr>
          <p:cNvPicPr>
            <a:picLocks noChangeAspect="1"/>
          </p:cNvPicPr>
          <p:nvPr/>
        </p:nvPicPr>
        <p:blipFill>
          <a:blip r:embed="rId3"/>
          <a:stretch>
            <a:fillRect/>
          </a:stretch>
        </p:blipFill>
        <p:spPr>
          <a:xfrm>
            <a:off x="1737465" y="3424100"/>
            <a:ext cx="9412013" cy="2857899"/>
          </a:xfrm>
          <a:prstGeom prst="rect">
            <a:avLst/>
          </a:prstGeom>
        </p:spPr>
      </p:pic>
      <p:pic>
        <p:nvPicPr>
          <p:cNvPr id="6" name="Picture 101">
            <a:extLst>
              <a:ext uri="{FF2B5EF4-FFF2-40B4-BE49-F238E27FC236}">
                <a16:creationId xmlns:a16="http://schemas.microsoft.com/office/drawing/2014/main" id="{C742B6B8-8A83-B4DA-6077-7328B526F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6940" y="3006762"/>
            <a:ext cx="5732145" cy="2663190"/>
          </a:xfrm>
          <a:prstGeom prst="rect">
            <a:avLst/>
          </a:prstGeom>
        </p:spPr>
      </p:pic>
      <mc:AlternateContent xmlns:mc="http://schemas.openxmlformats.org/markup-compatibility/2006" xmlns:a14="http://schemas.microsoft.com/office/drawing/2010/main">
        <mc:Choice Requires="a14">
          <p:sp>
            <p:nvSpPr>
              <p:cNvPr id="7" name="Hình Bầu dục 6">
                <a:extLst>
                  <a:ext uri="{FF2B5EF4-FFF2-40B4-BE49-F238E27FC236}">
                    <a16:creationId xmlns:a16="http://schemas.microsoft.com/office/drawing/2014/main" id="{47142413-6A67-30DE-C8CE-DA3226093248}"/>
                  </a:ext>
                </a:extLst>
              </p:cNvPr>
              <p:cNvSpPr/>
              <p:nvPr/>
            </p:nvSpPr>
            <p:spPr>
              <a:xfrm>
                <a:off x="812181" y="2771706"/>
                <a:ext cx="2804768" cy="730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8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 = </a:t>
                </a:r>
                <a14:m>
                  <m:oMath xmlns:m="http://schemas.openxmlformats.org/officeDocument/2006/math">
                    <m:nary>
                      <m:naryPr>
                        <m:limLoc m:val="subSup"/>
                        <m:ctrlPr>
                          <a:rPr lang="en-US"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𝟎</m:t>
                        </m:r>
                      </m:sub>
                      <m:sup>
                        <m:r>
                          <a:rPr lang="en-US"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𝒕</m:t>
                        </m:r>
                      </m:sup>
                      <m:e>
                        <m:sSub>
                          <m:sSubPr>
                            <m:ctrlPr>
                              <a:rPr lang="en-US"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𝑻</m:t>
                            </m:r>
                          </m:e>
                          <m:sub>
                            <m:r>
                              <a:rPr lang="en-US"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𝒔𝒘</m:t>
                            </m:r>
                          </m:sub>
                        </m:sSub>
                        <m:sSub>
                          <m:sSubPr>
                            <m:ctrlPr>
                              <a:rPr lang="en-US" sz="1800" b="1" i="1">
                                <a:solidFill>
                                  <a:schemeClr val="bg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b="1" i="1">
                                <a:solidFill>
                                  <a:schemeClr val="bg1"/>
                                </a:solidFill>
                                <a:effectLst/>
                                <a:latin typeface="Cambria Math" panose="02040503050406030204" pitchFamily="18" charset="0"/>
                                <a:ea typeface="Malgun Gothic" panose="020B0503020000020004" pitchFamily="34" charset="-127"/>
                                <a:cs typeface="Times New Roman" panose="02020603050405020304" pitchFamily="18" charset="0"/>
                                <a:sym typeface="Symbol" panose="05050102010706020507" pitchFamily="18" charset="2"/>
                              </a:rPr>
                              <m:t></m:t>
                            </m:r>
                          </m:e>
                          <m:sub>
                            <m:r>
                              <a:rPr lang="en-US" sz="1800" b="1" i="1">
                                <a:solidFill>
                                  <a:schemeClr val="bg1"/>
                                </a:solidFill>
                                <a:effectLst/>
                                <a:latin typeface="Cambria Math" panose="02040503050406030204" pitchFamily="18" charset="0"/>
                                <a:ea typeface="Malgun Gothic" panose="020B0503020000020004" pitchFamily="34" charset="-127"/>
                                <a:cs typeface="Times New Roman" panose="02020603050405020304" pitchFamily="18" charset="0"/>
                              </a:rPr>
                              <m:t>𝒔𝒘</m:t>
                            </m:r>
                          </m:sub>
                        </m:sSub>
                      </m:e>
                    </m:nary>
                  </m:oMath>
                </a14:m>
                <a:r>
                  <a:rPr lang="en-US" sz="1800" b="1" i="1" dirty="0">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 dt</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Hình Bầu dục 6">
                <a:extLst>
                  <a:ext uri="{FF2B5EF4-FFF2-40B4-BE49-F238E27FC236}">
                    <a16:creationId xmlns:a16="http://schemas.microsoft.com/office/drawing/2014/main" id="{47142413-6A67-30DE-C8CE-DA3226093248}"/>
                  </a:ext>
                </a:extLst>
              </p:cNvPr>
              <p:cNvSpPr>
                <a:spLocks noRot="1" noChangeAspect="1" noMove="1" noResize="1" noEditPoints="1" noAdjustHandles="1" noChangeArrowheads="1" noChangeShapeType="1" noTextEdit="1"/>
              </p:cNvSpPr>
              <p:nvPr/>
            </p:nvSpPr>
            <p:spPr>
              <a:xfrm>
                <a:off x="812181" y="2771706"/>
                <a:ext cx="2804768" cy="730650"/>
              </a:xfrm>
              <a:prstGeom prst="ellipse">
                <a:avLst/>
              </a:prstGeom>
              <a:blipFill>
                <a:blip r:embed="rId5"/>
                <a:stretch>
                  <a:fillRect t="-38525" b="-97541"/>
                </a:stretch>
              </a:blipFill>
            </p:spPr>
            <p:txBody>
              <a:bodyPr/>
              <a:lstStyle/>
              <a:p>
                <a:r>
                  <a:rPr lang="en-US">
                    <a:noFill/>
                  </a:rPr>
                  <a:t> </a:t>
                </a:r>
              </a:p>
            </p:txBody>
          </p:sp>
        </mc:Fallback>
      </mc:AlternateContent>
      <p:grpSp>
        <p:nvGrpSpPr>
          <p:cNvPr id="8" name="Group 17">
            <a:extLst>
              <a:ext uri="{FF2B5EF4-FFF2-40B4-BE49-F238E27FC236}">
                <a16:creationId xmlns:a16="http://schemas.microsoft.com/office/drawing/2014/main" id="{20CF16E4-A6B6-DD5C-34B7-17E5BAB2D783}"/>
              </a:ext>
            </a:extLst>
          </p:cNvPr>
          <p:cNvGrpSpPr/>
          <p:nvPr/>
        </p:nvGrpSpPr>
        <p:grpSpPr>
          <a:xfrm>
            <a:off x="-87086" y="6582470"/>
            <a:ext cx="12348758" cy="330390"/>
            <a:chOff x="0" y="6642340"/>
            <a:chExt cx="12265361" cy="236762"/>
          </a:xfrm>
          <a:solidFill>
            <a:srgbClr val="151472"/>
          </a:solidFill>
        </p:grpSpPr>
        <p:grpSp>
          <p:nvGrpSpPr>
            <p:cNvPr id="9" name="Group 18">
              <a:extLst>
                <a:ext uri="{FF2B5EF4-FFF2-40B4-BE49-F238E27FC236}">
                  <a16:creationId xmlns:a16="http://schemas.microsoft.com/office/drawing/2014/main" id="{70A17A2D-920F-1628-D9E0-8542166EA0B5}"/>
                </a:ext>
              </a:extLst>
            </p:cNvPr>
            <p:cNvGrpSpPr/>
            <p:nvPr/>
          </p:nvGrpSpPr>
          <p:grpSpPr>
            <a:xfrm>
              <a:off x="0" y="6642340"/>
              <a:ext cx="12265361" cy="220557"/>
              <a:chOff x="0" y="6642340"/>
              <a:chExt cx="12265361" cy="220557"/>
            </a:xfrm>
            <a:grpFill/>
          </p:grpSpPr>
          <p:grpSp>
            <p:nvGrpSpPr>
              <p:cNvPr id="11" name="Group 20">
                <a:extLst>
                  <a:ext uri="{FF2B5EF4-FFF2-40B4-BE49-F238E27FC236}">
                    <a16:creationId xmlns:a16="http://schemas.microsoft.com/office/drawing/2014/main" id="{8DC961C5-C3B8-5B3F-6F58-25F16375E1E1}"/>
                  </a:ext>
                </a:extLst>
              </p:cNvPr>
              <p:cNvGrpSpPr/>
              <p:nvPr/>
            </p:nvGrpSpPr>
            <p:grpSpPr>
              <a:xfrm>
                <a:off x="0" y="6642340"/>
                <a:ext cx="12265361" cy="215660"/>
                <a:chOff x="0" y="6642340"/>
                <a:chExt cx="12265361" cy="215660"/>
              </a:xfrm>
              <a:grpFill/>
            </p:grpSpPr>
            <p:sp>
              <p:nvSpPr>
                <p:cNvPr id="13" name="Rectangle 22">
                  <a:extLst>
                    <a:ext uri="{FF2B5EF4-FFF2-40B4-BE49-F238E27FC236}">
                      <a16:creationId xmlns:a16="http://schemas.microsoft.com/office/drawing/2014/main" id="{ACFB0697-8544-4CC7-18FE-539B925CD06E}"/>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25">
                  <a:extLst>
                    <a:ext uri="{FF2B5EF4-FFF2-40B4-BE49-F238E27FC236}">
                      <a16:creationId xmlns:a16="http://schemas.microsoft.com/office/drawing/2014/main" id="{2FD6B0F7-0525-44D8-0730-B3E1C51B8F9A}"/>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21">
                <a:extLst>
                  <a:ext uri="{FF2B5EF4-FFF2-40B4-BE49-F238E27FC236}">
                    <a16:creationId xmlns:a16="http://schemas.microsoft.com/office/drawing/2014/main" id="{AD729F2B-AE03-9C2C-CC51-DCC7B5275B88}"/>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22</a:t>
                </a:r>
              </a:p>
            </p:txBody>
          </p:sp>
        </p:grpSp>
        <p:sp>
          <p:nvSpPr>
            <p:cNvPr id="10" name="TextBox 19">
              <a:extLst>
                <a:ext uri="{FF2B5EF4-FFF2-40B4-BE49-F238E27FC236}">
                  <a16:creationId xmlns:a16="http://schemas.microsoft.com/office/drawing/2014/main" id="{B25A18D2-2224-35AB-7184-B9D93E669496}"/>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144413978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37"/>
                                        </p:tgtEl>
                                        <p:attrNameLst>
                                          <p:attrName>ppt_x</p:attrName>
                                        </p:attrNameLst>
                                      </p:cBhvr>
                                      <p:tavLst>
                                        <p:tav tm="0">
                                          <p:val>
                                            <p:strVal val="ppt_x"/>
                                          </p:val>
                                        </p:tav>
                                        <p:tav tm="100000">
                                          <p:val>
                                            <p:strVal val="ppt_x"/>
                                          </p:val>
                                        </p:tav>
                                      </p:tavLst>
                                    </p:anim>
                                    <p:anim calcmode="lin" valueType="num">
                                      <p:cBhvr additive="base">
                                        <p:cTn id="17" dur="500"/>
                                        <p:tgtEl>
                                          <p:spTgt spid="37"/>
                                        </p:tgtEl>
                                        <p:attrNameLst>
                                          <p:attrName>ppt_y</p:attrName>
                                        </p:attrNameLst>
                                      </p:cBhvr>
                                      <p:tavLst>
                                        <p:tav tm="0">
                                          <p:val>
                                            <p:strVal val="ppt_y"/>
                                          </p:val>
                                        </p:tav>
                                        <p:tav tm="100000">
                                          <p:val>
                                            <p:strVal val="1+ppt_h/2"/>
                                          </p:val>
                                        </p:tav>
                                      </p:tavLst>
                                    </p:anim>
                                    <p:set>
                                      <p:cBhvr>
                                        <p:cTn id="18" dur="1" fill="hold">
                                          <p:stCondLst>
                                            <p:cond delay="499"/>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8916"/>
            <a:ext cx="12192000" cy="3651922"/>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chemeClr val="bg1"/>
              </a:solidFill>
              <a:latin typeface="Agency FB" panose="020B0503020202020204" pitchFamily="34" charset="0"/>
            </a:endParaRPr>
          </a:p>
        </p:txBody>
      </p:sp>
      <p:sp>
        <p:nvSpPr>
          <p:cNvPr id="3" name="文本框 2"/>
          <p:cNvSpPr txBox="1"/>
          <p:nvPr/>
        </p:nvSpPr>
        <p:spPr>
          <a:xfrm>
            <a:off x="982133" y="3202556"/>
            <a:ext cx="9889067" cy="707886"/>
          </a:xfrm>
          <a:prstGeom prst="rect">
            <a:avLst/>
          </a:prstGeom>
          <a:noFill/>
        </p:spPr>
        <p:txBody>
          <a:bodyPr wrap="square" rtlCol="0">
            <a:spAutoFit/>
          </a:bodyPr>
          <a:lstStyle/>
          <a:p>
            <a:pPr algn="ctr"/>
            <a:r>
              <a:rPr lang="en-US" altLang="zh-CN" sz="40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rPr>
              <a:t>KẾT QUẢ VÀ ĐÁNH GIÁ</a:t>
            </a:r>
            <a:endParaRPr lang="zh-CN" altLang="en-US" sz="40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endParaRPr>
          </a:p>
        </p:txBody>
      </p:sp>
      <p:sp>
        <p:nvSpPr>
          <p:cNvPr id="5" name="任意多边形: 形状 14"/>
          <p:cNvSpPr/>
          <p:nvPr/>
        </p:nvSpPr>
        <p:spPr>
          <a:xfrm>
            <a:off x="5021943" y="1321504"/>
            <a:ext cx="2148114" cy="1382640"/>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bg1"/>
                </a:solidFill>
                <a:latin typeface="Agency FB" panose="020B0503020202020204" pitchFamily="34" charset="0"/>
              </a:rPr>
              <a:t>05</a:t>
            </a:r>
            <a:endParaRPr lang="zh-CN" altLang="en-US" sz="8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37734379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Scale>
                                      <p:cBhvr>
                                        <p:cTn id="1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gtEl>
                                        <p:attrNameLst>
                                          <p:attrName>ppt_x</p:attrName>
                                          <p:attrName>ppt_y</p:attrName>
                                        </p:attrNameLst>
                                      </p:cBhvr>
                                    </p:animMotion>
                                    <p:animEffect transition="in" filter="fade">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411798" y="1031043"/>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79265" y="275374"/>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28198" y="480209"/>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0862" y="234604"/>
            <a:ext cx="5676005"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方正尚酷简体" panose="03000509000000000000" pitchFamily="65" charset="-122"/>
                <a:ea typeface="方正尚酷简体" panose="03000509000000000000" pitchFamily="65" charset="-122"/>
              </a:rPr>
              <a:t>05. </a:t>
            </a:r>
            <a:r>
              <a:rPr lang="en-US" altLang="zh-CN" dirty="0" err="1">
                <a:solidFill>
                  <a:srgbClr val="151472"/>
                </a:solidFill>
                <a:latin typeface="方正尚酷简体" panose="03000509000000000000" pitchFamily="65" charset="-122"/>
                <a:ea typeface="方正尚酷简体" panose="03000509000000000000" pitchFamily="65" charset="-122"/>
              </a:rPr>
              <a:t>Kết</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quả</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và</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đánh</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giá</a:t>
            </a:r>
            <a:endParaRPr lang="zh-CN" altLang="en-US" dirty="0">
              <a:solidFill>
                <a:srgbClr val="151472"/>
              </a:solidFill>
              <a:latin typeface="方正尚酷简体" panose="03000509000000000000" pitchFamily="65" charset="-122"/>
              <a:ea typeface="方正尚酷简体" panose="03000509000000000000" pitchFamily="65" charset="-122"/>
            </a:endParaRPr>
          </a:p>
        </p:txBody>
      </p:sp>
      <p:sp>
        <p:nvSpPr>
          <p:cNvPr id="9" name="Hộp Văn bản 8">
            <a:extLst>
              <a:ext uri="{FF2B5EF4-FFF2-40B4-BE49-F238E27FC236}">
                <a16:creationId xmlns:a16="http://schemas.microsoft.com/office/drawing/2014/main" id="{B80D5E73-1DFD-B5AA-847F-9E9F4E2ED0AF}"/>
              </a:ext>
            </a:extLst>
          </p:cNvPr>
          <p:cNvSpPr txBox="1"/>
          <p:nvPr/>
        </p:nvSpPr>
        <p:spPr>
          <a:xfrm>
            <a:off x="662293" y="1178910"/>
            <a:ext cx="6069106" cy="369332"/>
          </a:xfrm>
          <a:prstGeom prst="rect">
            <a:avLst/>
          </a:prstGeom>
          <a:noFill/>
        </p:spPr>
        <p:txBody>
          <a:bodyPr wrap="square">
            <a:spAutoFit/>
          </a:bodyPr>
          <a:lstStyle/>
          <a:p>
            <a:r>
              <a:rPr lang="en-US" sz="1800" b="1" dirty="0" err="1">
                <a:solidFill>
                  <a:srgbClr val="00B050"/>
                </a:solidFill>
                <a:effectLst/>
                <a:latin typeface="Candara" panose="020E0502030303020204" pitchFamily="34" charset="0"/>
                <a:ea typeface="Calibri" panose="020F0502020204030204" pitchFamily="34" charset="0"/>
              </a:rPr>
              <a:t>Quỹ</a:t>
            </a:r>
            <a:r>
              <a:rPr lang="en-US" sz="1800" b="1" dirty="0">
                <a:solidFill>
                  <a:srgbClr val="00B050"/>
                </a:solidFill>
                <a:effectLst/>
                <a:latin typeface="Candara" panose="020E0502030303020204" pitchFamily="34" charset="0"/>
                <a:ea typeface="Calibri" panose="020F0502020204030204" pitchFamily="34" charset="0"/>
              </a:rPr>
              <a:t> </a:t>
            </a:r>
            <a:r>
              <a:rPr lang="en-US" sz="1800" b="1" dirty="0" err="1">
                <a:solidFill>
                  <a:srgbClr val="00B050"/>
                </a:solidFill>
                <a:effectLst/>
                <a:latin typeface="Candara" panose="020E0502030303020204" pitchFamily="34" charset="0"/>
                <a:ea typeface="Calibri" panose="020F0502020204030204" pitchFamily="34" charset="0"/>
              </a:rPr>
              <a:t>đạo</a:t>
            </a:r>
            <a:r>
              <a:rPr lang="en-US" sz="1800" b="1" dirty="0">
                <a:solidFill>
                  <a:srgbClr val="00B050"/>
                </a:solidFill>
                <a:effectLst/>
                <a:latin typeface="Candara" panose="020E0502030303020204" pitchFamily="34" charset="0"/>
                <a:ea typeface="Calibri" panose="020F0502020204030204" pitchFamily="34" charset="0"/>
              </a:rPr>
              <a:t> </a:t>
            </a:r>
            <a:r>
              <a:rPr lang="en-US" sz="1800" b="1" dirty="0" err="1">
                <a:solidFill>
                  <a:srgbClr val="00B050"/>
                </a:solidFill>
                <a:effectLst/>
                <a:latin typeface="Candara" panose="020E0502030303020204" pitchFamily="34" charset="0"/>
                <a:ea typeface="Calibri" panose="020F0502020204030204" pitchFamily="34" charset="0"/>
              </a:rPr>
              <a:t>chuyển</a:t>
            </a:r>
            <a:r>
              <a:rPr lang="en-US" sz="1800" b="1" dirty="0">
                <a:solidFill>
                  <a:srgbClr val="00B050"/>
                </a:solidFill>
                <a:effectLst/>
                <a:latin typeface="Candara" panose="020E0502030303020204" pitchFamily="34" charset="0"/>
                <a:ea typeface="Calibri" panose="020F0502020204030204" pitchFamily="34" charset="0"/>
              </a:rPr>
              <a:t> </a:t>
            </a:r>
            <a:r>
              <a:rPr lang="en-US" sz="1800" b="1" dirty="0" err="1">
                <a:solidFill>
                  <a:srgbClr val="00B050"/>
                </a:solidFill>
                <a:effectLst/>
                <a:latin typeface="Candara" panose="020E0502030303020204" pitchFamily="34" charset="0"/>
                <a:ea typeface="Calibri" panose="020F0502020204030204" pitchFamily="34" charset="0"/>
              </a:rPr>
              <a:t>động</a:t>
            </a:r>
            <a:r>
              <a:rPr lang="en-US" sz="1800" b="1" dirty="0">
                <a:solidFill>
                  <a:srgbClr val="00B050"/>
                </a:solidFill>
                <a:effectLst/>
                <a:latin typeface="Candara" panose="020E0502030303020204" pitchFamily="34" charset="0"/>
                <a:ea typeface="Calibri" panose="020F0502020204030204" pitchFamily="34" charset="0"/>
              </a:rPr>
              <a:t> </a:t>
            </a:r>
            <a:r>
              <a:rPr lang="en-US" sz="1800" b="1" dirty="0" err="1">
                <a:solidFill>
                  <a:srgbClr val="00B050"/>
                </a:solidFill>
                <a:effectLst/>
                <a:latin typeface="Candara" panose="020E0502030303020204" pitchFamily="34" charset="0"/>
                <a:ea typeface="Calibri" panose="020F0502020204030204" pitchFamily="34" charset="0"/>
              </a:rPr>
              <a:t>của</a:t>
            </a:r>
            <a:r>
              <a:rPr lang="en-US" sz="1800" b="1" dirty="0">
                <a:solidFill>
                  <a:srgbClr val="00B050"/>
                </a:solidFill>
                <a:effectLst/>
                <a:latin typeface="Candara" panose="020E0502030303020204" pitchFamily="34" charset="0"/>
                <a:ea typeface="Calibri" panose="020F0502020204030204" pitchFamily="34" charset="0"/>
              </a:rPr>
              <a:t> </a:t>
            </a:r>
            <a:r>
              <a:rPr lang="en-US" sz="1800" b="1" dirty="0" err="1">
                <a:solidFill>
                  <a:srgbClr val="00B050"/>
                </a:solidFill>
                <a:effectLst/>
                <a:latin typeface="Candara" panose="020E0502030303020204" pitchFamily="34" charset="0"/>
                <a:ea typeface="Calibri" panose="020F0502020204030204" pitchFamily="34" charset="0"/>
              </a:rPr>
              <a:t>xe</a:t>
            </a:r>
            <a:r>
              <a:rPr lang="en-US" sz="1800" b="1" dirty="0">
                <a:solidFill>
                  <a:srgbClr val="00B050"/>
                </a:solidFill>
                <a:effectLst/>
                <a:latin typeface="Candara" panose="020E0502030303020204" pitchFamily="34" charset="0"/>
                <a:ea typeface="Calibri" panose="020F0502020204030204" pitchFamily="34" charset="0"/>
              </a:rPr>
              <a:t> </a:t>
            </a:r>
            <a:r>
              <a:rPr lang="en-US" sz="1800" b="1" dirty="0" err="1">
                <a:solidFill>
                  <a:srgbClr val="00B050"/>
                </a:solidFill>
                <a:effectLst/>
                <a:latin typeface="Candara" panose="020E0502030303020204" pitchFamily="34" charset="0"/>
                <a:ea typeface="Calibri" panose="020F0502020204030204" pitchFamily="34" charset="0"/>
              </a:rPr>
              <a:t>và</a:t>
            </a:r>
            <a:r>
              <a:rPr lang="en-US" sz="1800" b="1" dirty="0">
                <a:solidFill>
                  <a:srgbClr val="00B050"/>
                </a:solidFill>
                <a:effectLst/>
                <a:latin typeface="Candara" panose="020E0502030303020204" pitchFamily="34" charset="0"/>
                <a:ea typeface="Calibri" panose="020F0502020204030204" pitchFamily="34" charset="0"/>
              </a:rPr>
              <a:t> </a:t>
            </a:r>
            <a:r>
              <a:rPr lang="en-US" sz="1800" b="1" dirty="0" err="1">
                <a:solidFill>
                  <a:srgbClr val="00B050"/>
                </a:solidFill>
                <a:effectLst/>
                <a:latin typeface="Candara" panose="020E0502030303020204" pitchFamily="34" charset="0"/>
                <a:ea typeface="Calibri" panose="020F0502020204030204" pitchFamily="34" charset="0"/>
              </a:rPr>
              <a:t>góc</a:t>
            </a:r>
            <a:r>
              <a:rPr lang="en-US" sz="1800" b="1" dirty="0">
                <a:solidFill>
                  <a:srgbClr val="00B050"/>
                </a:solidFill>
                <a:effectLst/>
                <a:latin typeface="Candara" panose="020E0502030303020204" pitchFamily="34" charset="0"/>
                <a:ea typeface="Calibri" panose="020F0502020204030204" pitchFamily="34" charset="0"/>
              </a:rPr>
              <a:t> quay </a:t>
            </a:r>
            <a:r>
              <a:rPr lang="en-US" sz="1800" b="1" dirty="0" err="1">
                <a:solidFill>
                  <a:srgbClr val="00B050"/>
                </a:solidFill>
                <a:effectLst/>
                <a:latin typeface="Candara" panose="020E0502030303020204" pitchFamily="34" charset="0"/>
                <a:ea typeface="Calibri" panose="020F0502020204030204" pitchFamily="34" charset="0"/>
              </a:rPr>
              <a:t>tay</a:t>
            </a:r>
            <a:r>
              <a:rPr lang="en-US" sz="1800" b="1" dirty="0">
                <a:solidFill>
                  <a:srgbClr val="00B050"/>
                </a:solidFill>
                <a:effectLst/>
                <a:latin typeface="Candara" panose="020E0502030303020204" pitchFamily="34" charset="0"/>
                <a:ea typeface="Calibri" panose="020F0502020204030204" pitchFamily="34" charset="0"/>
              </a:rPr>
              <a:t> </a:t>
            </a:r>
            <a:r>
              <a:rPr lang="en-US" sz="1800" b="1" dirty="0" err="1">
                <a:solidFill>
                  <a:srgbClr val="00B050"/>
                </a:solidFill>
                <a:effectLst/>
                <a:latin typeface="Candara" panose="020E0502030303020204" pitchFamily="34" charset="0"/>
                <a:ea typeface="Calibri" panose="020F0502020204030204" pitchFamily="34" charset="0"/>
              </a:rPr>
              <a:t>lái</a:t>
            </a:r>
            <a:r>
              <a:rPr lang="en-US" sz="1800" b="1" dirty="0">
                <a:solidFill>
                  <a:srgbClr val="00B050"/>
                </a:solidFill>
                <a:effectLst/>
                <a:latin typeface="Candara" panose="020E0502030303020204" pitchFamily="34" charset="0"/>
                <a:ea typeface="Calibri" panose="020F0502020204030204" pitchFamily="34" charset="0"/>
              </a:rPr>
              <a:t> </a:t>
            </a:r>
            <a:endParaRPr lang="en-US" b="1" dirty="0">
              <a:solidFill>
                <a:srgbClr val="00B050"/>
              </a:solidFill>
              <a:latin typeface="Candara" panose="020E0502030303020204" pitchFamily="34" charset="0"/>
            </a:endParaRPr>
          </a:p>
        </p:txBody>
      </p:sp>
      <p:pic>
        <p:nvPicPr>
          <p:cNvPr id="13" name="Picture 105">
            <a:extLst>
              <a:ext uri="{FF2B5EF4-FFF2-40B4-BE49-F238E27FC236}">
                <a16:creationId xmlns:a16="http://schemas.microsoft.com/office/drawing/2014/main" id="{3FD1838C-D0B8-DE61-13F1-0B9076E31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395" y="1877343"/>
            <a:ext cx="5962011" cy="3264675"/>
          </a:xfrm>
          <a:prstGeom prst="rect">
            <a:avLst/>
          </a:prstGeom>
        </p:spPr>
      </p:pic>
      <p:grpSp>
        <p:nvGrpSpPr>
          <p:cNvPr id="16" name="Group 17">
            <a:extLst>
              <a:ext uri="{FF2B5EF4-FFF2-40B4-BE49-F238E27FC236}">
                <a16:creationId xmlns:a16="http://schemas.microsoft.com/office/drawing/2014/main" id="{EAE166FF-D3CD-243D-EF32-AB8077830F28}"/>
              </a:ext>
            </a:extLst>
          </p:cNvPr>
          <p:cNvGrpSpPr/>
          <p:nvPr/>
        </p:nvGrpSpPr>
        <p:grpSpPr>
          <a:xfrm>
            <a:off x="-87086" y="6582470"/>
            <a:ext cx="12348758" cy="330390"/>
            <a:chOff x="0" y="6642340"/>
            <a:chExt cx="12265361" cy="236762"/>
          </a:xfrm>
          <a:solidFill>
            <a:srgbClr val="151472"/>
          </a:solidFill>
        </p:grpSpPr>
        <p:grpSp>
          <p:nvGrpSpPr>
            <p:cNvPr id="17" name="Group 18">
              <a:extLst>
                <a:ext uri="{FF2B5EF4-FFF2-40B4-BE49-F238E27FC236}">
                  <a16:creationId xmlns:a16="http://schemas.microsoft.com/office/drawing/2014/main" id="{708E943A-022E-1C8E-B02B-1BF069389D27}"/>
                </a:ext>
              </a:extLst>
            </p:cNvPr>
            <p:cNvGrpSpPr/>
            <p:nvPr/>
          </p:nvGrpSpPr>
          <p:grpSpPr>
            <a:xfrm>
              <a:off x="0" y="6642340"/>
              <a:ext cx="12265361" cy="220557"/>
              <a:chOff x="0" y="6642340"/>
              <a:chExt cx="12265361" cy="220557"/>
            </a:xfrm>
            <a:grpFill/>
          </p:grpSpPr>
          <p:grpSp>
            <p:nvGrpSpPr>
              <p:cNvPr id="19" name="Group 20">
                <a:extLst>
                  <a:ext uri="{FF2B5EF4-FFF2-40B4-BE49-F238E27FC236}">
                    <a16:creationId xmlns:a16="http://schemas.microsoft.com/office/drawing/2014/main" id="{311013A9-79BF-0952-D5FD-E7C82159CED6}"/>
                  </a:ext>
                </a:extLst>
              </p:cNvPr>
              <p:cNvGrpSpPr/>
              <p:nvPr/>
            </p:nvGrpSpPr>
            <p:grpSpPr>
              <a:xfrm>
                <a:off x="0" y="6642340"/>
                <a:ext cx="12265361" cy="215660"/>
                <a:chOff x="0" y="6642340"/>
                <a:chExt cx="12265361" cy="215660"/>
              </a:xfrm>
              <a:grpFill/>
            </p:grpSpPr>
            <p:sp>
              <p:nvSpPr>
                <p:cNvPr id="21" name="Rectangle 22">
                  <a:extLst>
                    <a:ext uri="{FF2B5EF4-FFF2-40B4-BE49-F238E27FC236}">
                      <a16:creationId xmlns:a16="http://schemas.microsoft.com/office/drawing/2014/main" id="{1910EA43-CDB9-FC24-2E2E-78C5DC2481CE}"/>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5">
                  <a:extLst>
                    <a:ext uri="{FF2B5EF4-FFF2-40B4-BE49-F238E27FC236}">
                      <a16:creationId xmlns:a16="http://schemas.microsoft.com/office/drawing/2014/main" id="{F9A4DAC5-390D-EB33-D86A-97FD7D0F5666}"/>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TextBox 21">
                <a:extLst>
                  <a:ext uri="{FF2B5EF4-FFF2-40B4-BE49-F238E27FC236}">
                    <a16:creationId xmlns:a16="http://schemas.microsoft.com/office/drawing/2014/main" id="{3203C1CB-BF35-B622-0D16-E35DB0689E7A}"/>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2</a:t>
                </a:r>
              </a:p>
            </p:txBody>
          </p:sp>
        </p:grpSp>
        <p:sp>
          <p:nvSpPr>
            <p:cNvPr id="18" name="TextBox 19">
              <a:extLst>
                <a:ext uri="{FF2B5EF4-FFF2-40B4-BE49-F238E27FC236}">
                  <a16:creationId xmlns:a16="http://schemas.microsoft.com/office/drawing/2014/main" id="{B0763398-2AE3-7C4F-C726-F681FF3A526A}"/>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
        <p:nvSpPr>
          <p:cNvPr id="24" name="Hình chữ nhật: Góc Tròn 23">
            <a:extLst>
              <a:ext uri="{FF2B5EF4-FFF2-40B4-BE49-F238E27FC236}">
                <a16:creationId xmlns:a16="http://schemas.microsoft.com/office/drawing/2014/main" id="{1F871E9B-CC4E-E9AE-01E1-946B172C5C18}"/>
              </a:ext>
            </a:extLst>
          </p:cNvPr>
          <p:cNvSpPr/>
          <p:nvPr/>
        </p:nvSpPr>
        <p:spPr>
          <a:xfrm>
            <a:off x="3683726" y="5471119"/>
            <a:ext cx="5007428" cy="999087"/>
          </a:xfrm>
          <a:prstGeom prst="roundRect">
            <a:avLst>
              <a:gd name="adj" fmla="val 3497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ndara" panose="020E0502030303020204" pitchFamily="34" charset="0"/>
              </a:rPr>
              <a:t>Thỏa</a:t>
            </a:r>
            <a:r>
              <a:rPr lang="en-US" dirty="0">
                <a:latin typeface="Candara" panose="020E0502030303020204" pitchFamily="34" charset="0"/>
              </a:rPr>
              <a:t> </a:t>
            </a:r>
            <a:r>
              <a:rPr lang="en-US" dirty="0" err="1">
                <a:latin typeface="Candara" panose="020E0502030303020204" pitchFamily="34" charset="0"/>
              </a:rPr>
              <a:t>yêu</a:t>
            </a:r>
            <a:r>
              <a:rPr lang="en-US" dirty="0">
                <a:latin typeface="Candara" panose="020E0502030303020204" pitchFamily="34" charset="0"/>
              </a:rPr>
              <a:t> </a:t>
            </a:r>
            <a:r>
              <a:rPr lang="en-US" dirty="0" err="1">
                <a:latin typeface="Candara" panose="020E0502030303020204" pitchFamily="34" charset="0"/>
              </a:rPr>
              <a:t>cầu</a:t>
            </a:r>
            <a:r>
              <a:rPr lang="en-US" dirty="0">
                <a:latin typeface="Candara" panose="020E0502030303020204" pitchFamily="34" charset="0"/>
              </a:rPr>
              <a:t>: </a:t>
            </a:r>
            <a:r>
              <a:rPr lang="en-US" dirty="0" err="1">
                <a:latin typeface="Candara" panose="020E0502030303020204" pitchFamily="34" charset="0"/>
                <a:cs typeface="Times New Roman" panose="02020603050405020304" pitchFamily="18" charset="0"/>
              </a:rPr>
              <a:t>Điều</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khiển</a:t>
            </a:r>
            <a:r>
              <a:rPr lang="en-US" dirty="0">
                <a:latin typeface="Candara" panose="020E0502030303020204" pitchFamily="34" charset="0"/>
                <a:cs typeface="Times New Roman" panose="02020603050405020304" pitchFamily="18" charset="0"/>
              </a:rPr>
              <a:t> momen </a:t>
            </a:r>
            <a:r>
              <a:rPr lang="en-US" dirty="0" err="1">
                <a:latin typeface="Candara" panose="020E0502030303020204" pitchFamily="34" charset="0"/>
                <a:cs typeface="Times New Roman" panose="02020603050405020304" pitchFamily="18" charset="0"/>
              </a:rPr>
              <a:t>tay</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lái</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và</a:t>
            </a:r>
            <a:r>
              <a:rPr lang="en-US" dirty="0">
                <a:latin typeface="Candara" panose="020E0502030303020204" pitchFamily="34" charset="0"/>
                <a:cs typeface="Times New Roman" panose="02020603050405020304" pitchFamily="18" charset="0"/>
              </a:rPr>
              <a:t> momen </a:t>
            </a:r>
            <a:r>
              <a:rPr lang="en-US" dirty="0" err="1">
                <a:latin typeface="Candara" panose="020E0502030303020204" pitchFamily="34" charset="0"/>
                <a:cs typeface="Times New Roman" panose="02020603050405020304" pitchFamily="18" charset="0"/>
              </a:rPr>
              <a:t>trợ</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lực</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lái</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để</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xe</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bám</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theo</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quĩ</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đạo</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cho</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trước</a:t>
            </a:r>
            <a:r>
              <a:rPr lang="en-US" dirty="0">
                <a:latin typeface="Candara" panose="020E0502030303020204" pitchFamily="34" charset="0"/>
                <a:cs typeface="Times New Roman" panose="02020603050405020304" pitchFamily="18" charset="0"/>
              </a:rPr>
              <a:t> ở các </a:t>
            </a:r>
            <a:r>
              <a:rPr lang="en-US" dirty="0" err="1">
                <a:latin typeface="Candara" panose="020E0502030303020204" pitchFamily="34" charset="0"/>
                <a:cs typeface="Times New Roman" panose="02020603050405020304" pitchFamily="18" charset="0"/>
              </a:rPr>
              <a:t>tốc</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độ</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khác</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nhau</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khi</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xe</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toàn</a:t>
            </a:r>
            <a:r>
              <a:rPr lang="en-US" dirty="0">
                <a:latin typeface="Candara" panose="020E0502030303020204" pitchFamily="34" charset="0"/>
                <a:cs typeface="Times New Roman" panose="02020603050405020304" pitchFamily="18" charset="0"/>
              </a:rPr>
              <a:t> </a:t>
            </a:r>
            <a:r>
              <a:rPr lang="en-US" dirty="0" err="1">
                <a:latin typeface="Candara" panose="020E0502030303020204" pitchFamily="34" charset="0"/>
                <a:cs typeface="Times New Roman" panose="02020603050405020304" pitchFamily="18" charset="0"/>
              </a:rPr>
              <a:t>tải</a:t>
            </a:r>
            <a:r>
              <a:rPr lang="en-US" dirty="0">
                <a:latin typeface="Candara" panose="020E0502030303020204" pitchFamily="34" charset="0"/>
              </a:rPr>
              <a:t>  </a:t>
            </a:r>
          </a:p>
        </p:txBody>
      </p:sp>
      <p:sp>
        <p:nvSpPr>
          <p:cNvPr id="25" name="Mũi tên: Phải 24">
            <a:extLst>
              <a:ext uri="{FF2B5EF4-FFF2-40B4-BE49-F238E27FC236}">
                <a16:creationId xmlns:a16="http://schemas.microsoft.com/office/drawing/2014/main" id="{46C98F75-CD9E-30A5-4A9B-A7B4A998B7B2}"/>
              </a:ext>
            </a:extLst>
          </p:cNvPr>
          <p:cNvSpPr/>
          <p:nvPr/>
        </p:nvSpPr>
        <p:spPr>
          <a:xfrm>
            <a:off x="2229395" y="5679090"/>
            <a:ext cx="978408" cy="484632"/>
          </a:xfrm>
          <a:prstGeom prst="rightArrow">
            <a:avLst/>
          </a:prstGeom>
          <a:solidFill>
            <a:srgbClr val="1514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1042389"/>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5" y="1119568"/>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5676005"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方正尚酷简体" panose="03000509000000000000" pitchFamily="65" charset="-122"/>
                <a:ea typeface="方正尚酷简体" panose="03000509000000000000" pitchFamily="65" charset="-122"/>
              </a:rPr>
              <a:t>05. </a:t>
            </a:r>
            <a:r>
              <a:rPr lang="en-US" altLang="zh-CN" dirty="0" err="1">
                <a:solidFill>
                  <a:srgbClr val="151472"/>
                </a:solidFill>
                <a:latin typeface="方正尚酷简体" panose="03000509000000000000" pitchFamily="65" charset="-122"/>
                <a:ea typeface="方正尚酷简体" panose="03000509000000000000" pitchFamily="65" charset="-122"/>
              </a:rPr>
              <a:t>Kết</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quả</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và</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đánh</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giá</a:t>
            </a:r>
            <a:endParaRPr lang="zh-CN" altLang="en-US" dirty="0">
              <a:solidFill>
                <a:srgbClr val="151472"/>
              </a:solidFill>
              <a:latin typeface="方正尚酷简体" panose="03000509000000000000" pitchFamily="65" charset="-122"/>
              <a:ea typeface="方正尚酷简体" panose="03000509000000000000" pitchFamily="65" charset="-122"/>
            </a:endParaRPr>
          </a:p>
        </p:txBody>
      </p:sp>
      <p:sp>
        <p:nvSpPr>
          <p:cNvPr id="62" name="文本框 61"/>
          <p:cNvSpPr txBox="1"/>
          <p:nvPr/>
        </p:nvSpPr>
        <p:spPr>
          <a:xfrm>
            <a:off x="587575" y="1390169"/>
            <a:ext cx="4086648" cy="505972"/>
          </a:xfrm>
          <a:prstGeom prst="rect">
            <a:avLst/>
          </a:prstGeom>
          <a:noFill/>
          <a:effectLst/>
        </p:spPr>
        <p:txBody>
          <a:bodyPr wrap="square" rtlCol="0">
            <a:spAutoFit/>
          </a:bodyPr>
          <a:lstStyle/>
          <a:p>
            <a:pPr>
              <a:lnSpc>
                <a:spcPct val="120000"/>
              </a:lnSpc>
              <a:spcBef>
                <a:spcPct val="20000"/>
              </a:spcBef>
            </a:pPr>
            <a:r>
              <a:rPr lang="en-US" altLang="zh-CN" sz="2400" b="1" dirty="0">
                <a:solidFill>
                  <a:srgbClr val="00B050"/>
                </a:solidFill>
                <a:latin typeface="Candara" panose="020E0502030303020204" pitchFamily="34" charset="0"/>
                <a:ea typeface="冬青黑体简体中文 W3" panose="020B0300000000000000" pitchFamily="34" charset="-122"/>
              </a:rPr>
              <a:t>Quan </a:t>
            </a:r>
            <a:r>
              <a:rPr lang="en-US" altLang="zh-CN" sz="2400" b="1" dirty="0" err="1">
                <a:solidFill>
                  <a:srgbClr val="00B050"/>
                </a:solidFill>
                <a:latin typeface="Candara" panose="020E0502030303020204" pitchFamily="34" charset="0"/>
                <a:ea typeface="冬青黑体简体中文 W3" panose="020B0300000000000000" pitchFamily="34" charset="-122"/>
              </a:rPr>
              <a:t>hệ</a:t>
            </a:r>
            <a:r>
              <a:rPr lang="en-US" altLang="zh-CN" sz="2400" b="1" dirty="0">
                <a:solidFill>
                  <a:srgbClr val="00B050"/>
                </a:solidFill>
                <a:latin typeface="Candara" panose="020E0502030303020204" pitchFamily="34" charset="0"/>
                <a:ea typeface="冬青黑体简体中文 W3" panose="020B0300000000000000" pitchFamily="34" charset="-122"/>
              </a:rPr>
              <a:t> momen </a:t>
            </a:r>
            <a:r>
              <a:rPr lang="en-US" altLang="zh-CN" sz="2400" b="1" dirty="0" err="1">
                <a:solidFill>
                  <a:srgbClr val="00B050"/>
                </a:solidFill>
                <a:latin typeface="Candara" panose="020E0502030303020204" pitchFamily="34" charset="0"/>
                <a:ea typeface="冬青黑体简体中文 W3" panose="020B0300000000000000" pitchFamily="34" charset="-122"/>
              </a:rPr>
              <a:t>đánh</a:t>
            </a:r>
            <a:r>
              <a:rPr lang="en-US" altLang="zh-CN" sz="2400" b="1" dirty="0">
                <a:solidFill>
                  <a:srgbClr val="00B050"/>
                </a:solidFill>
                <a:latin typeface="Candara" panose="020E0502030303020204" pitchFamily="34" charset="0"/>
                <a:ea typeface="冬青黑体简体中文 W3" panose="020B0300000000000000" pitchFamily="34" charset="-122"/>
              </a:rPr>
              <a:t> </a:t>
            </a:r>
            <a:r>
              <a:rPr lang="en-US" altLang="zh-CN" sz="2400" b="1" dirty="0" err="1">
                <a:solidFill>
                  <a:srgbClr val="00B050"/>
                </a:solidFill>
                <a:latin typeface="Candara" panose="020E0502030303020204" pitchFamily="34" charset="0"/>
                <a:ea typeface="冬青黑体简体中文 W3" panose="020B0300000000000000" pitchFamily="34" charset="-122"/>
              </a:rPr>
              <a:t>lái</a:t>
            </a:r>
            <a:endParaRPr lang="en-US" altLang="zh-CN" sz="2400" b="1" dirty="0">
              <a:solidFill>
                <a:srgbClr val="00B050"/>
              </a:solidFill>
              <a:latin typeface="Candara" panose="020E0502030303020204" pitchFamily="34" charset="0"/>
              <a:ea typeface="冬青黑体简体中文 W3" panose="020B0300000000000000" pitchFamily="34" charset="-122"/>
            </a:endParaRPr>
          </a:p>
        </p:txBody>
      </p:sp>
      <p:pic>
        <p:nvPicPr>
          <p:cNvPr id="7" name="Picture 139">
            <a:extLst>
              <a:ext uri="{FF2B5EF4-FFF2-40B4-BE49-F238E27FC236}">
                <a16:creationId xmlns:a16="http://schemas.microsoft.com/office/drawing/2014/main" id="{7DF9E7BE-E873-BC26-EC4D-EB52E217E5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851" y="2074899"/>
            <a:ext cx="5960148" cy="3384482"/>
          </a:xfrm>
          <a:prstGeom prst="rect">
            <a:avLst/>
          </a:prstGeom>
        </p:spPr>
      </p:pic>
      <p:pic>
        <p:nvPicPr>
          <p:cNvPr id="8" name="Picture 143">
            <a:extLst>
              <a:ext uri="{FF2B5EF4-FFF2-40B4-BE49-F238E27FC236}">
                <a16:creationId xmlns:a16="http://schemas.microsoft.com/office/drawing/2014/main" id="{CCBA3DC3-246B-3056-9003-FC8AE520AA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7960" y="2067942"/>
            <a:ext cx="6008189" cy="3453028"/>
          </a:xfrm>
          <a:prstGeom prst="rect">
            <a:avLst/>
          </a:prstGeom>
        </p:spPr>
      </p:pic>
      <p:sp>
        <p:nvSpPr>
          <p:cNvPr id="6" name="Hình Bầu dục 5">
            <a:extLst>
              <a:ext uri="{FF2B5EF4-FFF2-40B4-BE49-F238E27FC236}">
                <a16:creationId xmlns:a16="http://schemas.microsoft.com/office/drawing/2014/main" id="{055DCC37-5EE4-1B0D-DEF3-E964E31F8339}"/>
              </a:ext>
            </a:extLst>
          </p:cNvPr>
          <p:cNvSpPr/>
          <p:nvPr/>
        </p:nvSpPr>
        <p:spPr>
          <a:xfrm>
            <a:off x="2530135" y="5567799"/>
            <a:ext cx="6265522" cy="116641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50000"/>
              </a:lnSpc>
              <a:spcBef>
                <a:spcPts val="600"/>
              </a:spcBef>
              <a:spcAft>
                <a:spcPts val="1000"/>
              </a:spcAft>
              <a:buFont typeface="Wingdings" panose="05000000000000000000" pitchFamily="2" charset="2"/>
              <a:buChar char="ð"/>
            </a:pP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Quy</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luật</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điều</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khiển</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trợ</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lực</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điện</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cho</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hệ</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thống</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lái</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hoạt</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động</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chính</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xác</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990953545"/>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8916"/>
            <a:ext cx="12192000" cy="3651922"/>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a:ln>
                <a:noFill/>
              </a:ln>
              <a:solidFill>
                <a:prstClr val="white"/>
              </a:solidFill>
              <a:effectLst/>
              <a:uLnTx/>
              <a:uFillTx/>
              <a:latin typeface="Agency FB" panose="020B0503020202020204" pitchFamily="34" charset="0"/>
              <a:ea typeface="宋体" panose="02010600030101010101" pitchFamily="2" charset="-122"/>
              <a:cs typeface="+mn-cs"/>
            </a:endParaRPr>
          </a:p>
        </p:txBody>
      </p:sp>
      <p:sp>
        <p:nvSpPr>
          <p:cNvPr id="3" name="文本框 2"/>
          <p:cNvSpPr txBox="1"/>
          <p:nvPr/>
        </p:nvSpPr>
        <p:spPr>
          <a:xfrm>
            <a:off x="4026716" y="2787708"/>
            <a:ext cx="406027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ndara" panose="020E0502030303020204" pitchFamily="34" charset="0"/>
                <a:ea typeface="方正尚酷简体" panose="03000509000000000000" pitchFamily="65" charset="-122"/>
              </a:rPr>
              <a:t>G</a:t>
            </a:r>
            <a:r>
              <a:rPr kumimoji="0" lang="vi-VN" altLang="zh-CN" sz="6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ndara" panose="020E0502030303020204" pitchFamily="34" charset="0"/>
                <a:ea typeface="方正尚酷简体" panose="03000509000000000000" pitchFamily="65" charset="-122"/>
              </a:rPr>
              <a:t>IỚI</a:t>
            </a:r>
            <a:r>
              <a:rPr kumimoji="0" lang="vi-VN" altLang="zh-CN" sz="6000" b="0" i="0" u="none" strike="noStrike" kern="1200" cap="none" spc="0" normalizeH="0" noProof="0" dirty="0">
                <a:ln>
                  <a:noFill/>
                </a:ln>
                <a:solidFill>
                  <a:prstClr val="white"/>
                </a:solidFill>
                <a:effectLst>
                  <a:outerShdw blurRad="38100" dist="38100" dir="2700000" algn="tl">
                    <a:srgbClr val="000000">
                      <a:alpha val="43137"/>
                    </a:srgbClr>
                  </a:outerShdw>
                </a:effectLst>
                <a:uLnTx/>
                <a:uFillTx/>
                <a:latin typeface="Candara" panose="020E0502030303020204" pitchFamily="34" charset="0"/>
                <a:ea typeface="方正尚酷简体" panose="03000509000000000000" pitchFamily="65" charset="-122"/>
              </a:rPr>
              <a:t> THIỆU</a:t>
            </a:r>
            <a:endParaRPr kumimoji="0" lang="zh-CN" altLang="en-US" sz="6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ndara" panose="020E0502030303020204" pitchFamily="34" charset="0"/>
              <a:ea typeface="方正尚酷简体" panose="03000509000000000000" pitchFamily="65" charset="-122"/>
            </a:endParaRPr>
          </a:p>
        </p:txBody>
      </p:sp>
      <p:sp>
        <p:nvSpPr>
          <p:cNvPr id="5" name="任意多边形: 形状 14"/>
          <p:cNvSpPr/>
          <p:nvPr/>
        </p:nvSpPr>
        <p:spPr>
          <a:xfrm>
            <a:off x="5021943" y="1321504"/>
            <a:ext cx="2148114" cy="1382640"/>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a:ln>
                  <a:noFill/>
                </a:ln>
                <a:solidFill>
                  <a:prstClr val="white"/>
                </a:solidFill>
                <a:effectLst/>
                <a:uLnTx/>
                <a:uFillTx/>
                <a:latin typeface="Agency FB" panose="020B0503020202020204" pitchFamily="34" charset="0"/>
                <a:ea typeface="宋体" panose="02010600030101010101" pitchFamily="2" charset="-122"/>
                <a:cs typeface="+mn-cs"/>
              </a:rPr>
              <a:t>01</a:t>
            </a:r>
            <a:endParaRPr kumimoji="0" lang="zh-CN" altLang="en-US" sz="8000" b="0" i="0" u="none" strike="noStrike" kern="1200" cap="none" spc="0" normalizeH="0" baseline="0" noProof="0" dirty="0">
              <a:ln>
                <a:noFill/>
              </a:ln>
              <a:solidFill>
                <a:prstClr val="white"/>
              </a:solidFill>
              <a:effectLst/>
              <a:uLnTx/>
              <a:uFillTx/>
              <a:latin typeface="Agency FB" panose="020B0503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9342355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decel="10000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Scale>
                                      <p:cBhvr>
                                        <p:cTn id="19" dur="5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3"/>
                                        </p:tgtEl>
                                        <p:attrNameLst>
                                          <p:attrName>ppt_x</p:attrName>
                                          <p:attrName>ppt_y</p:attrName>
                                        </p:attrNameLst>
                                      </p:cBhvr>
                                    </p:animMotion>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5" y="1119568"/>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5676005"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方正尚酷简体" panose="03000509000000000000" pitchFamily="65" charset="-122"/>
                <a:ea typeface="方正尚酷简体" panose="03000509000000000000" pitchFamily="65" charset="-122"/>
              </a:rPr>
              <a:t>05. </a:t>
            </a:r>
            <a:r>
              <a:rPr lang="en-US" altLang="zh-CN" dirty="0" err="1">
                <a:solidFill>
                  <a:srgbClr val="151472"/>
                </a:solidFill>
                <a:latin typeface="方正尚酷简体" panose="03000509000000000000" pitchFamily="65" charset="-122"/>
                <a:ea typeface="方正尚酷简体" panose="03000509000000000000" pitchFamily="65" charset="-122"/>
              </a:rPr>
              <a:t>Kết</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quả</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và</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đánh</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giá</a:t>
            </a:r>
            <a:endParaRPr lang="zh-CN" altLang="en-US" dirty="0">
              <a:solidFill>
                <a:srgbClr val="151472"/>
              </a:solidFill>
              <a:latin typeface="方正尚酷简体" panose="03000509000000000000" pitchFamily="65" charset="-122"/>
              <a:ea typeface="方正尚酷简体" panose="03000509000000000000" pitchFamily="65" charset="-122"/>
            </a:endParaRPr>
          </a:p>
        </p:txBody>
      </p:sp>
      <p:sp>
        <p:nvSpPr>
          <p:cNvPr id="12" name="Hộp Văn bản 11">
            <a:extLst>
              <a:ext uri="{FF2B5EF4-FFF2-40B4-BE49-F238E27FC236}">
                <a16:creationId xmlns:a16="http://schemas.microsoft.com/office/drawing/2014/main" id="{0A212235-C7A8-8EDA-950E-4BEE4CF0A483}"/>
              </a:ext>
            </a:extLst>
          </p:cNvPr>
          <p:cNvSpPr txBox="1"/>
          <p:nvPr/>
        </p:nvSpPr>
        <p:spPr>
          <a:xfrm>
            <a:off x="369456" y="2616829"/>
            <a:ext cx="6656376" cy="1786836"/>
          </a:xfrm>
          <a:prstGeom prst="rect">
            <a:avLst/>
          </a:prstGeom>
          <a:noFill/>
        </p:spPr>
        <p:txBody>
          <a:bodyPr wrap="square">
            <a:spAutoFit/>
          </a:bodyPr>
          <a:lstStyle/>
          <a:p>
            <a:pPr marL="342900" lvl="0" indent="-342900">
              <a:lnSpc>
                <a:spcPct val="150000"/>
              </a:lnSpc>
              <a:spcBef>
                <a:spcPts val="600"/>
              </a:spcBef>
              <a:buFont typeface="Calibri Light" panose="020F0302020204030204" pitchFamily="34" charset="0"/>
              <a:buChar char="+"/>
            </a:pP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Năng</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lượng</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đánh</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lái</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khi</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không</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trợ</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lưc</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E = </a:t>
            </a:r>
            <a:r>
              <a:rPr lang="en-US" sz="1800" dirty="0">
                <a:effectLst/>
                <a:latin typeface="Times New Roman" panose="02020603050405020304" pitchFamily="18" charset="0"/>
                <a:ea typeface="Calibri" panose="020F0502020204030204" pitchFamily="34" charset="0"/>
              </a:rPr>
              <a:t>4.107 J</a:t>
            </a:r>
          </a:p>
          <a:p>
            <a:pPr marL="342900" lvl="0" indent="-342900">
              <a:lnSpc>
                <a:spcPct val="150000"/>
              </a:lnSpc>
              <a:spcBef>
                <a:spcPts val="600"/>
              </a:spcBef>
              <a:buFont typeface="Calibri Light" panose="020F0302020204030204" pitchFamily="34" charset="0"/>
              <a:buChar char="+"/>
            </a:pP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Năng</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lượng</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đánh</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lái</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khi</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có</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trợ</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lực</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E = </a:t>
            </a:r>
            <a:r>
              <a:rPr lang="en-US" dirty="0"/>
              <a:t>3.369 J.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Sự</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chênh</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lệch</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năng</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lượng</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khi</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có</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trợ</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lực</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và</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không</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trợ</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lực</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điện</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trên</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hệ</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thống</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lái</a:t>
            </a:r>
            <a:r>
              <a:rPr lang="en-US" sz="1800" dirty="0">
                <a:effectLst/>
                <a:latin typeface="Candara" panose="020E0502030303020204" pitchFamily="34" charset="0"/>
                <a:ea typeface="Calibri" panose="020F0502020204030204" pitchFamily="34" charset="0"/>
                <a:cs typeface="Times New Roman" panose="02020603050405020304" pitchFamily="18" charset="0"/>
              </a:rPr>
              <a:t> là</a:t>
            </a:r>
            <a:r>
              <a:rPr lang="en-US" sz="1800" dirty="0">
                <a:effectLst/>
                <a:latin typeface="Times New Roman" panose="02020603050405020304" pitchFamily="18" charset="0"/>
                <a:ea typeface="Malgun Gothic" panose="020B0503020000020004" pitchFamily="34" charset="-127"/>
              </a:rPr>
              <a:t>17.97 %.</a:t>
            </a:r>
            <a:endParaRPr lang="en-US" sz="1800" dirty="0">
              <a:effectLst/>
              <a:latin typeface="Candara" panose="020E0502030303020204" pitchFamily="34" charset="0"/>
              <a:ea typeface="Calibri" panose="020F0502020204030204" pitchFamily="34" charset="0"/>
              <a:cs typeface="Times New Roman" panose="02020603050405020304" pitchFamily="18" charset="0"/>
            </a:endParaRPr>
          </a:p>
        </p:txBody>
      </p:sp>
      <p:sp>
        <p:nvSpPr>
          <p:cNvPr id="7" name="Hộp Văn bản 6">
            <a:extLst>
              <a:ext uri="{FF2B5EF4-FFF2-40B4-BE49-F238E27FC236}">
                <a16:creationId xmlns:a16="http://schemas.microsoft.com/office/drawing/2014/main" id="{8EED3EE6-90F3-FBE4-AD69-4B7E7569533A}"/>
              </a:ext>
            </a:extLst>
          </p:cNvPr>
          <p:cNvSpPr txBox="1"/>
          <p:nvPr/>
        </p:nvSpPr>
        <p:spPr>
          <a:xfrm>
            <a:off x="77176" y="1295513"/>
            <a:ext cx="6263196" cy="584775"/>
          </a:xfrm>
          <a:prstGeom prst="rect">
            <a:avLst/>
          </a:prstGeom>
          <a:noFill/>
        </p:spPr>
        <p:txBody>
          <a:bodyPr wrap="square">
            <a:spAutoFit/>
          </a:bodyPr>
          <a:lstStyle/>
          <a:p>
            <a:r>
              <a:rPr lang="en-US" sz="3200" dirty="0">
                <a:solidFill>
                  <a:schemeClr val="accent5">
                    <a:lumMod val="50000"/>
                  </a:schemeClr>
                </a:solidFill>
                <a:effectLst/>
                <a:latin typeface="Times New Roman" panose="02020603050405020304" pitchFamily="18" charset="0"/>
                <a:ea typeface="Calibri" panose="020F0502020204030204" pitchFamily="34" charset="0"/>
              </a:rPr>
              <a:t>So </a:t>
            </a:r>
            <a:r>
              <a:rPr lang="en-US" sz="3200" dirty="0" err="1">
                <a:solidFill>
                  <a:schemeClr val="accent5">
                    <a:lumMod val="50000"/>
                  </a:schemeClr>
                </a:solidFill>
                <a:effectLst/>
                <a:latin typeface="Times New Roman" panose="02020603050405020304" pitchFamily="18" charset="0"/>
                <a:ea typeface="Calibri" panose="020F0502020204030204" pitchFamily="34" charset="0"/>
              </a:rPr>
              <a:t>sánh</a:t>
            </a:r>
            <a:r>
              <a:rPr lang="en-US" sz="3200" dirty="0">
                <a:solidFill>
                  <a:schemeClr val="accent5">
                    <a:lumMod val="50000"/>
                  </a:schemeClr>
                </a:solidFill>
                <a:effectLst/>
                <a:latin typeface="Times New Roman" panose="02020603050405020304" pitchFamily="18" charset="0"/>
                <a:ea typeface="Calibri" panose="020F0502020204030204" pitchFamily="34" charset="0"/>
              </a:rPr>
              <a:t> </a:t>
            </a:r>
            <a:r>
              <a:rPr lang="en-US" sz="3200" dirty="0" err="1">
                <a:solidFill>
                  <a:schemeClr val="accent5">
                    <a:lumMod val="50000"/>
                  </a:schemeClr>
                </a:solidFill>
                <a:effectLst/>
                <a:latin typeface="Times New Roman" panose="02020603050405020304" pitchFamily="18" charset="0"/>
                <a:ea typeface="Calibri" panose="020F0502020204030204" pitchFamily="34" charset="0"/>
              </a:rPr>
              <a:t>năng</a:t>
            </a:r>
            <a:r>
              <a:rPr lang="en-US" sz="3200" dirty="0">
                <a:solidFill>
                  <a:schemeClr val="accent5">
                    <a:lumMod val="50000"/>
                  </a:schemeClr>
                </a:solidFill>
                <a:effectLst/>
                <a:latin typeface="Times New Roman" panose="02020603050405020304" pitchFamily="18" charset="0"/>
                <a:ea typeface="Calibri" panose="020F0502020204030204" pitchFamily="34" charset="0"/>
              </a:rPr>
              <a:t> </a:t>
            </a:r>
            <a:r>
              <a:rPr lang="en-US" sz="3200" dirty="0" err="1">
                <a:solidFill>
                  <a:schemeClr val="accent5">
                    <a:lumMod val="50000"/>
                  </a:schemeClr>
                </a:solidFill>
                <a:effectLst/>
                <a:latin typeface="Times New Roman" panose="02020603050405020304" pitchFamily="18" charset="0"/>
                <a:ea typeface="Calibri" panose="020F0502020204030204" pitchFamily="34" charset="0"/>
              </a:rPr>
              <a:t>lượng</a:t>
            </a:r>
            <a:endParaRPr lang="en-US" sz="3200" dirty="0">
              <a:solidFill>
                <a:schemeClr val="accent5">
                  <a:lumMod val="50000"/>
                </a:schemeClr>
              </a:solidFill>
            </a:endParaRPr>
          </a:p>
        </p:txBody>
      </p:sp>
      <p:sp>
        <p:nvSpPr>
          <p:cNvPr id="9" name="Hộp Văn bản 8">
            <a:extLst>
              <a:ext uri="{FF2B5EF4-FFF2-40B4-BE49-F238E27FC236}">
                <a16:creationId xmlns:a16="http://schemas.microsoft.com/office/drawing/2014/main" id="{D04E5098-21A9-F1F0-2EA6-D58967BE96BB}"/>
              </a:ext>
            </a:extLst>
          </p:cNvPr>
          <p:cNvSpPr txBox="1"/>
          <p:nvPr/>
        </p:nvSpPr>
        <p:spPr>
          <a:xfrm>
            <a:off x="161514" y="1957295"/>
            <a:ext cx="6094520" cy="461665"/>
          </a:xfrm>
          <a:prstGeom prst="rect">
            <a:avLst/>
          </a:prstGeom>
          <a:noFill/>
        </p:spPr>
        <p:txBody>
          <a:bodyPr wrap="square">
            <a:spAutoFit/>
          </a:bodyPr>
          <a:lstStyle/>
          <a:p>
            <a:r>
              <a:rPr lang="en-US" sz="2400" dirty="0" err="1">
                <a:solidFill>
                  <a:srgbClr val="00B050"/>
                </a:solidFill>
                <a:latin typeface="Times New Roman" panose="02020603050405020304" pitchFamily="18" charset="0"/>
                <a:ea typeface="Calibri" panose="020F0502020204030204" pitchFamily="34" charset="0"/>
              </a:rPr>
              <a:t>Q</a:t>
            </a:r>
            <a:r>
              <a:rPr lang="en-US" sz="2400" dirty="0" err="1">
                <a:solidFill>
                  <a:srgbClr val="00B050"/>
                </a:solidFill>
                <a:effectLst/>
                <a:latin typeface="Times New Roman" panose="02020603050405020304" pitchFamily="18" charset="0"/>
                <a:ea typeface="Calibri" panose="020F0502020204030204" pitchFamily="34" charset="0"/>
              </a:rPr>
              <a:t>uỹ</a:t>
            </a:r>
            <a:r>
              <a:rPr lang="en-US" sz="2400" dirty="0">
                <a:solidFill>
                  <a:srgbClr val="00B050"/>
                </a:solidFill>
                <a:effectLst/>
                <a:latin typeface="Times New Roman" panose="02020603050405020304" pitchFamily="18" charset="0"/>
                <a:ea typeface="Calibri" panose="020F0502020204030204" pitchFamily="34" charset="0"/>
              </a:rPr>
              <a:t> </a:t>
            </a:r>
            <a:r>
              <a:rPr lang="en-US" sz="2400" dirty="0" err="1">
                <a:solidFill>
                  <a:srgbClr val="00B050"/>
                </a:solidFill>
                <a:effectLst/>
                <a:latin typeface="Times New Roman" panose="02020603050405020304" pitchFamily="18" charset="0"/>
                <a:ea typeface="Calibri" panose="020F0502020204030204" pitchFamily="34" charset="0"/>
              </a:rPr>
              <a:t>đạo</a:t>
            </a:r>
            <a:r>
              <a:rPr lang="en-US" sz="2400" dirty="0">
                <a:solidFill>
                  <a:srgbClr val="00B050"/>
                </a:solidFill>
                <a:effectLst/>
                <a:latin typeface="Times New Roman" panose="02020603050405020304" pitchFamily="18" charset="0"/>
                <a:ea typeface="Calibri" panose="020F0502020204030204" pitchFamily="34" charset="0"/>
              </a:rPr>
              <a:t> </a:t>
            </a:r>
            <a:r>
              <a:rPr lang="en-US" sz="2400" dirty="0" err="1">
                <a:solidFill>
                  <a:srgbClr val="00B050"/>
                </a:solidFill>
                <a:effectLst/>
                <a:latin typeface="Times New Roman" panose="02020603050405020304" pitchFamily="18" charset="0"/>
                <a:ea typeface="Calibri" panose="020F0502020204030204" pitchFamily="34" charset="0"/>
              </a:rPr>
              <a:t>xe</a:t>
            </a:r>
            <a:r>
              <a:rPr lang="en-US" sz="2400" dirty="0">
                <a:solidFill>
                  <a:srgbClr val="00B050"/>
                </a:solidFill>
                <a:effectLst/>
                <a:latin typeface="Times New Roman" panose="02020603050405020304" pitchFamily="18" charset="0"/>
                <a:ea typeface="Calibri" panose="020F0502020204030204" pitchFamily="34" charset="0"/>
              </a:rPr>
              <a:t> </a:t>
            </a:r>
            <a:r>
              <a:rPr lang="en-US" sz="2400" dirty="0" err="1">
                <a:solidFill>
                  <a:srgbClr val="00B050"/>
                </a:solidFill>
                <a:effectLst/>
                <a:latin typeface="Times New Roman" panose="02020603050405020304" pitchFamily="18" charset="0"/>
                <a:ea typeface="Calibri" panose="020F0502020204030204" pitchFamily="34" charset="0"/>
              </a:rPr>
              <a:t>chuyển</a:t>
            </a:r>
            <a:r>
              <a:rPr lang="en-US" sz="2400" dirty="0">
                <a:solidFill>
                  <a:srgbClr val="00B050"/>
                </a:solidFill>
                <a:effectLst/>
                <a:latin typeface="Times New Roman" panose="02020603050405020304" pitchFamily="18" charset="0"/>
                <a:ea typeface="Calibri" panose="020F0502020204030204" pitchFamily="34" charset="0"/>
              </a:rPr>
              <a:t> </a:t>
            </a:r>
            <a:r>
              <a:rPr lang="en-US" sz="2400" dirty="0" err="1">
                <a:solidFill>
                  <a:srgbClr val="00B050"/>
                </a:solidFill>
                <a:effectLst/>
                <a:latin typeface="Times New Roman" panose="02020603050405020304" pitchFamily="18" charset="0"/>
                <a:ea typeface="Calibri" panose="020F0502020204030204" pitchFamily="34" charset="0"/>
              </a:rPr>
              <a:t>động</a:t>
            </a:r>
            <a:r>
              <a:rPr lang="en-US" sz="2400" dirty="0">
                <a:solidFill>
                  <a:srgbClr val="00B050"/>
                </a:solidFill>
                <a:effectLst/>
                <a:latin typeface="Times New Roman" panose="02020603050405020304" pitchFamily="18" charset="0"/>
                <a:ea typeface="Calibri" panose="020F0502020204030204" pitchFamily="34" charset="0"/>
              </a:rPr>
              <a:t> </a:t>
            </a:r>
            <a:r>
              <a:rPr lang="en-US" sz="2400" dirty="0" err="1">
                <a:solidFill>
                  <a:srgbClr val="00B050"/>
                </a:solidFill>
                <a:effectLst/>
                <a:latin typeface="Times New Roman" panose="02020603050405020304" pitchFamily="18" charset="0"/>
                <a:ea typeface="Calibri" panose="020F0502020204030204" pitchFamily="34" charset="0"/>
              </a:rPr>
              <a:t>với</a:t>
            </a:r>
            <a:r>
              <a:rPr lang="en-US" sz="2400" dirty="0">
                <a:solidFill>
                  <a:srgbClr val="00B050"/>
                </a:solidFill>
                <a:effectLst/>
                <a:latin typeface="Times New Roman" panose="02020603050405020304" pitchFamily="18" charset="0"/>
                <a:ea typeface="Calibri" panose="020F0502020204030204" pitchFamily="34" charset="0"/>
              </a:rPr>
              <a:t> v = 10 km/h.</a:t>
            </a:r>
            <a:endParaRPr lang="en-US" sz="2400" dirty="0">
              <a:solidFill>
                <a:srgbClr val="00B050"/>
              </a:solidFill>
            </a:endParaRPr>
          </a:p>
        </p:txBody>
      </p:sp>
      <p:sp>
        <p:nvSpPr>
          <p:cNvPr id="8" name="Hộp Văn bản 7">
            <a:extLst>
              <a:ext uri="{FF2B5EF4-FFF2-40B4-BE49-F238E27FC236}">
                <a16:creationId xmlns:a16="http://schemas.microsoft.com/office/drawing/2014/main" id="{6A7FF478-8FFE-47A8-8961-00BE7AAC50B8}"/>
              </a:ext>
            </a:extLst>
          </p:cNvPr>
          <p:cNvSpPr txBox="1"/>
          <p:nvPr/>
        </p:nvSpPr>
        <p:spPr>
          <a:xfrm>
            <a:off x="2709907" y="5127812"/>
            <a:ext cx="8253927" cy="967957"/>
          </a:xfrm>
          <a:prstGeom prst="rect">
            <a:avLst/>
          </a:prstGeom>
          <a:noFill/>
        </p:spPr>
        <p:txBody>
          <a:bodyPr wrap="square">
            <a:spAutoFit/>
          </a:bodyPr>
          <a:lstStyle/>
          <a:p>
            <a:pPr marL="108000" indent="180340">
              <a:lnSpc>
                <a:spcPct val="150000"/>
              </a:lnSpc>
              <a:spcAft>
                <a:spcPts val="1000"/>
              </a:spcAft>
            </a:pP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Như</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vậy</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động</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cơ</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cần</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tiêu</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tốn</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4.107 – 3.369 = 0.738 J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để</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khiển</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xe</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chuyển</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động</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ở các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quỹ</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đạo</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với</a:t>
            </a:r>
            <a:r>
              <a:rPr lang="en-US" sz="20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 v = 10 km/h.</a:t>
            </a:r>
          </a:p>
        </p:txBody>
      </p:sp>
      <p:sp>
        <p:nvSpPr>
          <p:cNvPr id="10" name="Mũi tên: Phải 9">
            <a:extLst>
              <a:ext uri="{FF2B5EF4-FFF2-40B4-BE49-F238E27FC236}">
                <a16:creationId xmlns:a16="http://schemas.microsoft.com/office/drawing/2014/main" id="{AAFC8464-1BE0-069A-FC7B-80538F8FD31E}"/>
              </a:ext>
            </a:extLst>
          </p:cNvPr>
          <p:cNvSpPr/>
          <p:nvPr/>
        </p:nvSpPr>
        <p:spPr>
          <a:xfrm>
            <a:off x="1731500" y="53256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Bảng 5">
            <a:extLst>
              <a:ext uri="{FF2B5EF4-FFF2-40B4-BE49-F238E27FC236}">
                <a16:creationId xmlns:a16="http://schemas.microsoft.com/office/drawing/2014/main" id="{3E765EEC-CBE6-324E-E514-587486175601}"/>
              </a:ext>
            </a:extLst>
          </p:cNvPr>
          <p:cNvGraphicFramePr>
            <a:graphicFrameLocks noGrp="1"/>
          </p:cNvGraphicFramePr>
          <p:nvPr>
            <p:extLst>
              <p:ext uri="{D42A27DB-BD31-4B8C-83A1-F6EECF244321}">
                <p14:modId xmlns:p14="http://schemas.microsoft.com/office/powerpoint/2010/main" val="2257271038"/>
              </p:ext>
            </p:extLst>
          </p:nvPr>
        </p:nvGraphicFramePr>
        <p:xfrm>
          <a:off x="7333673" y="1730188"/>
          <a:ext cx="4488871" cy="2622968"/>
        </p:xfrm>
        <a:graphic>
          <a:graphicData uri="http://schemas.openxmlformats.org/drawingml/2006/table">
            <a:tbl>
              <a:tblPr firstRow="1" firstCol="1" bandRow="1">
                <a:tableStyleId>{5C22544A-7EE6-4342-B048-85BDC9FD1C3A}</a:tableStyleId>
              </a:tblPr>
              <a:tblGrid>
                <a:gridCol w="1449676">
                  <a:extLst>
                    <a:ext uri="{9D8B030D-6E8A-4147-A177-3AD203B41FA5}">
                      <a16:colId xmlns:a16="http://schemas.microsoft.com/office/drawing/2014/main" val="3409963446"/>
                    </a:ext>
                  </a:extLst>
                </a:gridCol>
                <a:gridCol w="3039195">
                  <a:extLst>
                    <a:ext uri="{9D8B030D-6E8A-4147-A177-3AD203B41FA5}">
                      <a16:colId xmlns:a16="http://schemas.microsoft.com/office/drawing/2014/main" val="2826527897"/>
                    </a:ext>
                  </a:extLst>
                </a:gridCol>
              </a:tblGrid>
              <a:tr h="779548">
                <a:tc>
                  <a:txBody>
                    <a:bodyPr/>
                    <a:lstStyle/>
                    <a:p>
                      <a:pPr marL="457200" algn="l">
                        <a:lnSpc>
                          <a:spcPct val="150000"/>
                        </a:lnSpc>
                        <a:spcBef>
                          <a:spcPts val="600"/>
                        </a:spcBef>
                      </a:pPr>
                      <a:r>
                        <a:rPr lang="en-US" sz="2000" dirty="0" err="1">
                          <a:effectLst/>
                        </a:rPr>
                        <a:t>Tốc</a:t>
                      </a:r>
                      <a:r>
                        <a:rPr lang="en-US" sz="2000" dirty="0">
                          <a:effectLst/>
                        </a:rPr>
                        <a:t> </a:t>
                      </a:r>
                      <a:r>
                        <a:rPr lang="en-US" sz="2000" dirty="0" err="1">
                          <a:effectLst/>
                        </a:rPr>
                        <a:t>độ</a:t>
                      </a:r>
                      <a:r>
                        <a:rPr lang="en-US" sz="2000" dirty="0">
                          <a:effectLst/>
                        </a:rPr>
                        <a:t> </a:t>
                      </a:r>
                      <a:r>
                        <a:rPr lang="en-US" sz="2000" dirty="0" err="1">
                          <a:effectLst/>
                        </a:rPr>
                        <a:t>xe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50000"/>
                        </a:lnSpc>
                        <a:spcAft>
                          <a:spcPts val="1000"/>
                        </a:spcAft>
                      </a:pPr>
                      <a:r>
                        <a:rPr lang="en-US" sz="2000" dirty="0" err="1">
                          <a:effectLst/>
                        </a:rPr>
                        <a:t>Năng</a:t>
                      </a:r>
                      <a:r>
                        <a:rPr lang="en-US" sz="2000" dirty="0">
                          <a:effectLst/>
                        </a:rPr>
                        <a:t> </a:t>
                      </a:r>
                      <a:r>
                        <a:rPr lang="en-US" sz="2000" dirty="0" err="1">
                          <a:effectLst/>
                        </a:rPr>
                        <a:t>lượng</a:t>
                      </a:r>
                      <a:r>
                        <a:rPr lang="en-US" sz="2000" dirty="0">
                          <a:effectLst/>
                        </a:rPr>
                        <a:t> </a:t>
                      </a:r>
                      <a:r>
                        <a:rPr lang="en-US" sz="2000" dirty="0" err="1">
                          <a:effectLst/>
                        </a:rPr>
                        <a:t>động</a:t>
                      </a:r>
                      <a:r>
                        <a:rPr lang="en-US" sz="2000" dirty="0">
                          <a:effectLst/>
                        </a:rPr>
                        <a:t> </a:t>
                      </a:r>
                      <a:r>
                        <a:rPr lang="en-US" sz="2000" dirty="0" err="1">
                          <a:effectLst/>
                        </a:rPr>
                        <a:t>cơ</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955400"/>
                  </a:ext>
                </a:extLst>
              </a:tr>
              <a:tr h="585821">
                <a:tc>
                  <a:txBody>
                    <a:bodyPr/>
                    <a:lstStyle/>
                    <a:p>
                      <a:pPr marL="457200" algn="l">
                        <a:lnSpc>
                          <a:spcPct val="150000"/>
                        </a:lnSpc>
                        <a:spcBef>
                          <a:spcPts val="600"/>
                        </a:spcBef>
                      </a:pPr>
                      <a:r>
                        <a:rPr lang="en-US" sz="1800" dirty="0">
                          <a:effectLst/>
                        </a:rPr>
                        <a:t>10 km/h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50000"/>
                        </a:lnSpc>
                        <a:spcAft>
                          <a:spcPts val="1000"/>
                        </a:spcAft>
                      </a:pPr>
                      <a:r>
                        <a:rPr lang="en-US" sz="1800" dirty="0">
                          <a:effectLst/>
                        </a:rPr>
                        <a:t>0.738 J</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1345910"/>
                  </a:ext>
                </a:extLst>
              </a:tr>
              <a:tr h="585821">
                <a:tc>
                  <a:txBody>
                    <a:bodyPr/>
                    <a:lstStyle/>
                    <a:p>
                      <a:pPr marL="457200" algn="l">
                        <a:lnSpc>
                          <a:spcPct val="150000"/>
                        </a:lnSpc>
                        <a:spcBef>
                          <a:spcPts val="600"/>
                        </a:spcBef>
                      </a:pPr>
                      <a:r>
                        <a:rPr lang="en-US" sz="1800">
                          <a:effectLst/>
                        </a:rPr>
                        <a:t>40 km/h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50000"/>
                        </a:lnSpc>
                        <a:spcAft>
                          <a:spcPts val="1000"/>
                        </a:spcAft>
                      </a:pPr>
                      <a:r>
                        <a:rPr lang="en-US" sz="1800" dirty="0">
                          <a:effectLst/>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7946882"/>
                  </a:ext>
                </a:extLst>
              </a:tr>
              <a:tr h="585821">
                <a:tc>
                  <a:txBody>
                    <a:bodyPr/>
                    <a:lstStyle/>
                    <a:p>
                      <a:pPr marL="457200" algn="l">
                        <a:lnSpc>
                          <a:spcPct val="150000"/>
                        </a:lnSpc>
                        <a:spcBef>
                          <a:spcPts val="600"/>
                        </a:spcBef>
                      </a:pPr>
                      <a:r>
                        <a:rPr lang="en-US" sz="1800">
                          <a:effectLst/>
                        </a:rPr>
                        <a:t>80 km/h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50000"/>
                        </a:lnSpc>
                        <a:spcAft>
                          <a:spcPts val="1000"/>
                        </a:spcAft>
                      </a:pPr>
                      <a:r>
                        <a:rPr lang="en-US" sz="1800" dirty="0">
                          <a:effectLst/>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9116093"/>
                  </a:ext>
                </a:extLst>
              </a:tr>
            </a:tbl>
          </a:graphicData>
        </a:graphic>
      </p:graphicFrame>
    </p:spTree>
    <p:extLst>
      <p:ext uri="{BB962C8B-B14F-4D97-AF65-F5344CB8AC3E}">
        <p14:creationId xmlns:p14="http://schemas.microsoft.com/office/powerpoint/2010/main" val="1192154725"/>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8916"/>
            <a:ext cx="12192000" cy="3651922"/>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chemeClr val="bg1"/>
              </a:solidFill>
              <a:latin typeface="Agency FB" panose="020B0503020202020204" pitchFamily="34" charset="0"/>
            </a:endParaRPr>
          </a:p>
        </p:txBody>
      </p:sp>
      <p:sp>
        <p:nvSpPr>
          <p:cNvPr id="3" name="文本框 2"/>
          <p:cNvSpPr txBox="1"/>
          <p:nvPr/>
        </p:nvSpPr>
        <p:spPr>
          <a:xfrm>
            <a:off x="982133" y="3202556"/>
            <a:ext cx="9889067" cy="707886"/>
          </a:xfrm>
          <a:prstGeom prst="rect">
            <a:avLst/>
          </a:prstGeom>
          <a:noFill/>
        </p:spPr>
        <p:txBody>
          <a:bodyPr wrap="square" rtlCol="0">
            <a:spAutoFit/>
          </a:bodyPr>
          <a:lstStyle/>
          <a:p>
            <a:pPr algn="ctr"/>
            <a:r>
              <a:rPr lang="en-US" altLang="zh-CN" sz="40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rPr>
              <a:t>KẾT LUẬN</a:t>
            </a:r>
            <a:endParaRPr lang="zh-CN" altLang="en-US" sz="400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endParaRPr>
          </a:p>
        </p:txBody>
      </p:sp>
      <p:sp>
        <p:nvSpPr>
          <p:cNvPr id="5" name="任意多边形: 形状 14"/>
          <p:cNvSpPr/>
          <p:nvPr/>
        </p:nvSpPr>
        <p:spPr>
          <a:xfrm>
            <a:off x="5021943" y="1321504"/>
            <a:ext cx="2148114" cy="1382640"/>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bg1"/>
                </a:solidFill>
                <a:latin typeface="Agency FB" panose="020B0503020202020204" pitchFamily="34" charset="0"/>
              </a:rPr>
              <a:t>06</a:t>
            </a:r>
            <a:endParaRPr lang="zh-CN" altLang="en-US" sz="8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32532576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Scale>
                                      <p:cBhvr>
                                        <p:cTn id="17" dur="5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3"/>
                                        </p:tgtEl>
                                        <p:attrNameLst>
                                          <p:attrName>ppt_x</p:attrName>
                                          <p:attrName>ppt_y</p:attrName>
                                        </p:attrNameLst>
                                      </p:cBhvr>
                                    </p:animMotion>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Đường nối Thẳng 12">
            <a:extLst>
              <a:ext uri="{FF2B5EF4-FFF2-40B4-BE49-F238E27FC236}">
                <a16:creationId xmlns:a16="http://schemas.microsoft.com/office/drawing/2014/main" id="{A8FDE1E5-06FC-A1A9-F635-D4CA2758297D}"/>
              </a:ext>
            </a:extLst>
          </p:cNvPr>
          <p:cNvCxnSpPr>
            <a:cxnSpLocks/>
          </p:cNvCxnSpPr>
          <p:nvPr/>
        </p:nvCxnSpPr>
        <p:spPr>
          <a:xfrm>
            <a:off x="8024186" y="2117722"/>
            <a:ext cx="0" cy="39620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10451128"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方正尚酷简体" panose="03000509000000000000" pitchFamily="65" charset="-122"/>
                <a:ea typeface="方正尚酷简体" panose="03000509000000000000" pitchFamily="65" charset="-122"/>
              </a:rPr>
              <a:t>06. </a:t>
            </a:r>
            <a:r>
              <a:rPr lang="en-US" altLang="zh-CN" dirty="0" err="1">
                <a:solidFill>
                  <a:srgbClr val="151472"/>
                </a:solidFill>
                <a:latin typeface="方正尚酷简体" panose="03000509000000000000" pitchFamily="65" charset="-122"/>
                <a:ea typeface="方正尚酷简体" panose="03000509000000000000" pitchFamily="65" charset="-122"/>
              </a:rPr>
              <a:t>Kết</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luận</a:t>
            </a:r>
            <a:endParaRPr lang="zh-CN" altLang="en-US" dirty="0">
              <a:solidFill>
                <a:srgbClr val="151472"/>
              </a:solidFill>
              <a:latin typeface="方正尚酷简体" panose="03000509000000000000" pitchFamily="65" charset="-122"/>
              <a:ea typeface="方正尚酷简体" panose="03000509000000000000" pitchFamily="65" charset="-122"/>
            </a:endParaRPr>
          </a:p>
        </p:txBody>
      </p:sp>
      <p:sp>
        <p:nvSpPr>
          <p:cNvPr id="43" name="Hộp Văn bản 42">
            <a:extLst>
              <a:ext uri="{FF2B5EF4-FFF2-40B4-BE49-F238E27FC236}">
                <a16:creationId xmlns:a16="http://schemas.microsoft.com/office/drawing/2014/main" id="{FB14DD6B-FEB5-74C0-E687-C93444CDE837}"/>
              </a:ext>
            </a:extLst>
          </p:cNvPr>
          <p:cNvSpPr txBox="1"/>
          <p:nvPr/>
        </p:nvSpPr>
        <p:spPr>
          <a:xfrm>
            <a:off x="196700" y="1268729"/>
            <a:ext cx="6658252" cy="430887"/>
          </a:xfrm>
          <a:prstGeom prst="rect">
            <a:avLst/>
          </a:prstGeom>
          <a:noFill/>
        </p:spPr>
        <p:txBody>
          <a:bodyPr wrap="square" rtlCol="0">
            <a:spAutoFit/>
          </a:bodyPr>
          <a:lstStyle/>
          <a:p>
            <a:r>
              <a:rPr lang="en-US" sz="2200" b="1" dirty="0">
                <a:solidFill>
                  <a:srgbClr val="002060"/>
                </a:solidFill>
              </a:rPr>
              <a:t>6.1. </a:t>
            </a:r>
            <a:r>
              <a:rPr lang="en-US" sz="2200" b="1" dirty="0" err="1">
                <a:solidFill>
                  <a:srgbClr val="002060"/>
                </a:solidFill>
              </a:rPr>
              <a:t>Kết</a:t>
            </a:r>
            <a:r>
              <a:rPr lang="en-US" sz="2200" b="1" dirty="0">
                <a:solidFill>
                  <a:srgbClr val="002060"/>
                </a:solidFill>
              </a:rPr>
              <a:t> </a:t>
            </a:r>
            <a:r>
              <a:rPr lang="en-US" sz="2200" b="1" dirty="0" err="1">
                <a:solidFill>
                  <a:srgbClr val="002060"/>
                </a:solidFill>
              </a:rPr>
              <a:t>luận</a:t>
            </a:r>
            <a:endParaRPr lang="en-US" sz="2200" b="1" dirty="0">
              <a:solidFill>
                <a:srgbClr val="002060"/>
              </a:solidFill>
            </a:endParaRPr>
          </a:p>
        </p:txBody>
      </p:sp>
      <p:sp>
        <p:nvSpPr>
          <p:cNvPr id="8" name="Hộp Văn bản 7">
            <a:extLst>
              <a:ext uri="{FF2B5EF4-FFF2-40B4-BE49-F238E27FC236}">
                <a16:creationId xmlns:a16="http://schemas.microsoft.com/office/drawing/2014/main" id="{74846AC9-DD2E-84CC-E270-3971A4CEA528}"/>
              </a:ext>
            </a:extLst>
          </p:cNvPr>
          <p:cNvSpPr txBox="1"/>
          <p:nvPr/>
        </p:nvSpPr>
        <p:spPr>
          <a:xfrm>
            <a:off x="1728784" y="5589271"/>
            <a:ext cx="10884023" cy="310341"/>
          </a:xfrm>
          <a:prstGeom prst="rect">
            <a:avLst/>
          </a:prstGeom>
          <a:noFill/>
        </p:spPr>
        <p:txBody>
          <a:bodyPr wrap="square">
            <a:spAutoFit/>
          </a:bodyPr>
          <a:lstStyle/>
          <a:p>
            <a:pPr>
              <a:lnSpc>
                <a:spcPts val="1700"/>
              </a:lnSpc>
              <a:spcBef>
                <a:spcPts val="600"/>
              </a:spcBef>
              <a:spcAft>
                <a:spcPts val="1000"/>
              </a:spcAft>
            </a:pPr>
            <a:endParaRPr lang="en-US" sz="18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p:graphicFrame>
        <p:nvGraphicFramePr>
          <p:cNvPr id="6" name="Hộp Văn bản 2">
            <a:extLst>
              <a:ext uri="{FF2B5EF4-FFF2-40B4-BE49-F238E27FC236}">
                <a16:creationId xmlns:a16="http://schemas.microsoft.com/office/drawing/2014/main" id="{3FC0D9B4-FF4A-8C1D-CD1E-3B756755F723}"/>
              </a:ext>
            </a:extLst>
          </p:cNvPr>
          <p:cNvGraphicFramePr/>
          <p:nvPr>
            <p:extLst>
              <p:ext uri="{D42A27DB-BD31-4B8C-83A1-F6EECF244321}">
                <p14:modId xmlns:p14="http://schemas.microsoft.com/office/powerpoint/2010/main" val="1121358021"/>
              </p:ext>
            </p:extLst>
          </p:nvPr>
        </p:nvGraphicFramePr>
        <p:xfrm>
          <a:off x="435007" y="2041863"/>
          <a:ext cx="7297216" cy="3857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Hình ảnh 8">
            <a:extLst>
              <a:ext uri="{FF2B5EF4-FFF2-40B4-BE49-F238E27FC236}">
                <a16:creationId xmlns:a16="http://schemas.microsoft.com/office/drawing/2014/main" id="{737F4A7D-3464-3CA0-9735-814CA9ED3F22}"/>
              </a:ext>
            </a:extLst>
          </p:cNvPr>
          <p:cNvPicPr>
            <a:picLocks noChangeAspect="1"/>
          </p:cNvPicPr>
          <p:nvPr/>
        </p:nvPicPr>
        <p:blipFill rotWithShape="1">
          <a:blip r:embed="rId8"/>
          <a:srcRect l="60874" t="34692" r="18010" b="33618"/>
          <a:stretch/>
        </p:blipFill>
        <p:spPr>
          <a:xfrm>
            <a:off x="8389398" y="2028166"/>
            <a:ext cx="2915907" cy="2461461"/>
          </a:xfrm>
          <a:prstGeom prst="rect">
            <a:avLst/>
          </a:prstGeom>
        </p:spPr>
      </p:pic>
    </p:spTree>
    <p:extLst>
      <p:ext uri="{BB962C8B-B14F-4D97-AF65-F5344CB8AC3E}">
        <p14:creationId xmlns:p14="http://schemas.microsoft.com/office/powerpoint/2010/main" val="1882211025"/>
      </p:ext>
    </p:ext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Agency FB" panose="020B0503020202020204" pitchFamily="34" charset="0"/>
            </a:endParaRPr>
          </a:p>
        </p:txBody>
      </p:sp>
      <p:sp>
        <p:nvSpPr>
          <p:cNvPr id="5" name="文本框 4"/>
          <p:cNvSpPr txBox="1"/>
          <p:nvPr/>
        </p:nvSpPr>
        <p:spPr>
          <a:xfrm>
            <a:off x="1349827" y="371747"/>
            <a:ext cx="10451128"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方正尚酷简体" panose="03000509000000000000" pitchFamily="65" charset="-122"/>
                <a:ea typeface="方正尚酷简体" panose="03000509000000000000" pitchFamily="65" charset="-122"/>
              </a:rPr>
              <a:t>06. </a:t>
            </a:r>
            <a:r>
              <a:rPr lang="en-US" altLang="zh-CN" dirty="0" err="1">
                <a:solidFill>
                  <a:srgbClr val="151472"/>
                </a:solidFill>
                <a:latin typeface="方正尚酷简体" panose="03000509000000000000" pitchFamily="65" charset="-122"/>
                <a:ea typeface="方正尚酷简体" panose="03000509000000000000" pitchFamily="65" charset="-122"/>
              </a:rPr>
              <a:t>Kết</a:t>
            </a:r>
            <a:r>
              <a:rPr lang="en-US" altLang="zh-CN" dirty="0">
                <a:solidFill>
                  <a:srgbClr val="151472"/>
                </a:solidFill>
                <a:latin typeface="方正尚酷简体" panose="03000509000000000000" pitchFamily="65" charset="-122"/>
                <a:ea typeface="方正尚酷简体" panose="03000509000000000000" pitchFamily="65" charset="-122"/>
              </a:rPr>
              <a:t> </a:t>
            </a:r>
            <a:r>
              <a:rPr lang="en-US" altLang="zh-CN" dirty="0" err="1">
                <a:solidFill>
                  <a:srgbClr val="151472"/>
                </a:solidFill>
                <a:latin typeface="方正尚酷简体" panose="03000509000000000000" pitchFamily="65" charset="-122"/>
                <a:ea typeface="方正尚酷简体" panose="03000509000000000000" pitchFamily="65" charset="-122"/>
              </a:rPr>
              <a:t>luận</a:t>
            </a:r>
            <a:endParaRPr lang="zh-CN" altLang="en-US" dirty="0">
              <a:solidFill>
                <a:srgbClr val="151472"/>
              </a:solidFill>
              <a:latin typeface="方正尚酷简体" panose="03000509000000000000" pitchFamily="65" charset="-122"/>
              <a:ea typeface="方正尚酷简体" panose="03000509000000000000" pitchFamily="65" charset="-122"/>
            </a:endParaRPr>
          </a:p>
        </p:txBody>
      </p:sp>
      <p:sp>
        <p:nvSpPr>
          <p:cNvPr id="43" name="Hộp Văn bản 42">
            <a:extLst>
              <a:ext uri="{FF2B5EF4-FFF2-40B4-BE49-F238E27FC236}">
                <a16:creationId xmlns:a16="http://schemas.microsoft.com/office/drawing/2014/main" id="{FB14DD6B-FEB5-74C0-E687-C93444CDE837}"/>
              </a:ext>
            </a:extLst>
          </p:cNvPr>
          <p:cNvSpPr txBox="1"/>
          <p:nvPr/>
        </p:nvSpPr>
        <p:spPr>
          <a:xfrm>
            <a:off x="196700" y="1268729"/>
            <a:ext cx="6658252" cy="430887"/>
          </a:xfrm>
          <a:prstGeom prst="rect">
            <a:avLst/>
          </a:prstGeom>
          <a:noFill/>
        </p:spPr>
        <p:txBody>
          <a:bodyPr wrap="square" rtlCol="0">
            <a:spAutoFit/>
          </a:bodyPr>
          <a:lstStyle/>
          <a:p>
            <a:r>
              <a:rPr lang="en-US" sz="2200" b="1" dirty="0">
                <a:solidFill>
                  <a:srgbClr val="002060"/>
                </a:solidFill>
              </a:rPr>
              <a:t>6.2. </a:t>
            </a:r>
            <a:r>
              <a:rPr lang="en-US" sz="2200" b="1" dirty="0" err="1">
                <a:solidFill>
                  <a:srgbClr val="002060"/>
                </a:solidFill>
              </a:rPr>
              <a:t>Hướng</a:t>
            </a:r>
            <a:r>
              <a:rPr lang="en-US" sz="2200" b="1" dirty="0">
                <a:solidFill>
                  <a:srgbClr val="002060"/>
                </a:solidFill>
              </a:rPr>
              <a:t> </a:t>
            </a:r>
            <a:r>
              <a:rPr lang="en-US" sz="2200" b="1" dirty="0" err="1">
                <a:solidFill>
                  <a:srgbClr val="002060"/>
                </a:solidFill>
              </a:rPr>
              <a:t>phát</a:t>
            </a:r>
            <a:r>
              <a:rPr lang="en-US" sz="2200" b="1" dirty="0">
                <a:solidFill>
                  <a:srgbClr val="002060"/>
                </a:solidFill>
              </a:rPr>
              <a:t> </a:t>
            </a:r>
            <a:r>
              <a:rPr lang="en-US" sz="2200" b="1" dirty="0" err="1">
                <a:solidFill>
                  <a:srgbClr val="002060"/>
                </a:solidFill>
              </a:rPr>
              <a:t>triển</a:t>
            </a:r>
            <a:endParaRPr lang="en-US" sz="2200" b="1" dirty="0">
              <a:solidFill>
                <a:srgbClr val="002060"/>
              </a:solidFill>
            </a:endParaRPr>
          </a:p>
        </p:txBody>
      </p:sp>
      <p:sp>
        <p:nvSpPr>
          <p:cNvPr id="8" name="Hộp Văn bản 7">
            <a:extLst>
              <a:ext uri="{FF2B5EF4-FFF2-40B4-BE49-F238E27FC236}">
                <a16:creationId xmlns:a16="http://schemas.microsoft.com/office/drawing/2014/main" id="{D39D41C8-16B8-630C-C526-CF7E7C10B7CA}"/>
              </a:ext>
            </a:extLst>
          </p:cNvPr>
          <p:cNvSpPr txBox="1"/>
          <p:nvPr/>
        </p:nvSpPr>
        <p:spPr>
          <a:xfrm>
            <a:off x="2400300" y="2022231"/>
            <a:ext cx="6745897" cy="4197559"/>
          </a:xfrm>
          <a:prstGeom prst="rect">
            <a:avLst/>
          </a:prstGeom>
          <a:noFill/>
        </p:spPr>
        <p:txBody>
          <a:bodyPr wrap="square">
            <a:spAutoFit/>
          </a:bodyPr>
          <a:lstStyle/>
          <a:p>
            <a:pPr marL="342900" lvl="0" indent="-342900">
              <a:lnSpc>
                <a:spcPct val="150000"/>
              </a:lnSpc>
              <a:spcBef>
                <a:spcPts val="600"/>
              </a:spcBef>
              <a:buFont typeface="Calibri Light" panose="020F0302020204030204" pitchFamily="34" charset="0"/>
              <a:buChar char="+"/>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Mở</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rộng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phạm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mô</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phỏng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mô</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phỏng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điều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cơ</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thống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lái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ô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tô</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trong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một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trường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hợp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cụ</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mở</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rộng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phạm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để</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bao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gồm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nhiều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trường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hợp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huống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lái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p>
          <a:p>
            <a:pPr marL="342900" lvl="0" indent="-342900">
              <a:lnSpc>
                <a:spcPct val="150000"/>
              </a:lnSpc>
              <a:buFont typeface="Calibri Light" panose="020F0302020204030204" pitchFamily="34" charset="0"/>
              <a:buChar char="+"/>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Điều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momen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bằng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cơ</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BLDC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hoặc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PMSM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để</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nâng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cao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suất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p>
          <a:p>
            <a:pPr marL="342900" lvl="0" indent="-342900">
              <a:lnSpc>
                <a:spcPct val="150000"/>
              </a:lnSpc>
              <a:buFont typeface="Calibri Light" panose="020F0302020204030204" pitchFamily="34" charset="0"/>
              <a:buChar char="+"/>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Phát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điều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p>
          <a:p>
            <a:pPr marL="342900" lvl="0" indent="-342900">
              <a:lnSpc>
                <a:spcPct val="150000"/>
              </a:lnSpc>
              <a:spcAft>
                <a:spcPts val="1000"/>
              </a:spcAft>
              <a:buFont typeface="Calibri Light" panose="020F0302020204030204" pitchFamily="34" charset="0"/>
              <a:buChar char="+"/>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nghiệm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nghiệm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mô</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phỏng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bằng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so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sánh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với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dữ</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tế</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hoặc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dụng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các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dữ</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lường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để</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nhận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tính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chính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của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mô</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p>
        </p:txBody>
      </p:sp>
    </p:spTree>
    <p:extLst>
      <p:ext uri="{BB962C8B-B14F-4D97-AF65-F5344CB8AC3E}">
        <p14:creationId xmlns:p14="http://schemas.microsoft.com/office/powerpoint/2010/main" val="3210588014"/>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38000" b="-38000"/>
          </a:stretch>
        </a:blipFill>
        <a:effectLst/>
      </p:bgPr>
    </p:bg>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9ED8B167-32B9-4575-B59A-E13100D5B3B9}"/>
              </a:ext>
            </a:extLst>
          </p:cNvPr>
          <p:cNvSpPr txBox="1"/>
          <p:nvPr/>
        </p:nvSpPr>
        <p:spPr>
          <a:xfrm>
            <a:off x="2905760" y="1147054"/>
            <a:ext cx="9753599"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4400" b="0" i="0" u="none" strike="noStrike" kern="1200" cap="none" spc="0" normalizeH="0" baseline="0" noProof="0" dirty="0">
                <a:ln>
                  <a:noFill/>
                </a:ln>
                <a:solidFill>
                  <a:prstClr val="white"/>
                </a:solidFill>
                <a:effectLst/>
                <a:uLnTx/>
                <a:uFillTx/>
                <a:latin typeface="Arial" panose="020B0604020202020204" pitchFamily="34" charset="0"/>
                <a:ea typeface="Adobe Heiti Std R" panose="020B0400000000000000" pitchFamily="34" charset="-128"/>
                <a:cs typeface="+mn-cs"/>
              </a:rPr>
              <a:t>THANKS FOR WATCHING</a:t>
            </a:r>
          </a:p>
        </p:txBody>
      </p:sp>
    </p:spTree>
    <p:extLst>
      <p:ext uri="{BB962C8B-B14F-4D97-AF65-F5344CB8AC3E}">
        <p14:creationId xmlns:p14="http://schemas.microsoft.com/office/powerpoint/2010/main" val="3537169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sndAc>
          <p:stSnd>
            <p:snd r:embed="rId2" name="applause.wav"/>
          </p:stSnd>
        </p:sndAc>
      </p:transition>
    </mc:Choice>
    <mc:Fallback xmlns="">
      <p:transition spd="slow">
        <p:fade/>
        <p:sndAc>
          <p:stSnd>
            <p:snd r:embed="rId5" name="applaus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5" name="文本框 4"/>
          <p:cNvSpPr txBox="1"/>
          <p:nvPr/>
        </p:nvSpPr>
        <p:spPr>
          <a:xfrm>
            <a:off x="1349827" y="371747"/>
            <a:ext cx="5676005"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01. </a:t>
            </a:r>
            <a:r>
              <a:rPr lang="vi-VN" altLang="zh-CN" dirty="0">
                <a:solidFill>
                  <a:srgbClr val="151472"/>
                </a:solidFill>
                <a:latin typeface="Candara" panose="020E0502030303020204" pitchFamily="34" charset="0"/>
                <a:ea typeface="方正尚酷简体" panose="03000509000000000000" pitchFamily="65" charset="-122"/>
              </a:rPr>
              <a:t>GIỚI THIỆU</a:t>
            </a:r>
            <a:endParaRPr lang="zh-CN" altLang="en-US" dirty="0">
              <a:solidFill>
                <a:srgbClr val="151472"/>
              </a:solidFill>
              <a:latin typeface="Candara" panose="020E0502030303020204" pitchFamily="34" charset="0"/>
              <a:ea typeface="方正尚酷简体" panose="03000509000000000000" pitchFamily="65" charset="-122"/>
            </a:endParaRPr>
          </a:p>
        </p:txBody>
      </p:sp>
      <p:pic>
        <p:nvPicPr>
          <p:cNvPr id="29" name="Picture 106">
            <a:extLst>
              <a:ext uri="{FF2B5EF4-FFF2-40B4-BE49-F238E27FC236}">
                <a16:creationId xmlns:a16="http://schemas.microsoft.com/office/drawing/2014/main" id="{693D78D6-8DFC-5AF9-AE0C-B819CB4564C1}"/>
              </a:ext>
            </a:extLst>
          </p:cNvPr>
          <p:cNvPicPr>
            <a:picLocks noChangeAspect="1"/>
          </p:cNvPicPr>
          <p:nvPr/>
        </p:nvPicPr>
        <p:blipFill rotWithShape="1">
          <a:blip r:embed="rId3"/>
          <a:srcRect l="6481" t="6008" r="35852" b="7377"/>
          <a:stretch/>
        </p:blipFill>
        <p:spPr bwMode="auto">
          <a:xfrm>
            <a:off x="1284288" y="2035175"/>
            <a:ext cx="3305175" cy="3295650"/>
          </a:xfrm>
          <a:prstGeom prst="rect">
            <a:avLst/>
          </a:prstGeom>
          <a:ln>
            <a:noFill/>
          </a:ln>
          <a:extLst>
            <a:ext uri="{53640926-AAD7-44D8-BBD7-CCE9431645EC}">
              <a14:shadowObscured xmlns:a14="http://schemas.microsoft.com/office/drawing/2010/main"/>
            </a:ext>
          </a:extLst>
        </p:spPr>
      </p:pic>
      <p:sp>
        <p:nvSpPr>
          <p:cNvPr id="34" name="Hộp Văn bản 33">
            <a:extLst>
              <a:ext uri="{FF2B5EF4-FFF2-40B4-BE49-F238E27FC236}">
                <a16:creationId xmlns:a16="http://schemas.microsoft.com/office/drawing/2014/main" id="{225BC8CA-3CCC-FDD7-3E0B-CE8E473FEFDF}"/>
              </a:ext>
            </a:extLst>
          </p:cNvPr>
          <p:cNvSpPr txBox="1"/>
          <p:nvPr/>
        </p:nvSpPr>
        <p:spPr>
          <a:xfrm>
            <a:off x="1048234" y="1455339"/>
            <a:ext cx="5868698" cy="707886"/>
          </a:xfrm>
          <a:prstGeom prst="rect">
            <a:avLst/>
          </a:prstGeom>
          <a:noFill/>
        </p:spPr>
        <p:txBody>
          <a:bodyPr wrap="square" rtlCol="0">
            <a:spAutoFit/>
          </a:bodyPr>
          <a:lstStyle/>
          <a:p>
            <a:r>
              <a:rPr lang="en-US" sz="2200" b="1" dirty="0">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 </a:t>
            </a:r>
            <a:r>
              <a:rPr lang="en-US" sz="2200" b="1" dirty="0" err="1">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Giới</a:t>
            </a:r>
            <a:r>
              <a:rPr lang="en-US" sz="2200" b="1" dirty="0">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 </a:t>
            </a:r>
            <a:r>
              <a:rPr lang="en-US" sz="2200" b="1" dirty="0" err="1">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thiệu</a:t>
            </a:r>
            <a:r>
              <a:rPr lang="en-US" sz="2200" b="1" dirty="0">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 </a:t>
            </a:r>
            <a:r>
              <a:rPr lang="en-US" sz="2200" b="1" dirty="0" err="1">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về</a:t>
            </a:r>
            <a:r>
              <a:rPr lang="en-US" sz="2200" b="1" dirty="0">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 </a:t>
            </a:r>
            <a:r>
              <a:rPr lang="en-US" sz="2200" b="1" dirty="0" err="1">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hệ</a:t>
            </a:r>
            <a:r>
              <a:rPr lang="en-US" sz="2200" b="1" dirty="0">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 </a:t>
            </a:r>
            <a:r>
              <a:rPr lang="en-US" sz="2200" b="1" dirty="0" err="1">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thống</a:t>
            </a:r>
            <a:r>
              <a:rPr lang="en-US" sz="2200" b="1" dirty="0">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 </a:t>
            </a:r>
            <a:r>
              <a:rPr lang="en-US" sz="2200" b="1" dirty="0" err="1">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trợ</a:t>
            </a:r>
            <a:r>
              <a:rPr lang="en-US" sz="2200" b="1" dirty="0">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 </a:t>
            </a:r>
            <a:r>
              <a:rPr lang="en-US" sz="2200" b="1" dirty="0" err="1">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lực</a:t>
            </a:r>
            <a:r>
              <a:rPr lang="en-US" sz="2200" b="1" dirty="0">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 </a:t>
            </a:r>
            <a:r>
              <a:rPr lang="en-US" sz="2200" b="1" dirty="0" err="1">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lái</a:t>
            </a:r>
            <a:r>
              <a:rPr lang="en-US" sz="2200" b="1" dirty="0">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 </a:t>
            </a:r>
            <a:r>
              <a:rPr lang="en-US" sz="2200" b="1" dirty="0" err="1">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trên</a:t>
            </a:r>
            <a:r>
              <a:rPr lang="en-US" sz="2200" b="1" dirty="0">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 ô </a:t>
            </a:r>
            <a:r>
              <a:rPr lang="en-US" sz="2200" b="1" dirty="0" err="1">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rPr>
              <a:t>tô</a:t>
            </a:r>
            <a:endParaRPr lang="en-US" sz="2200" b="1" dirty="0">
              <a:solidFill>
                <a:schemeClr val="accent1">
                  <a:lumMod val="50000"/>
                </a:schemeClr>
              </a:solidFill>
              <a:effectLst/>
              <a:latin typeface="Candara" panose="020E0502030303020204" pitchFamily="34" charset="0"/>
              <a:ea typeface="Malgun Gothic" panose="020B0503020000020004" pitchFamily="34" charset="-127"/>
              <a:cs typeface="Times New Roman" panose="02020603050405020304" pitchFamily="18" charset="0"/>
            </a:endParaRPr>
          </a:p>
          <a:p>
            <a:endParaRPr lang="en-US" dirty="0"/>
          </a:p>
        </p:txBody>
      </p:sp>
      <p:pic>
        <p:nvPicPr>
          <p:cNvPr id="35" name="Picture 110">
            <a:extLst>
              <a:ext uri="{FF2B5EF4-FFF2-40B4-BE49-F238E27FC236}">
                <a16:creationId xmlns:a16="http://schemas.microsoft.com/office/drawing/2014/main" id="{B8709514-B435-ACA6-F2D1-ACBA9BEB7658}"/>
              </a:ext>
            </a:extLst>
          </p:cNvPr>
          <p:cNvPicPr>
            <a:picLocks noChangeAspect="1"/>
          </p:cNvPicPr>
          <p:nvPr/>
        </p:nvPicPr>
        <p:blipFill>
          <a:blip r:embed="rId4"/>
          <a:stretch>
            <a:fillRect/>
          </a:stretch>
        </p:blipFill>
        <p:spPr>
          <a:xfrm>
            <a:off x="6792111" y="1679334"/>
            <a:ext cx="4529455" cy="4076700"/>
          </a:xfrm>
          <a:prstGeom prst="rect">
            <a:avLst/>
          </a:prstGeom>
        </p:spPr>
      </p:pic>
      <p:sp>
        <p:nvSpPr>
          <p:cNvPr id="38" name="Hộp Văn bản 37">
            <a:extLst>
              <a:ext uri="{FF2B5EF4-FFF2-40B4-BE49-F238E27FC236}">
                <a16:creationId xmlns:a16="http://schemas.microsoft.com/office/drawing/2014/main" id="{B6DD37C0-EB15-A93A-B702-28D607B377B4}"/>
              </a:ext>
            </a:extLst>
          </p:cNvPr>
          <p:cNvSpPr txBox="1"/>
          <p:nvPr/>
        </p:nvSpPr>
        <p:spPr>
          <a:xfrm>
            <a:off x="1185332" y="5601408"/>
            <a:ext cx="10505223" cy="873572"/>
          </a:xfrm>
          <a:prstGeom prst="rect">
            <a:avLst/>
          </a:prstGeom>
          <a:noFill/>
        </p:spPr>
        <p:txBody>
          <a:bodyPr wrap="square">
            <a:spAutoFit/>
          </a:bodyPr>
          <a:lstStyle/>
          <a:p>
            <a:pPr indent="270510">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EPS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EPS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39" name="Mũi tên: Phải 38">
            <a:extLst>
              <a:ext uri="{FF2B5EF4-FFF2-40B4-BE49-F238E27FC236}">
                <a16:creationId xmlns:a16="http://schemas.microsoft.com/office/drawing/2014/main" id="{E885DD3A-15A0-87B9-29B9-978050733A75}"/>
              </a:ext>
            </a:extLst>
          </p:cNvPr>
          <p:cNvSpPr/>
          <p:nvPr/>
        </p:nvSpPr>
        <p:spPr>
          <a:xfrm>
            <a:off x="273442" y="5675846"/>
            <a:ext cx="1010846" cy="30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7">
            <a:extLst>
              <a:ext uri="{FF2B5EF4-FFF2-40B4-BE49-F238E27FC236}">
                <a16:creationId xmlns:a16="http://schemas.microsoft.com/office/drawing/2014/main" id="{FDC3B15E-DD84-3B26-CB69-633833C4BBD4}"/>
              </a:ext>
            </a:extLst>
          </p:cNvPr>
          <p:cNvGrpSpPr/>
          <p:nvPr/>
        </p:nvGrpSpPr>
        <p:grpSpPr>
          <a:xfrm>
            <a:off x="-87086" y="6582470"/>
            <a:ext cx="12348758" cy="330390"/>
            <a:chOff x="0" y="6642340"/>
            <a:chExt cx="12265361" cy="236762"/>
          </a:xfrm>
          <a:solidFill>
            <a:srgbClr val="151472"/>
          </a:solidFill>
        </p:grpSpPr>
        <p:grpSp>
          <p:nvGrpSpPr>
            <p:cNvPr id="21" name="Group 18">
              <a:extLst>
                <a:ext uri="{FF2B5EF4-FFF2-40B4-BE49-F238E27FC236}">
                  <a16:creationId xmlns:a16="http://schemas.microsoft.com/office/drawing/2014/main" id="{C570E01D-9357-E4A4-1953-9E226ACFE9A9}"/>
                </a:ext>
              </a:extLst>
            </p:cNvPr>
            <p:cNvGrpSpPr/>
            <p:nvPr/>
          </p:nvGrpSpPr>
          <p:grpSpPr>
            <a:xfrm>
              <a:off x="0" y="6642340"/>
              <a:ext cx="12265361" cy="220557"/>
              <a:chOff x="0" y="6642340"/>
              <a:chExt cx="12265361" cy="220557"/>
            </a:xfrm>
            <a:grpFill/>
          </p:grpSpPr>
          <p:grpSp>
            <p:nvGrpSpPr>
              <p:cNvPr id="23" name="Group 20">
                <a:extLst>
                  <a:ext uri="{FF2B5EF4-FFF2-40B4-BE49-F238E27FC236}">
                    <a16:creationId xmlns:a16="http://schemas.microsoft.com/office/drawing/2014/main" id="{EFD9196D-0DBA-C31B-4E5F-E6639F0E4836}"/>
                  </a:ext>
                </a:extLst>
              </p:cNvPr>
              <p:cNvGrpSpPr/>
              <p:nvPr/>
            </p:nvGrpSpPr>
            <p:grpSpPr>
              <a:xfrm>
                <a:off x="0" y="6642340"/>
                <a:ext cx="12265361" cy="215660"/>
                <a:chOff x="0" y="6642340"/>
                <a:chExt cx="12265361" cy="215660"/>
              </a:xfrm>
              <a:grpFill/>
            </p:grpSpPr>
            <p:sp>
              <p:nvSpPr>
                <p:cNvPr id="25" name="Rectangle 22">
                  <a:extLst>
                    <a:ext uri="{FF2B5EF4-FFF2-40B4-BE49-F238E27FC236}">
                      <a16:creationId xmlns:a16="http://schemas.microsoft.com/office/drawing/2014/main" id="{76DBE4D7-7CBD-D5CD-6FBA-C86A47A81A77}"/>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999FCBEA-0031-4B0A-8616-3386E4DE731D}"/>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TextBox 21">
                <a:extLst>
                  <a:ext uri="{FF2B5EF4-FFF2-40B4-BE49-F238E27FC236}">
                    <a16:creationId xmlns:a16="http://schemas.microsoft.com/office/drawing/2014/main" id="{373D0B15-9CF3-B7BA-14A3-A383D5E00862}"/>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2</a:t>
                </a:r>
              </a:p>
            </p:txBody>
          </p:sp>
        </p:grpSp>
        <p:sp>
          <p:nvSpPr>
            <p:cNvPr id="22" name="TextBox 19">
              <a:extLst>
                <a:ext uri="{FF2B5EF4-FFF2-40B4-BE49-F238E27FC236}">
                  <a16:creationId xmlns:a16="http://schemas.microsoft.com/office/drawing/2014/main" id="{C3A200AD-3AD9-8560-1E97-5F8F1F1C4458}"/>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1978268549"/>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5" name="文本框 4"/>
          <p:cNvSpPr txBox="1"/>
          <p:nvPr/>
        </p:nvSpPr>
        <p:spPr>
          <a:xfrm>
            <a:off x="1349827" y="371747"/>
            <a:ext cx="5676005"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01. </a:t>
            </a:r>
            <a:r>
              <a:rPr lang="vi-VN" altLang="zh-CN" dirty="0">
                <a:solidFill>
                  <a:srgbClr val="151472"/>
                </a:solidFill>
                <a:latin typeface="Candara" panose="020E0502030303020204" pitchFamily="34" charset="0"/>
                <a:ea typeface="方正尚酷简体" panose="03000509000000000000" pitchFamily="65" charset="-122"/>
              </a:rPr>
              <a:t>GIỚI THIỆU</a:t>
            </a:r>
            <a:endParaRPr lang="zh-CN" altLang="en-US" dirty="0">
              <a:solidFill>
                <a:srgbClr val="151472"/>
              </a:solidFill>
              <a:latin typeface="Candara" panose="020E0502030303020204" pitchFamily="34" charset="0"/>
              <a:ea typeface="方正尚酷简体" panose="03000509000000000000" pitchFamily="65" charset="-122"/>
            </a:endParaRPr>
          </a:p>
        </p:txBody>
      </p:sp>
      <p:grpSp>
        <p:nvGrpSpPr>
          <p:cNvPr id="6" name="组合 5"/>
          <p:cNvGrpSpPr/>
          <p:nvPr/>
        </p:nvGrpSpPr>
        <p:grpSpPr>
          <a:xfrm>
            <a:off x="812180" y="3218443"/>
            <a:ext cx="2394061" cy="3227176"/>
            <a:chOff x="874713" y="3193141"/>
            <a:chExt cx="2303916" cy="2612571"/>
          </a:xfrm>
        </p:grpSpPr>
        <p:sp>
          <p:nvSpPr>
            <p:cNvPr id="7" name="矩形 6"/>
            <p:cNvSpPr/>
            <p:nvPr/>
          </p:nvSpPr>
          <p:spPr>
            <a:xfrm>
              <a:off x="874713" y="3193141"/>
              <a:ext cx="2303916" cy="2612571"/>
            </a:xfrm>
            <a:prstGeom prst="rect">
              <a:avLst/>
            </a:prstGeom>
            <a:solidFill>
              <a:schemeClr val="bg1"/>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ndara" panose="020E0502030303020204" pitchFamily="34" charset="0"/>
              </a:endParaRPr>
            </a:p>
          </p:txBody>
        </p:sp>
        <p:sp>
          <p:nvSpPr>
            <p:cNvPr id="8" name="矩形 7"/>
            <p:cNvSpPr/>
            <p:nvPr/>
          </p:nvSpPr>
          <p:spPr>
            <a:xfrm>
              <a:off x="995680" y="3283714"/>
              <a:ext cx="1965509" cy="297955"/>
            </a:xfrm>
            <a:prstGeom prst="rect">
              <a:avLst/>
            </a:prstGeom>
          </p:spPr>
          <p:txBody>
            <a:bodyPr wrap="square">
              <a:spAutoFit/>
              <a:scene3d>
                <a:camera prst="orthographicFront"/>
                <a:lightRig rig="threePt" dir="t"/>
              </a:scene3d>
              <a:sp3d contourW="12700"/>
            </a:bodyPr>
            <a:lstStyle/>
            <a:p>
              <a:pPr>
                <a:lnSpc>
                  <a:spcPct val="120000"/>
                </a:lnSpc>
                <a:spcBef>
                  <a:spcPct val="20000"/>
                </a:spcBef>
              </a:pPr>
              <a:endPar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endParaRPr>
            </a:p>
          </p:txBody>
        </p:sp>
      </p:grpSp>
      <p:grpSp>
        <p:nvGrpSpPr>
          <p:cNvPr id="9" name="组合 8"/>
          <p:cNvGrpSpPr/>
          <p:nvPr/>
        </p:nvGrpSpPr>
        <p:grpSpPr>
          <a:xfrm>
            <a:off x="4818520" y="3218443"/>
            <a:ext cx="2310797" cy="3227175"/>
            <a:chOff x="3587599" y="3193141"/>
            <a:chExt cx="2189515" cy="2612571"/>
          </a:xfrm>
        </p:grpSpPr>
        <p:sp>
          <p:nvSpPr>
            <p:cNvPr id="10" name="矩形 9"/>
            <p:cNvSpPr/>
            <p:nvPr/>
          </p:nvSpPr>
          <p:spPr>
            <a:xfrm>
              <a:off x="3587599" y="3193141"/>
              <a:ext cx="2189515" cy="2612571"/>
            </a:xfrm>
            <a:prstGeom prst="rect">
              <a:avLst/>
            </a:prstGeom>
            <a:solidFill>
              <a:schemeClr val="bg1"/>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ndara" panose="020E0502030303020204" pitchFamily="34" charset="0"/>
              </a:endParaRPr>
            </a:p>
          </p:txBody>
        </p:sp>
        <p:sp>
          <p:nvSpPr>
            <p:cNvPr id="11" name="矩形 10"/>
            <p:cNvSpPr/>
            <p:nvPr/>
          </p:nvSpPr>
          <p:spPr>
            <a:xfrm>
              <a:off x="3659192" y="3283714"/>
              <a:ext cx="2051921" cy="1952389"/>
            </a:xfrm>
            <a:prstGeom prst="rect">
              <a:avLst/>
            </a:prstGeom>
          </p:spPr>
          <p:txBody>
            <a:bodyPr wrap="square">
              <a:spAutoFit/>
              <a:scene3d>
                <a:camera prst="orthographicFront"/>
                <a:lightRig rig="threePt" dir="t"/>
              </a:scene3d>
              <a:sp3d contourW="12700"/>
            </a:bodyPr>
            <a:lstStyle/>
            <a:p>
              <a:pPr>
                <a:lnSpc>
                  <a:spcPct val="120000"/>
                </a:lnSpc>
                <a:spcBef>
                  <a:spcPct val="20000"/>
                </a:spcBef>
              </a:pPr>
              <a:r>
                <a:rPr lang="en-US" dirty="0" err="1">
                  <a:latin typeface="Candara" panose="020E0502030303020204" pitchFamily="34" charset="0"/>
                  <a:ea typeface="Calibri" panose="020F0502020204030204" pitchFamily="34" charset="0"/>
                </a:rPr>
                <a:t>M</a:t>
              </a:r>
              <a:r>
                <a:rPr lang="en-US" sz="1800" dirty="0" err="1">
                  <a:effectLst/>
                  <a:latin typeface="Candara" panose="020E0502030303020204" pitchFamily="34" charset="0"/>
                  <a:ea typeface="Calibri" panose="020F0502020204030204" pitchFamily="34" charset="0"/>
                </a:rPr>
                <a:t>ô</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hình</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hóa</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và</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mô</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phỏng</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mô</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hình</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trợ</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lực</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điện</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của</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một</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hệ</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thống</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lái</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trợ</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lực</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lái</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điện</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sử</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dụng</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động</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cơ</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điện</a:t>
              </a:r>
              <a:r>
                <a:rPr lang="en-US" sz="1800" dirty="0">
                  <a:effectLst/>
                  <a:latin typeface="Candara" panose="020E0502030303020204" pitchFamily="34" charset="0"/>
                  <a:ea typeface="Calibri" panose="020F0502020204030204" pitchFamily="34" charset="0"/>
                </a:rPr>
                <a:t> DC</a:t>
              </a:r>
              <a:r>
                <a:rPr lang="en-US" sz="1600" dirty="0">
                  <a:effectLst/>
                  <a:latin typeface="Candara" panose="020E0502030303020204" pitchFamily="34" charset="0"/>
                  <a:ea typeface="Calibri" panose="020F0502020204030204" pitchFamily="34" charset="0"/>
                  <a:cs typeface="Times New Roman" panose="02020603050405020304" pitchFamily="18" charset="0"/>
                </a:rPr>
                <a:t>.</a:t>
              </a:r>
            </a:p>
            <a:p>
              <a:pPr>
                <a:lnSpc>
                  <a:spcPct val="120000"/>
                </a:lnSpc>
                <a:spcBef>
                  <a:spcPct val="20000"/>
                </a:spcBef>
              </a:pPr>
              <a:endPar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endParaRPr>
            </a:p>
          </p:txBody>
        </p:sp>
      </p:grpSp>
      <p:grpSp>
        <p:nvGrpSpPr>
          <p:cNvPr id="15" name="组合 14"/>
          <p:cNvGrpSpPr/>
          <p:nvPr/>
        </p:nvGrpSpPr>
        <p:grpSpPr>
          <a:xfrm>
            <a:off x="8985756" y="3155571"/>
            <a:ext cx="2331532" cy="3397451"/>
            <a:chOff x="8985756" y="3130270"/>
            <a:chExt cx="2331532" cy="2675442"/>
          </a:xfrm>
        </p:grpSpPr>
        <p:sp>
          <p:nvSpPr>
            <p:cNvPr id="16" name="矩形 15"/>
            <p:cNvSpPr/>
            <p:nvPr/>
          </p:nvSpPr>
          <p:spPr>
            <a:xfrm>
              <a:off x="9013372" y="3193141"/>
              <a:ext cx="2303916" cy="2612571"/>
            </a:xfrm>
            <a:prstGeom prst="rect">
              <a:avLst/>
            </a:prstGeom>
            <a:solidFill>
              <a:schemeClr val="bg1"/>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ndara" panose="020E0502030303020204" pitchFamily="34" charset="0"/>
              </a:endParaRPr>
            </a:p>
          </p:txBody>
        </p:sp>
        <p:sp>
          <p:nvSpPr>
            <p:cNvPr id="17" name="矩形 16"/>
            <p:cNvSpPr/>
            <p:nvPr/>
          </p:nvSpPr>
          <p:spPr>
            <a:xfrm>
              <a:off x="8985756" y="3130270"/>
              <a:ext cx="2184268" cy="1398268"/>
            </a:xfrm>
            <a:prstGeom prst="rect">
              <a:avLst/>
            </a:prstGeom>
          </p:spPr>
          <p:txBody>
            <a:bodyPr wrap="square">
              <a:spAutoFit/>
              <a:scene3d>
                <a:camera prst="orthographicFront"/>
                <a:lightRig rig="threePt" dir="t"/>
              </a:scene3d>
              <a:sp3d contourW="12700"/>
            </a:bodyPr>
            <a:lstStyle/>
            <a:p>
              <a:pPr>
                <a:lnSpc>
                  <a:spcPct val="120000"/>
                </a:lnSpc>
                <a:spcBef>
                  <a:spcPct val="20000"/>
                </a:spcBef>
              </a:pPr>
              <a:r>
                <a:rPr lang="en-US" dirty="0">
                  <a:latin typeface="Candara" panose="020E0502030303020204" pitchFamily="34" charset="0"/>
                  <a:ea typeface="Calibri" panose="020F0502020204030204" pitchFamily="34" charset="0"/>
                </a:rPr>
                <a:t>- </a:t>
              </a:r>
              <a:r>
                <a:rPr lang="en-US" dirty="0" err="1">
                  <a:latin typeface="Candara" panose="020E0502030303020204" pitchFamily="34" charset="0"/>
                  <a:ea typeface="Calibri" panose="020F0502020204030204" pitchFamily="34" charset="0"/>
                </a:rPr>
                <a:t>K</a:t>
              </a:r>
              <a:r>
                <a:rPr lang="en-US" sz="1800" dirty="0" err="1">
                  <a:effectLst/>
                  <a:latin typeface="Candara" panose="020E0502030303020204" pitchFamily="34" charset="0"/>
                  <a:ea typeface="Calibri" panose="020F0502020204030204" pitchFamily="34" charset="0"/>
                </a:rPr>
                <a:t>hông</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đi</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sâu</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vào</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thiết</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kế</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hệ</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thống</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truyền</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động</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điện</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động</a:t>
              </a:r>
              <a:r>
                <a:rPr lang="en-US" sz="1800" dirty="0">
                  <a:effectLst/>
                  <a:latin typeface="Candara" panose="020E0502030303020204" pitchFamily="34" charset="0"/>
                  <a:ea typeface="Calibri" panose="020F0502020204030204" pitchFamily="34" charset="0"/>
                </a:rPr>
                <a:t> </a:t>
              </a:r>
              <a:r>
                <a:rPr lang="en-US" sz="1800" dirty="0" err="1">
                  <a:effectLst/>
                  <a:latin typeface="Candara" panose="020E0502030303020204" pitchFamily="34" charset="0"/>
                  <a:ea typeface="Calibri" panose="020F0502020204030204" pitchFamily="34" charset="0"/>
                </a:rPr>
                <a:t>cơ</a:t>
              </a:r>
              <a:r>
                <a:rPr lang="en-US" sz="1800" dirty="0">
                  <a:effectLst/>
                  <a:latin typeface="Candara" panose="020E0502030303020204" pitchFamily="34" charset="0"/>
                  <a:ea typeface="Calibri" panose="020F0502020204030204" pitchFamily="34" charset="0"/>
                </a:rPr>
                <a:t>.</a:t>
              </a:r>
              <a:endParaRPr lang="en-US" altLang="zh-CN" sz="1600" dirty="0">
                <a:solidFill>
                  <a:schemeClr val="tx1">
                    <a:lumMod val="85000"/>
                    <a:lumOff val="15000"/>
                  </a:schemeClr>
                </a:solidFill>
                <a:latin typeface="Candara" panose="020E0502030303020204" pitchFamily="34" charset="0"/>
                <a:ea typeface="冬青黑体简体中文 W3" panose="020B0300000000000000" pitchFamily="34" charset="-122"/>
              </a:endParaRPr>
            </a:p>
          </p:txBody>
        </p:sp>
      </p:grpSp>
      <p:grpSp>
        <p:nvGrpSpPr>
          <p:cNvPr id="18" name="组合 17"/>
          <p:cNvGrpSpPr/>
          <p:nvPr/>
        </p:nvGrpSpPr>
        <p:grpSpPr>
          <a:xfrm>
            <a:off x="874713" y="1737987"/>
            <a:ext cx="2303916" cy="1349828"/>
            <a:chOff x="874713" y="1712685"/>
            <a:chExt cx="2303916" cy="1349828"/>
          </a:xfrm>
        </p:grpSpPr>
        <p:sp>
          <p:nvSpPr>
            <p:cNvPr id="19" name="矩形 18"/>
            <p:cNvSpPr/>
            <p:nvPr/>
          </p:nvSpPr>
          <p:spPr>
            <a:xfrm>
              <a:off x="874713" y="1712685"/>
              <a:ext cx="2303916" cy="1349828"/>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ndara" panose="020E0502030303020204" pitchFamily="34" charset="0"/>
                <a:ea typeface="迷你简菱心" panose="02010609000101010101" pitchFamily="49" charset="-122"/>
              </a:endParaRPr>
            </a:p>
          </p:txBody>
        </p:sp>
        <p:sp>
          <p:nvSpPr>
            <p:cNvPr id="20" name="矩形 19"/>
            <p:cNvSpPr/>
            <p:nvPr/>
          </p:nvSpPr>
          <p:spPr>
            <a:xfrm>
              <a:off x="908867" y="2430982"/>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err="1">
                  <a:solidFill>
                    <a:schemeClr val="bg1"/>
                  </a:solidFill>
                  <a:latin typeface="Candara" panose="020E0502030303020204" pitchFamily="34" charset="0"/>
                  <a:ea typeface="迷你简菱心" panose="02010609000101010101" pitchFamily="49" charset="-122"/>
                </a:rPr>
                <a:t>Mục</a:t>
              </a:r>
              <a:r>
                <a:rPr lang="en-US" altLang="zh-CN" b="1" dirty="0">
                  <a:solidFill>
                    <a:schemeClr val="bg1"/>
                  </a:solidFill>
                  <a:latin typeface="Candara" panose="020E0502030303020204" pitchFamily="34" charset="0"/>
                  <a:ea typeface="迷你简菱心" panose="02010609000101010101" pitchFamily="49" charset="-122"/>
                </a:rPr>
                <a:t> </a:t>
              </a:r>
              <a:r>
                <a:rPr lang="en-US" altLang="zh-CN" b="1" dirty="0" err="1">
                  <a:solidFill>
                    <a:schemeClr val="bg1"/>
                  </a:solidFill>
                  <a:latin typeface="Candara" panose="020E0502030303020204" pitchFamily="34" charset="0"/>
                  <a:ea typeface="迷你简菱心" panose="02010609000101010101" pitchFamily="49" charset="-122"/>
                </a:rPr>
                <a:t>tiêu</a:t>
              </a:r>
              <a:endParaRPr lang="zh-CN" altLang="en-US" b="1" dirty="0">
                <a:solidFill>
                  <a:schemeClr val="bg1"/>
                </a:solidFill>
                <a:latin typeface="Candara" panose="020E0502030303020204" pitchFamily="34" charset="0"/>
                <a:ea typeface="迷你简菱心" panose="02010609000101010101" pitchFamily="49" charset="-122"/>
              </a:endParaRPr>
            </a:p>
          </p:txBody>
        </p:sp>
        <p:sp>
          <p:nvSpPr>
            <p:cNvPr id="21" name="椭圆 29"/>
            <p:cNvSpPr/>
            <p:nvPr/>
          </p:nvSpPr>
          <p:spPr>
            <a:xfrm>
              <a:off x="1796764" y="1933886"/>
              <a:ext cx="406382" cy="406382"/>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ndara" panose="020E0502030303020204" pitchFamily="34" charset="0"/>
                <a:ea typeface="迷你简菱心" panose="02010609000101010101" pitchFamily="49" charset="-122"/>
              </a:endParaRPr>
            </a:p>
          </p:txBody>
        </p:sp>
      </p:grpSp>
      <p:grpSp>
        <p:nvGrpSpPr>
          <p:cNvPr id="22" name="组合 21"/>
          <p:cNvGrpSpPr/>
          <p:nvPr/>
        </p:nvGrpSpPr>
        <p:grpSpPr>
          <a:xfrm>
            <a:off x="4818521" y="1737987"/>
            <a:ext cx="2303916" cy="1362528"/>
            <a:chOff x="3587599" y="1712685"/>
            <a:chExt cx="2303916" cy="1362528"/>
          </a:xfrm>
        </p:grpSpPr>
        <p:sp>
          <p:nvSpPr>
            <p:cNvPr id="23" name="矩形 22"/>
            <p:cNvSpPr/>
            <p:nvPr/>
          </p:nvSpPr>
          <p:spPr>
            <a:xfrm>
              <a:off x="3587599" y="1712685"/>
              <a:ext cx="2303916" cy="1349828"/>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ndara" panose="020E0502030303020204" pitchFamily="34" charset="0"/>
                <a:ea typeface="迷你简菱心" panose="02010609000101010101" pitchFamily="49" charset="-122"/>
              </a:endParaRPr>
            </a:p>
          </p:txBody>
        </p:sp>
        <p:sp>
          <p:nvSpPr>
            <p:cNvPr id="24" name="矩形 23"/>
            <p:cNvSpPr/>
            <p:nvPr/>
          </p:nvSpPr>
          <p:spPr>
            <a:xfrm>
              <a:off x="3587599" y="2340268"/>
              <a:ext cx="2279838" cy="73494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err="1">
                  <a:solidFill>
                    <a:schemeClr val="bg1"/>
                  </a:solidFill>
                  <a:latin typeface="Candara" panose="020E0502030303020204" pitchFamily="34" charset="0"/>
                  <a:ea typeface="迷你简菱心" panose="02010609000101010101" pitchFamily="49" charset="-122"/>
                </a:rPr>
                <a:t>Đối</a:t>
              </a:r>
              <a:r>
                <a:rPr lang="en-US" altLang="zh-CN" b="1" dirty="0">
                  <a:solidFill>
                    <a:schemeClr val="bg1"/>
                  </a:solidFill>
                  <a:latin typeface="Candara" panose="020E0502030303020204" pitchFamily="34" charset="0"/>
                  <a:ea typeface="迷你简菱心" panose="02010609000101010101" pitchFamily="49" charset="-122"/>
                </a:rPr>
                <a:t> </a:t>
              </a:r>
              <a:r>
                <a:rPr lang="en-US" altLang="zh-CN" b="1" dirty="0" err="1">
                  <a:solidFill>
                    <a:schemeClr val="bg1"/>
                  </a:solidFill>
                  <a:latin typeface="Candara" panose="020E0502030303020204" pitchFamily="34" charset="0"/>
                  <a:ea typeface="迷你简菱心" panose="02010609000101010101" pitchFamily="49" charset="-122"/>
                </a:rPr>
                <a:t>tượng</a:t>
              </a:r>
              <a:r>
                <a:rPr lang="en-US" altLang="zh-CN" b="1" dirty="0">
                  <a:solidFill>
                    <a:schemeClr val="bg1"/>
                  </a:solidFill>
                  <a:latin typeface="Candara" panose="020E0502030303020204" pitchFamily="34" charset="0"/>
                  <a:ea typeface="迷你简菱心" panose="02010609000101010101" pitchFamily="49" charset="-122"/>
                </a:rPr>
                <a:t> </a:t>
              </a:r>
              <a:r>
                <a:rPr lang="en-US" altLang="zh-CN" b="1" dirty="0" err="1">
                  <a:solidFill>
                    <a:schemeClr val="bg1"/>
                  </a:solidFill>
                  <a:latin typeface="Candara" panose="020E0502030303020204" pitchFamily="34" charset="0"/>
                  <a:ea typeface="迷你简菱心" panose="02010609000101010101" pitchFamily="49" charset="-122"/>
                </a:rPr>
                <a:t>nghiên</a:t>
              </a:r>
              <a:r>
                <a:rPr lang="en-US" altLang="zh-CN" b="1" dirty="0">
                  <a:solidFill>
                    <a:schemeClr val="bg1"/>
                  </a:solidFill>
                  <a:latin typeface="Candara" panose="020E0502030303020204" pitchFamily="34" charset="0"/>
                  <a:ea typeface="迷你简菱心" panose="02010609000101010101" pitchFamily="49" charset="-122"/>
                </a:rPr>
                <a:t> </a:t>
              </a:r>
              <a:r>
                <a:rPr lang="en-US" altLang="zh-CN" b="1" dirty="0" err="1">
                  <a:solidFill>
                    <a:schemeClr val="bg1"/>
                  </a:solidFill>
                  <a:latin typeface="Candara" panose="020E0502030303020204" pitchFamily="34" charset="0"/>
                  <a:ea typeface="迷你简菱心" panose="02010609000101010101" pitchFamily="49" charset="-122"/>
                </a:rPr>
                <a:t>cứu</a:t>
              </a:r>
              <a:endParaRPr lang="zh-CN" altLang="en-US" b="1" dirty="0">
                <a:solidFill>
                  <a:schemeClr val="bg1"/>
                </a:solidFill>
                <a:latin typeface="Candara" panose="020E0502030303020204" pitchFamily="34" charset="0"/>
                <a:ea typeface="迷你简菱心" panose="02010609000101010101" pitchFamily="49" charset="-122"/>
              </a:endParaRPr>
            </a:p>
          </p:txBody>
        </p:sp>
      </p:grpSp>
      <p:grpSp>
        <p:nvGrpSpPr>
          <p:cNvPr id="30" name="组合 29"/>
          <p:cNvGrpSpPr/>
          <p:nvPr/>
        </p:nvGrpSpPr>
        <p:grpSpPr>
          <a:xfrm>
            <a:off x="9013372" y="1737987"/>
            <a:ext cx="2303916" cy="1349828"/>
            <a:chOff x="9013372" y="1712685"/>
            <a:chExt cx="2303916" cy="1349828"/>
          </a:xfrm>
        </p:grpSpPr>
        <p:sp>
          <p:nvSpPr>
            <p:cNvPr id="31" name="矩形 30"/>
            <p:cNvSpPr/>
            <p:nvPr/>
          </p:nvSpPr>
          <p:spPr>
            <a:xfrm>
              <a:off x="9013372" y="1712685"/>
              <a:ext cx="2303916" cy="1349828"/>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ndara" panose="020E0502030303020204" pitchFamily="34" charset="0"/>
                <a:ea typeface="迷你简菱心" panose="02010609000101010101" pitchFamily="49" charset="-122"/>
              </a:endParaRPr>
            </a:p>
          </p:txBody>
        </p:sp>
        <p:sp>
          <p:nvSpPr>
            <p:cNvPr id="32" name="矩形 31"/>
            <p:cNvSpPr/>
            <p:nvPr/>
          </p:nvSpPr>
          <p:spPr>
            <a:xfrm>
              <a:off x="9047699" y="2430982"/>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err="1">
                  <a:solidFill>
                    <a:schemeClr val="bg1"/>
                  </a:solidFill>
                  <a:latin typeface="Candara" panose="020E0502030303020204" pitchFamily="34" charset="0"/>
                  <a:ea typeface="迷你简菱心" panose="02010609000101010101" pitchFamily="49" charset="-122"/>
                </a:rPr>
                <a:t>Giới</a:t>
              </a:r>
              <a:r>
                <a:rPr lang="en-US" altLang="zh-CN" b="1" dirty="0">
                  <a:solidFill>
                    <a:schemeClr val="bg1"/>
                  </a:solidFill>
                  <a:latin typeface="Candara" panose="020E0502030303020204" pitchFamily="34" charset="0"/>
                  <a:ea typeface="迷你简菱心" panose="02010609000101010101" pitchFamily="49" charset="-122"/>
                </a:rPr>
                <a:t> </a:t>
              </a:r>
              <a:r>
                <a:rPr lang="en-US" altLang="zh-CN" b="1" dirty="0" err="1">
                  <a:solidFill>
                    <a:schemeClr val="bg1"/>
                  </a:solidFill>
                  <a:latin typeface="Candara" panose="020E0502030303020204" pitchFamily="34" charset="0"/>
                  <a:ea typeface="迷你简菱心" panose="02010609000101010101" pitchFamily="49" charset="-122"/>
                </a:rPr>
                <a:t>hạn</a:t>
              </a:r>
              <a:r>
                <a:rPr lang="en-US" altLang="zh-CN" b="1" dirty="0">
                  <a:solidFill>
                    <a:schemeClr val="bg1"/>
                  </a:solidFill>
                  <a:latin typeface="Candara" panose="020E0502030303020204" pitchFamily="34" charset="0"/>
                  <a:ea typeface="迷你简菱心" panose="02010609000101010101" pitchFamily="49" charset="-122"/>
                </a:rPr>
                <a:t> </a:t>
              </a:r>
              <a:r>
                <a:rPr lang="en-US" altLang="zh-CN" b="1" dirty="0" err="1">
                  <a:solidFill>
                    <a:schemeClr val="bg1"/>
                  </a:solidFill>
                  <a:latin typeface="Candara" panose="020E0502030303020204" pitchFamily="34" charset="0"/>
                  <a:ea typeface="迷你简菱心" panose="02010609000101010101" pitchFamily="49" charset="-122"/>
                </a:rPr>
                <a:t>đề</a:t>
              </a:r>
              <a:r>
                <a:rPr lang="en-US" altLang="zh-CN" b="1" dirty="0">
                  <a:solidFill>
                    <a:schemeClr val="bg1"/>
                  </a:solidFill>
                  <a:latin typeface="Candara" panose="020E0502030303020204" pitchFamily="34" charset="0"/>
                  <a:ea typeface="迷你简菱心" panose="02010609000101010101" pitchFamily="49" charset="-122"/>
                </a:rPr>
                <a:t> </a:t>
              </a:r>
              <a:r>
                <a:rPr lang="en-US" altLang="zh-CN" b="1" dirty="0" err="1">
                  <a:solidFill>
                    <a:schemeClr val="bg1"/>
                  </a:solidFill>
                  <a:latin typeface="Candara" panose="020E0502030303020204" pitchFamily="34" charset="0"/>
                  <a:ea typeface="迷你简菱心" panose="02010609000101010101" pitchFamily="49" charset="-122"/>
                </a:rPr>
                <a:t>tài</a:t>
              </a:r>
              <a:r>
                <a:rPr lang="en-US" altLang="zh-CN" b="1" dirty="0">
                  <a:solidFill>
                    <a:schemeClr val="bg1"/>
                  </a:solidFill>
                  <a:latin typeface="Candara" panose="020E0502030303020204" pitchFamily="34" charset="0"/>
                  <a:ea typeface="迷你简菱心" panose="02010609000101010101" pitchFamily="49" charset="-122"/>
                </a:rPr>
                <a:t> </a:t>
              </a:r>
              <a:endParaRPr lang="zh-CN" altLang="en-US" b="1" dirty="0">
                <a:solidFill>
                  <a:schemeClr val="bg1"/>
                </a:solidFill>
                <a:latin typeface="Candara" panose="020E0502030303020204" pitchFamily="34" charset="0"/>
                <a:ea typeface="迷你简菱心" panose="02010609000101010101" pitchFamily="49" charset="-122"/>
              </a:endParaRPr>
            </a:p>
          </p:txBody>
        </p:sp>
        <p:sp>
          <p:nvSpPr>
            <p:cNvPr id="33" name="椭圆 32"/>
            <p:cNvSpPr/>
            <p:nvPr/>
          </p:nvSpPr>
          <p:spPr>
            <a:xfrm>
              <a:off x="9988854" y="1986353"/>
              <a:ext cx="406382" cy="301447"/>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andara" panose="020E0502030303020204" pitchFamily="34" charset="0"/>
                <a:ea typeface="迷你简菱心" panose="02010609000101010101" pitchFamily="49" charset="-122"/>
              </a:endParaRPr>
            </a:p>
          </p:txBody>
        </p:sp>
      </p:grpSp>
      <p:sp>
        <p:nvSpPr>
          <p:cNvPr id="37" name="椭圆 31">
            <a:extLst>
              <a:ext uri="{FF2B5EF4-FFF2-40B4-BE49-F238E27FC236}">
                <a16:creationId xmlns:a16="http://schemas.microsoft.com/office/drawing/2014/main" id="{68C2CC36-1723-DA39-2C07-5C76E7E9DD0A}"/>
              </a:ext>
            </a:extLst>
          </p:cNvPr>
          <p:cNvSpPr/>
          <p:nvPr/>
        </p:nvSpPr>
        <p:spPr>
          <a:xfrm>
            <a:off x="5800302" y="1959188"/>
            <a:ext cx="340354" cy="406382"/>
          </a:xfrm>
          <a:custGeom>
            <a:avLst/>
            <a:gdLst>
              <a:gd name="connsiteX0" fmla="*/ 206816 w 281869"/>
              <a:gd name="connsiteY0" fmla="*/ 79120 h 336550"/>
              <a:gd name="connsiteX1" fmla="*/ 201524 w 281869"/>
              <a:gd name="connsiteY1" fmla="*/ 85782 h 336550"/>
              <a:gd name="connsiteX2" fmla="*/ 201524 w 281869"/>
              <a:gd name="connsiteY2" fmla="*/ 92444 h 336550"/>
              <a:gd name="connsiteX3" fmla="*/ 205493 w 281869"/>
              <a:gd name="connsiteY3" fmla="*/ 96441 h 336550"/>
              <a:gd name="connsiteX4" fmla="*/ 198878 w 281869"/>
              <a:gd name="connsiteY4" fmla="*/ 133748 h 336550"/>
              <a:gd name="connsiteX5" fmla="*/ 198878 w 281869"/>
              <a:gd name="connsiteY5" fmla="*/ 137745 h 336550"/>
              <a:gd name="connsiteX6" fmla="*/ 206816 w 281869"/>
              <a:gd name="connsiteY6" fmla="*/ 149736 h 336550"/>
              <a:gd name="connsiteX7" fmla="*/ 213430 w 281869"/>
              <a:gd name="connsiteY7" fmla="*/ 149736 h 336550"/>
              <a:gd name="connsiteX8" fmla="*/ 221368 w 281869"/>
              <a:gd name="connsiteY8" fmla="*/ 137745 h 336550"/>
              <a:gd name="connsiteX9" fmla="*/ 221368 w 281869"/>
              <a:gd name="connsiteY9" fmla="*/ 133748 h 336550"/>
              <a:gd name="connsiteX10" fmla="*/ 214753 w 281869"/>
              <a:gd name="connsiteY10" fmla="*/ 96441 h 336550"/>
              <a:gd name="connsiteX11" fmla="*/ 220045 w 281869"/>
              <a:gd name="connsiteY11" fmla="*/ 92444 h 336550"/>
              <a:gd name="connsiteX12" fmla="*/ 220045 w 281869"/>
              <a:gd name="connsiteY12" fmla="*/ 85782 h 336550"/>
              <a:gd name="connsiteX13" fmla="*/ 213430 w 281869"/>
              <a:gd name="connsiteY13" fmla="*/ 79120 h 336550"/>
              <a:gd name="connsiteX14" fmla="*/ 206816 w 281869"/>
              <a:gd name="connsiteY14" fmla="*/ 79120 h 336550"/>
              <a:gd name="connsiteX15" fmla="*/ 68439 w 281869"/>
              <a:gd name="connsiteY15" fmla="*/ 79120 h 336550"/>
              <a:gd name="connsiteX16" fmla="*/ 61824 w 281869"/>
              <a:gd name="connsiteY16" fmla="*/ 85782 h 336550"/>
              <a:gd name="connsiteX17" fmla="*/ 61824 w 281869"/>
              <a:gd name="connsiteY17" fmla="*/ 92444 h 336550"/>
              <a:gd name="connsiteX18" fmla="*/ 67116 w 281869"/>
              <a:gd name="connsiteY18" fmla="*/ 96441 h 336550"/>
              <a:gd name="connsiteX19" fmla="*/ 60501 w 281869"/>
              <a:gd name="connsiteY19" fmla="*/ 133748 h 336550"/>
              <a:gd name="connsiteX20" fmla="*/ 60501 w 281869"/>
              <a:gd name="connsiteY20" fmla="*/ 137745 h 336550"/>
              <a:gd name="connsiteX21" fmla="*/ 68439 w 281869"/>
              <a:gd name="connsiteY21" fmla="*/ 149736 h 336550"/>
              <a:gd name="connsiteX22" fmla="*/ 75053 w 281869"/>
              <a:gd name="connsiteY22" fmla="*/ 149736 h 336550"/>
              <a:gd name="connsiteX23" fmla="*/ 82991 w 281869"/>
              <a:gd name="connsiteY23" fmla="*/ 137745 h 336550"/>
              <a:gd name="connsiteX24" fmla="*/ 82991 w 281869"/>
              <a:gd name="connsiteY24" fmla="*/ 133748 h 336550"/>
              <a:gd name="connsiteX25" fmla="*/ 76376 w 281869"/>
              <a:gd name="connsiteY25" fmla="*/ 96441 h 336550"/>
              <a:gd name="connsiteX26" fmla="*/ 80345 w 281869"/>
              <a:gd name="connsiteY26" fmla="*/ 92444 h 336550"/>
              <a:gd name="connsiteX27" fmla="*/ 80345 w 281869"/>
              <a:gd name="connsiteY27" fmla="*/ 85782 h 336550"/>
              <a:gd name="connsiteX28" fmla="*/ 75053 w 281869"/>
              <a:gd name="connsiteY28" fmla="*/ 79120 h 336550"/>
              <a:gd name="connsiteX29" fmla="*/ 68439 w 281869"/>
              <a:gd name="connsiteY29" fmla="*/ 79120 h 336550"/>
              <a:gd name="connsiteX30" fmla="*/ 21218 w 281869"/>
              <a:gd name="connsiteY30" fmla="*/ 69850 h 336550"/>
              <a:gd name="connsiteX31" fmla="*/ 121201 w 281869"/>
              <a:gd name="connsiteY31" fmla="*/ 69850 h 336550"/>
              <a:gd name="connsiteX32" fmla="*/ 135672 w 281869"/>
              <a:gd name="connsiteY32" fmla="*/ 83053 h 336550"/>
              <a:gd name="connsiteX33" fmla="*/ 140934 w 281869"/>
              <a:gd name="connsiteY33" fmla="*/ 113420 h 336550"/>
              <a:gd name="connsiteX34" fmla="*/ 146197 w 281869"/>
              <a:gd name="connsiteY34" fmla="*/ 83053 h 336550"/>
              <a:gd name="connsiteX35" fmla="*/ 160668 w 281869"/>
              <a:gd name="connsiteY35" fmla="*/ 69850 h 336550"/>
              <a:gd name="connsiteX36" fmla="*/ 260651 w 281869"/>
              <a:gd name="connsiteY36" fmla="*/ 69850 h 336550"/>
              <a:gd name="connsiteX37" fmla="*/ 275123 w 281869"/>
              <a:gd name="connsiteY37" fmla="*/ 83053 h 336550"/>
              <a:gd name="connsiteX38" fmla="*/ 281700 w 281869"/>
              <a:gd name="connsiteY38" fmla="*/ 196599 h 336550"/>
              <a:gd name="connsiteX39" fmla="*/ 269860 w 281869"/>
              <a:gd name="connsiteY39" fmla="*/ 211122 h 336550"/>
              <a:gd name="connsiteX40" fmla="*/ 254073 w 281869"/>
              <a:gd name="connsiteY40" fmla="*/ 199239 h 336550"/>
              <a:gd name="connsiteX41" fmla="*/ 250127 w 281869"/>
              <a:gd name="connsiteY41" fmla="*/ 125303 h 336550"/>
              <a:gd name="connsiteX42" fmla="*/ 248811 w 281869"/>
              <a:gd name="connsiteY42" fmla="*/ 319386 h 336550"/>
              <a:gd name="connsiteX43" fmla="*/ 231709 w 281869"/>
              <a:gd name="connsiteY43" fmla="*/ 336550 h 336550"/>
              <a:gd name="connsiteX44" fmla="*/ 215922 w 281869"/>
              <a:gd name="connsiteY44" fmla="*/ 319386 h 336550"/>
              <a:gd name="connsiteX45" fmla="*/ 215922 w 281869"/>
              <a:gd name="connsiteY45" fmla="*/ 213762 h 336550"/>
              <a:gd name="connsiteX46" fmla="*/ 210660 w 281869"/>
              <a:gd name="connsiteY46" fmla="*/ 208481 h 336550"/>
              <a:gd name="connsiteX47" fmla="*/ 204082 w 281869"/>
              <a:gd name="connsiteY47" fmla="*/ 213762 h 336550"/>
              <a:gd name="connsiteX48" fmla="*/ 204082 w 281869"/>
              <a:gd name="connsiteY48" fmla="*/ 319386 h 336550"/>
              <a:gd name="connsiteX49" fmla="*/ 186979 w 281869"/>
              <a:gd name="connsiteY49" fmla="*/ 336550 h 336550"/>
              <a:gd name="connsiteX50" fmla="*/ 171193 w 281869"/>
              <a:gd name="connsiteY50" fmla="*/ 319386 h 336550"/>
              <a:gd name="connsiteX51" fmla="*/ 171193 w 281869"/>
              <a:gd name="connsiteY51" fmla="*/ 121342 h 336550"/>
              <a:gd name="connsiteX52" fmla="*/ 155406 w 281869"/>
              <a:gd name="connsiteY52" fmla="*/ 199239 h 336550"/>
              <a:gd name="connsiteX53" fmla="*/ 140934 w 281869"/>
              <a:gd name="connsiteY53" fmla="*/ 211122 h 336550"/>
              <a:gd name="connsiteX54" fmla="*/ 126463 w 281869"/>
              <a:gd name="connsiteY54" fmla="*/ 199239 h 336550"/>
              <a:gd name="connsiteX55" fmla="*/ 110676 w 281869"/>
              <a:gd name="connsiteY55" fmla="*/ 125303 h 336550"/>
              <a:gd name="connsiteX56" fmla="*/ 110676 w 281869"/>
              <a:gd name="connsiteY56" fmla="*/ 319386 h 336550"/>
              <a:gd name="connsiteX57" fmla="*/ 93574 w 281869"/>
              <a:gd name="connsiteY57" fmla="*/ 336550 h 336550"/>
              <a:gd name="connsiteX58" fmla="*/ 77787 w 281869"/>
              <a:gd name="connsiteY58" fmla="*/ 319386 h 336550"/>
              <a:gd name="connsiteX59" fmla="*/ 77787 w 281869"/>
              <a:gd name="connsiteY59" fmla="*/ 213762 h 336550"/>
              <a:gd name="connsiteX60" fmla="*/ 71209 w 281869"/>
              <a:gd name="connsiteY60" fmla="*/ 208481 h 336550"/>
              <a:gd name="connsiteX61" fmla="*/ 65947 w 281869"/>
              <a:gd name="connsiteY61" fmla="*/ 213762 h 336550"/>
              <a:gd name="connsiteX62" fmla="*/ 65947 w 281869"/>
              <a:gd name="connsiteY62" fmla="*/ 319386 h 336550"/>
              <a:gd name="connsiteX63" fmla="*/ 48845 w 281869"/>
              <a:gd name="connsiteY63" fmla="*/ 336550 h 336550"/>
              <a:gd name="connsiteX64" fmla="*/ 33058 w 281869"/>
              <a:gd name="connsiteY64" fmla="*/ 319386 h 336550"/>
              <a:gd name="connsiteX65" fmla="*/ 33058 w 281869"/>
              <a:gd name="connsiteY65" fmla="*/ 121342 h 336550"/>
              <a:gd name="connsiteX66" fmla="*/ 27796 w 281869"/>
              <a:gd name="connsiteY66" fmla="*/ 199239 h 336550"/>
              <a:gd name="connsiteX67" fmla="*/ 12009 w 281869"/>
              <a:gd name="connsiteY67" fmla="*/ 211122 h 336550"/>
              <a:gd name="connsiteX68" fmla="*/ 169 w 281869"/>
              <a:gd name="connsiteY68" fmla="*/ 196599 h 336550"/>
              <a:gd name="connsiteX69" fmla="*/ 6746 w 281869"/>
              <a:gd name="connsiteY69" fmla="*/ 83053 h 336550"/>
              <a:gd name="connsiteX70" fmla="*/ 21218 w 281869"/>
              <a:gd name="connsiteY70" fmla="*/ 69850 h 336550"/>
              <a:gd name="connsiteX71" fmla="*/ 210785 w 281869"/>
              <a:gd name="connsiteY71" fmla="*/ 0 h 336550"/>
              <a:gd name="connsiteX72" fmla="*/ 241742 w 281869"/>
              <a:gd name="connsiteY72" fmla="*/ 30163 h 336550"/>
              <a:gd name="connsiteX73" fmla="*/ 210785 w 281869"/>
              <a:gd name="connsiteY73" fmla="*/ 60326 h 336550"/>
              <a:gd name="connsiteX74" fmla="*/ 179828 w 281869"/>
              <a:gd name="connsiteY74" fmla="*/ 30163 h 336550"/>
              <a:gd name="connsiteX75" fmla="*/ 210785 w 281869"/>
              <a:gd name="connsiteY75" fmla="*/ 0 h 336550"/>
              <a:gd name="connsiteX76" fmla="*/ 71085 w 281869"/>
              <a:gd name="connsiteY76" fmla="*/ 0 h 336550"/>
              <a:gd name="connsiteX77" fmla="*/ 102042 w 281869"/>
              <a:gd name="connsiteY77" fmla="*/ 30163 h 336550"/>
              <a:gd name="connsiteX78" fmla="*/ 71085 w 281869"/>
              <a:gd name="connsiteY78" fmla="*/ 60326 h 336550"/>
              <a:gd name="connsiteX79" fmla="*/ 40128 w 281869"/>
              <a:gd name="connsiteY79" fmla="*/ 30163 h 336550"/>
              <a:gd name="connsiteX80" fmla="*/ 71085 w 281869"/>
              <a:gd name="connsiteY8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81869" h="336550">
                <a:moveTo>
                  <a:pt x="206816" y="79120"/>
                </a:moveTo>
                <a:cubicBezTo>
                  <a:pt x="206816" y="79120"/>
                  <a:pt x="206816" y="79120"/>
                  <a:pt x="201524" y="85782"/>
                </a:cubicBezTo>
                <a:cubicBezTo>
                  <a:pt x="198878" y="88447"/>
                  <a:pt x="198878" y="89779"/>
                  <a:pt x="201524" y="92444"/>
                </a:cubicBezTo>
                <a:cubicBezTo>
                  <a:pt x="201524" y="92444"/>
                  <a:pt x="201524" y="92444"/>
                  <a:pt x="205493" y="96441"/>
                </a:cubicBezTo>
                <a:cubicBezTo>
                  <a:pt x="205493" y="96441"/>
                  <a:pt x="205493" y="96441"/>
                  <a:pt x="198878" y="133748"/>
                </a:cubicBezTo>
                <a:cubicBezTo>
                  <a:pt x="198878" y="135080"/>
                  <a:pt x="198878" y="136413"/>
                  <a:pt x="198878" y="137745"/>
                </a:cubicBezTo>
                <a:cubicBezTo>
                  <a:pt x="198878" y="137745"/>
                  <a:pt x="198878" y="137745"/>
                  <a:pt x="206816" y="149736"/>
                </a:cubicBezTo>
                <a:cubicBezTo>
                  <a:pt x="208139" y="152401"/>
                  <a:pt x="212107" y="152401"/>
                  <a:pt x="213430" y="149736"/>
                </a:cubicBezTo>
                <a:cubicBezTo>
                  <a:pt x="213430" y="149736"/>
                  <a:pt x="213430" y="149736"/>
                  <a:pt x="221368" y="137745"/>
                </a:cubicBezTo>
                <a:cubicBezTo>
                  <a:pt x="222691" y="136413"/>
                  <a:pt x="222691" y="135080"/>
                  <a:pt x="221368" y="133748"/>
                </a:cubicBezTo>
                <a:cubicBezTo>
                  <a:pt x="221368" y="133748"/>
                  <a:pt x="221368" y="133748"/>
                  <a:pt x="214753" y="96441"/>
                </a:cubicBezTo>
                <a:cubicBezTo>
                  <a:pt x="214753" y="96441"/>
                  <a:pt x="214753" y="96441"/>
                  <a:pt x="220045" y="92444"/>
                </a:cubicBezTo>
                <a:cubicBezTo>
                  <a:pt x="221368" y="89779"/>
                  <a:pt x="221368" y="88447"/>
                  <a:pt x="220045" y="85782"/>
                </a:cubicBezTo>
                <a:cubicBezTo>
                  <a:pt x="220045" y="85782"/>
                  <a:pt x="220045" y="85782"/>
                  <a:pt x="213430" y="79120"/>
                </a:cubicBezTo>
                <a:cubicBezTo>
                  <a:pt x="212107" y="77788"/>
                  <a:pt x="209462" y="77788"/>
                  <a:pt x="206816" y="79120"/>
                </a:cubicBezTo>
                <a:close/>
                <a:moveTo>
                  <a:pt x="68439" y="79120"/>
                </a:moveTo>
                <a:cubicBezTo>
                  <a:pt x="68439" y="79120"/>
                  <a:pt x="68439" y="79120"/>
                  <a:pt x="61824" y="85782"/>
                </a:cubicBezTo>
                <a:cubicBezTo>
                  <a:pt x="60501" y="88447"/>
                  <a:pt x="60501" y="89779"/>
                  <a:pt x="61824" y="92444"/>
                </a:cubicBezTo>
                <a:cubicBezTo>
                  <a:pt x="61824" y="92444"/>
                  <a:pt x="61824" y="92444"/>
                  <a:pt x="67116" y="96441"/>
                </a:cubicBezTo>
                <a:cubicBezTo>
                  <a:pt x="67116" y="96441"/>
                  <a:pt x="67116" y="96441"/>
                  <a:pt x="60501" y="133748"/>
                </a:cubicBezTo>
                <a:cubicBezTo>
                  <a:pt x="59178" y="135080"/>
                  <a:pt x="59178" y="136413"/>
                  <a:pt x="60501" y="137745"/>
                </a:cubicBezTo>
                <a:cubicBezTo>
                  <a:pt x="60501" y="137745"/>
                  <a:pt x="60501" y="137745"/>
                  <a:pt x="68439" y="149736"/>
                </a:cubicBezTo>
                <a:cubicBezTo>
                  <a:pt x="69762" y="152401"/>
                  <a:pt x="73730" y="152401"/>
                  <a:pt x="75053" y="149736"/>
                </a:cubicBezTo>
                <a:cubicBezTo>
                  <a:pt x="75053" y="149736"/>
                  <a:pt x="75053" y="149736"/>
                  <a:pt x="82991" y="137745"/>
                </a:cubicBezTo>
                <a:cubicBezTo>
                  <a:pt x="82991" y="136413"/>
                  <a:pt x="82991" y="135080"/>
                  <a:pt x="82991" y="133748"/>
                </a:cubicBezTo>
                <a:cubicBezTo>
                  <a:pt x="82991" y="133748"/>
                  <a:pt x="82991" y="133748"/>
                  <a:pt x="76376" y="96441"/>
                </a:cubicBezTo>
                <a:cubicBezTo>
                  <a:pt x="76376" y="96441"/>
                  <a:pt x="76376" y="96441"/>
                  <a:pt x="80345" y="92444"/>
                </a:cubicBezTo>
                <a:cubicBezTo>
                  <a:pt x="82991" y="89779"/>
                  <a:pt x="82991" y="88447"/>
                  <a:pt x="80345" y="85782"/>
                </a:cubicBezTo>
                <a:cubicBezTo>
                  <a:pt x="80345" y="85782"/>
                  <a:pt x="80345" y="85782"/>
                  <a:pt x="75053" y="79120"/>
                </a:cubicBezTo>
                <a:cubicBezTo>
                  <a:pt x="72407" y="77788"/>
                  <a:pt x="69762" y="77788"/>
                  <a:pt x="68439" y="79120"/>
                </a:cubicBezTo>
                <a:close/>
                <a:moveTo>
                  <a:pt x="21218" y="69850"/>
                </a:moveTo>
                <a:cubicBezTo>
                  <a:pt x="21218" y="69850"/>
                  <a:pt x="21218" y="69850"/>
                  <a:pt x="121201" y="69850"/>
                </a:cubicBezTo>
                <a:cubicBezTo>
                  <a:pt x="129094" y="69850"/>
                  <a:pt x="135672" y="76451"/>
                  <a:pt x="135672" y="83053"/>
                </a:cubicBezTo>
                <a:cubicBezTo>
                  <a:pt x="135672" y="83053"/>
                  <a:pt x="135672" y="83053"/>
                  <a:pt x="140934" y="113420"/>
                </a:cubicBezTo>
                <a:cubicBezTo>
                  <a:pt x="140934" y="113420"/>
                  <a:pt x="140934" y="113420"/>
                  <a:pt x="146197" y="83053"/>
                </a:cubicBezTo>
                <a:cubicBezTo>
                  <a:pt x="146197" y="76451"/>
                  <a:pt x="152775" y="69850"/>
                  <a:pt x="160668" y="69850"/>
                </a:cubicBezTo>
                <a:cubicBezTo>
                  <a:pt x="160668" y="69850"/>
                  <a:pt x="160668" y="69850"/>
                  <a:pt x="260651" y="69850"/>
                </a:cubicBezTo>
                <a:cubicBezTo>
                  <a:pt x="267229" y="69850"/>
                  <a:pt x="273807" y="76451"/>
                  <a:pt x="275123" y="83053"/>
                </a:cubicBezTo>
                <a:cubicBezTo>
                  <a:pt x="275123" y="83053"/>
                  <a:pt x="275123" y="83053"/>
                  <a:pt x="281700" y="196599"/>
                </a:cubicBezTo>
                <a:cubicBezTo>
                  <a:pt x="283016" y="204520"/>
                  <a:pt x="276438" y="211122"/>
                  <a:pt x="269860" y="211122"/>
                </a:cubicBezTo>
                <a:cubicBezTo>
                  <a:pt x="261967" y="212442"/>
                  <a:pt x="255389" y="205841"/>
                  <a:pt x="254073" y="199239"/>
                </a:cubicBezTo>
                <a:cubicBezTo>
                  <a:pt x="254073" y="199239"/>
                  <a:pt x="254073" y="199239"/>
                  <a:pt x="250127" y="125303"/>
                </a:cubicBezTo>
                <a:cubicBezTo>
                  <a:pt x="250127" y="125303"/>
                  <a:pt x="250127" y="125303"/>
                  <a:pt x="248811" y="319386"/>
                </a:cubicBezTo>
                <a:cubicBezTo>
                  <a:pt x="248811" y="329949"/>
                  <a:pt x="240918" y="336550"/>
                  <a:pt x="231709" y="336550"/>
                </a:cubicBezTo>
                <a:cubicBezTo>
                  <a:pt x="222500" y="336550"/>
                  <a:pt x="215922" y="328628"/>
                  <a:pt x="215922" y="319386"/>
                </a:cubicBezTo>
                <a:cubicBezTo>
                  <a:pt x="215922" y="319386"/>
                  <a:pt x="215922" y="319386"/>
                  <a:pt x="215922" y="213762"/>
                </a:cubicBezTo>
                <a:cubicBezTo>
                  <a:pt x="215922" y="211122"/>
                  <a:pt x="213291" y="208481"/>
                  <a:pt x="210660" y="208481"/>
                </a:cubicBezTo>
                <a:cubicBezTo>
                  <a:pt x="206713" y="208481"/>
                  <a:pt x="204082" y="211122"/>
                  <a:pt x="204082" y="213762"/>
                </a:cubicBezTo>
                <a:cubicBezTo>
                  <a:pt x="204082" y="213762"/>
                  <a:pt x="204082" y="213762"/>
                  <a:pt x="204082" y="319386"/>
                </a:cubicBezTo>
                <a:cubicBezTo>
                  <a:pt x="204082" y="329949"/>
                  <a:pt x="196188" y="336550"/>
                  <a:pt x="186979" y="336550"/>
                </a:cubicBezTo>
                <a:cubicBezTo>
                  <a:pt x="177770" y="336550"/>
                  <a:pt x="171193" y="328628"/>
                  <a:pt x="171193" y="319386"/>
                </a:cubicBezTo>
                <a:cubicBezTo>
                  <a:pt x="171193" y="319386"/>
                  <a:pt x="171193" y="319386"/>
                  <a:pt x="171193" y="121342"/>
                </a:cubicBezTo>
                <a:cubicBezTo>
                  <a:pt x="171193" y="121342"/>
                  <a:pt x="171193" y="121342"/>
                  <a:pt x="155406" y="199239"/>
                </a:cubicBezTo>
                <a:cubicBezTo>
                  <a:pt x="154090" y="205841"/>
                  <a:pt x="148828" y="212442"/>
                  <a:pt x="140934" y="211122"/>
                </a:cubicBezTo>
                <a:cubicBezTo>
                  <a:pt x="133041" y="212442"/>
                  <a:pt x="127779" y="205841"/>
                  <a:pt x="126463" y="199239"/>
                </a:cubicBezTo>
                <a:cubicBezTo>
                  <a:pt x="126463" y="199239"/>
                  <a:pt x="126463" y="199239"/>
                  <a:pt x="110676" y="125303"/>
                </a:cubicBezTo>
                <a:cubicBezTo>
                  <a:pt x="110676" y="125303"/>
                  <a:pt x="110676" y="125303"/>
                  <a:pt x="110676" y="319386"/>
                </a:cubicBezTo>
                <a:cubicBezTo>
                  <a:pt x="110676" y="329949"/>
                  <a:pt x="102783" y="336550"/>
                  <a:pt x="93574" y="336550"/>
                </a:cubicBezTo>
                <a:cubicBezTo>
                  <a:pt x="84365" y="336550"/>
                  <a:pt x="77787" y="328628"/>
                  <a:pt x="77787" y="319386"/>
                </a:cubicBezTo>
                <a:cubicBezTo>
                  <a:pt x="77787" y="319386"/>
                  <a:pt x="77787" y="319386"/>
                  <a:pt x="77787" y="213762"/>
                </a:cubicBezTo>
                <a:cubicBezTo>
                  <a:pt x="77787" y="211122"/>
                  <a:pt x="75156" y="208481"/>
                  <a:pt x="71209" y="208481"/>
                </a:cubicBezTo>
                <a:cubicBezTo>
                  <a:pt x="68578" y="208481"/>
                  <a:pt x="65947" y="211122"/>
                  <a:pt x="65947" y="213762"/>
                </a:cubicBezTo>
                <a:cubicBezTo>
                  <a:pt x="65947" y="213762"/>
                  <a:pt x="65947" y="213762"/>
                  <a:pt x="65947" y="319386"/>
                </a:cubicBezTo>
                <a:cubicBezTo>
                  <a:pt x="65947" y="329949"/>
                  <a:pt x="58054" y="336550"/>
                  <a:pt x="48845" y="336550"/>
                </a:cubicBezTo>
                <a:cubicBezTo>
                  <a:pt x="39636" y="336550"/>
                  <a:pt x="33058" y="328628"/>
                  <a:pt x="33058" y="319386"/>
                </a:cubicBezTo>
                <a:cubicBezTo>
                  <a:pt x="33058" y="319386"/>
                  <a:pt x="33058" y="319386"/>
                  <a:pt x="33058" y="121342"/>
                </a:cubicBezTo>
                <a:cubicBezTo>
                  <a:pt x="33058" y="121342"/>
                  <a:pt x="33058" y="121342"/>
                  <a:pt x="27796" y="199239"/>
                </a:cubicBezTo>
                <a:cubicBezTo>
                  <a:pt x="26480" y="205841"/>
                  <a:pt x="19902" y="212442"/>
                  <a:pt x="12009" y="211122"/>
                </a:cubicBezTo>
                <a:cubicBezTo>
                  <a:pt x="5431" y="211122"/>
                  <a:pt x="-1147" y="204520"/>
                  <a:pt x="169" y="196599"/>
                </a:cubicBezTo>
                <a:cubicBezTo>
                  <a:pt x="169" y="196599"/>
                  <a:pt x="169" y="196599"/>
                  <a:pt x="6746" y="83053"/>
                </a:cubicBezTo>
                <a:cubicBezTo>
                  <a:pt x="8062" y="76451"/>
                  <a:pt x="14640" y="69850"/>
                  <a:pt x="21218" y="69850"/>
                </a:cubicBezTo>
                <a:close/>
                <a:moveTo>
                  <a:pt x="210785" y="0"/>
                </a:moveTo>
                <a:cubicBezTo>
                  <a:pt x="227882" y="0"/>
                  <a:pt x="241742" y="13504"/>
                  <a:pt x="241742" y="30163"/>
                </a:cubicBezTo>
                <a:cubicBezTo>
                  <a:pt x="241742" y="46822"/>
                  <a:pt x="227882" y="60326"/>
                  <a:pt x="210785" y="60326"/>
                </a:cubicBezTo>
                <a:cubicBezTo>
                  <a:pt x="193688" y="60326"/>
                  <a:pt x="179828" y="46822"/>
                  <a:pt x="179828" y="30163"/>
                </a:cubicBezTo>
                <a:cubicBezTo>
                  <a:pt x="179828" y="13504"/>
                  <a:pt x="193688" y="0"/>
                  <a:pt x="210785" y="0"/>
                </a:cubicBezTo>
                <a:close/>
                <a:moveTo>
                  <a:pt x="71085" y="0"/>
                </a:moveTo>
                <a:cubicBezTo>
                  <a:pt x="88182" y="0"/>
                  <a:pt x="102042" y="13504"/>
                  <a:pt x="102042" y="30163"/>
                </a:cubicBezTo>
                <a:cubicBezTo>
                  <a:pt x="102042" y="46822"/>
                  <a:pt x="88182" y="60326"/>
                  <a:pt x="71085" y="60326"/>
                </a:cubicBezTo>
                <a:cubicBezTo>
                  <a:pt x="53988" y="60326"/>
                  <a:pt x="40128" y="46822"/>
                  <a:pt x="40128" y="30163"/>
                </a:cubicBezTo>
                <a:cubicBezTo>
                  <a:pt x="40128" y="13504"/>
                  <a:pt x="53988" y="0"/>
                  <a:pt x="710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ndara" panose="020E0502030303020204" pitchFamily="34" charset="0"/>
              <a:ea typeface="迷你简菱心" panose="02010609000101010101" pitchFamily="49" charset="-122"/>
            </a:endParaRPr>
          </a:p>
        </p:txBody>
      </p:sp>
      <p:sp>
        <p:nvSpPr>
          <p:cNvPr id="34" name="Hộp Văn bản 33">
            <a:extLst>
              <a:ext uri="{FF2B5EF4-FFF2-40B4-BE49-F238E27FC236}">
                <a16:creationId xmlns:a16="http://schemas.microsoft.com/office/drawing/2014/main" id="{BA79AED2-1AD3-544F-4122-8F05F0AC9AD4}"/>
              </a:ext>
            </a:extLst>
          </p:cNvPr>
          <p:cNvSpPr txBox="1"/>
          <p:nvPr/>
        </p:nvSpPr>
        <p:spPr>
          <a:xfrm>
            <a:off x="812180" y="3218443"/>
            <a:ext cx="2338661" cy="2963618"/>
          </a:xfrm>
          <a:prstGeom prst="rect">
            <a:avLst/>
          </a:prstGeom>
          <a:noFill/>
        </p:spPr>
        <p:txBody>
          <a:bodyPr wrap="square">
            <a:spAutoFit/>
          </a:bodyPr>
          <a:lstStyle/>
          <a:p>
            <a:pPr indent="180340">
              <a:lnSpc>
                <a:spcPct val="150000"/>
              </a:lnSpc>
              <a:spcBef>
                <a:spcPts val="600"/>
              </a:spcBef>
              <a:spcAft>
                <a:spcPts val="1000"/>
              </a:spcAft>
            </a:pPr>
            <a:r>
              <a:rPr lang="en-US" sz="1800" dirty="0" err="1">
                <a:effectLst/>
                <a:latin typeface="Candara" panose="020E0502030303020204" pitchFamily="34" charset="0"/>
                <a:ea typeface="Calibri" panose="020F0502020204030204" pitchFamily="34" charset="0"/>
                <a:cs typeface="Times New Roman" panose="02020603050405020304" pitchFamily="18" charset="0"/>
              </a:rPr>
              <a:t>Xây</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dựng</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và</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mô</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phỏng</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mô</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hình</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trợ</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lực</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lái</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điện</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ứng</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dụng</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quy</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luật</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điều</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khiển</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theo</a:t>
            </a:r>
            <a:r>
              <a:rPr lang="en-US" sz="1800" dirty="0">
                <a:effectLst/>
                <a:latin typeface="Candara" panose="020E0502030303020204" pitchFamily="34" charset="0"/>
                <a:ea typeface="Calibri" panose="020F0502020204030204" pitchFamily="34" charset="0"/>
                <a:cs typeface="Times New Roman" panose="02020603050405020304" pitchFamily="18" charset="0"/>
              </a:rPr>
              <a:t> các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điều</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kiện</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vận</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hành</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về</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tốc</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độ</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xe</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và</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góc</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đánh</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effectLst/>
                <a:latin typeface="Candara" panose="020E0502030303020204" pitchFamily="34" charset="0"/>
                <a:ea typeface="Calibri" panose="020F0502020204030204" pitchFamily="34" charset="0"/>
                <a:cs typeface="Times New Roman" panose="02020603050405020304" pitchFamily="18" charset="0"/>
              </a:rPr>
              <a:t>lái</a:t>
            </a:r>
            <a:r>
              <a:rPr lang="en-US" sz="1800" dirty="0">
                <a:effectLst/>
                <a:latin typeface="Candara" panose="020E0502030303020204" pitchFamily="34" charset="0"/>
                <a:ea typeface="Calibri" panose="020F0502020204030204" pitchFamily="34" charset="0"/>
                <a:cs typeface="Times New Roman" panose="02020603050405020304" pitchFamily="18" charset="0"/>
              </a:rPr>
              <a:t>.</a:t>
            </a:r>
          </a:p>
        </p:txBody>
      </p:sp>
      <p:grpSp>
        <p:nvGrpSpPr>
          <p:cNvPr id="42" name="Group 17">
            <a:extLst>
              <a:ext uri="{FF2B5EF4-FFF2-40B4-BE49-F238E27FC236}">
                <a16:creationId xmlns:a16="http://schemas.microsoft.com/office/drawing/2014/main" id="{0262EE55-1BCC-EF0A-9926-1EDDA8982B80}"/>
              </a:ext>
            </a:extLst>
          </p:cNvPr>
          <p:cNvGrpSpPr/>
          <p:nvPr/>
        </p:nvGrpSpPr>
        <p:grpSpPr>
          <a:xfrm>
            <a:off x="-87086" y="6582470"/>
            <a:ext cx="12348758" cy="330390"/>
            <a:chOff x="0" y="6642340"/>
            <a:chExt cx="12265361" cy="236762"/>
          </a:xfrm>
          <a:solidFill>
            <a:srgbClr val="151472"/>
          </a:solidFill>
        </p:grpSpPr>
        <p:grpSp>
          <p:nvGrpSpPr>
            <p:cNvPr id="43" name="Group 18">
              <a:extLst>
                <a:ext uri="{FF2B5EF4-FFF2-40B4-BE49-F238E27FC236}">
                  <a16:creationId xmlns:a16="http://schemas.microsoft.com/office/drawing/2014/main" id="{AFBF8F45-2A2D-8567-E631-B1711B45BD93}"/>
                </a:ext>
              </a:extLst>
            </p:cNvPr>
            <p:cNvGrpSpPr/>
            <p:nvPr/>
          </p:nvGrpSpPr>
          <p:grpSpPr>
            <a:xfrm>
              <a:off x="0" y="6642340"/>
              <a:ext cx="12265361" cy="220557"/>
              <a:chOff x="0" y="6642340"/>
              <a:chExt cx="12265361" cy="220557"/>
            </a:xfrm>
            <a:grpFill/>
          </p:grpSpPr>
          <p:grpSp>
            <p:nvGrpSpPr>
              <p:cNvPr id="45" name="Group 20">
                <a:extLst>
                  <a:ext uri="{FF2B5EF4-FFF2-40B4-BE49-F238E27FC236}">
                    <a16:creationId xmlns:a16="http://schemas.microsoft.com/office/drawing/2014/main" id="{5D4833C2-8A09-D1CA-E2BB-A373A14FAD3D}"/>
                  </a:ext>
                </a:extLst>
              </p:cNvPr>
              <p:cNvGrpSpPr/>
              <p:nvPr/>
            </p:nvGrpSpPr>
            <p:grpSpPr>
              <a:xfrm>
                <a:off x="0" y="6642340"/>
                <a:ext cx="12265361" cy="215660"/>
                <a:chOff x="0" y="6642340"/>
                <a:chExt cx="12265361" cy="215660"/>
              </a:xfrm>
              <a:grpFill/>
            </p:grpSpPr>
            <p:sp>
              <p:nvSpPr>
                <p:cNvPr id="47" name="Rectangle 22">
                  <a:extLst>
                    <a:ext uri="{FF2B5EF4-FFF2-40B4-BE49-F238E27FC236}">
                      <a16:creationId xmlns:a16="http://schemas.microsoft.com/office/drawing/2014/main" id="{FC597AB7-BC4D-D3C6-3E08-6457B9BE7331}"/>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Rectangle 25">
                  <a:extLst>
                    <a:ext uri="{FF2B5EF4-FFF2-40B4-BE49-F238E27FC236}">
                      <a16:creationId xmlns:a16="http://schemas.microsoft.com/office/drawing/2014/main" id="{692F4FD0-348A-21D7-DEE0-739BFE38C27B}"/>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TextBox 21">
                <a:extLst>
                  <a:ext uri="{FF2B5EF4-FFF2-40B4-BE49-F238E27FC236}">
                    <a16:creationId xmlns:a16="http://schemas.microsoft.com/office/drawing/2014/main" id="{5FAA8138-2CB0-B666-0A83-EE86A435AD16}"/>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3</a:t>
                </a:r>
              </a:p>
            </p:txBody>
          </p:sp>
        </p:grpSp>
        <p:sp>
          <p:nvSpPr>
            <p:cNvPr id="44" name="TextBox 19">
              <a:extLst>
                <a:ext uri="{FF2B5EF4-FFF2-40B4-BE49-F238E27FC236}">
                  <a16:creationId xmlns:a16="http://schemas.microsoft.com/office/drawing/2014/main" id="{67FCE4EF-D405-6B51-D36E-39DC61629AA2}"/>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1777807696"/>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8916"/>
            <a:ext cx="12192000" cy="3651922"/>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chemeClr val="bg1"/>
              </a:solidFill>
              <a:latin typeface="Agency FB" panose="020B0503020202020204" pitchFamily="34" charset="0"/>
            </a:endParaRPr>
          </a:p>
        </p:txBody>
      </p:sp>
      <p:sp>
        <p:nvSpPr>
          <p:cNvPr id="3" name="文本框 2"/>
          <p:cNvSpPr txBox="1"/>
          <p:nvPr/>
        </p:nvSpPr>
        <p:spPr>
          <a:xfrm>
            <a:off x="3072898" y="3154684"/>
            <a:ext cx="6046206" cy="1015663"/>
          </a:xfrm>
          <a:prstGeom prst="rect">
            <a:avLst/>
          </a:prstGeom>
          <a:noFill/>
        </p:spPr>
        <p:txBody>
          <a:bodyPr wrap="none" rtlCol="0">
            <a:spAutoFit/>
          </a:bodyPr>
          <a:lstStyle/>
          <a:p>
            <a:pPr algn="ctr"/>
            <a:r>
              <a:rPr lang="en-US" altLang="zh-CN" sz="6000" dirty="0">
                <a:solidFill>
                  <a:schemeClr val="bg1"/>
                </a:solidFill>
                <a:effectLst>
                  <a:outerShdw blurRad="38100" dist="38100" dir="2700000" algn="tl">
                    <a:srgbClr val="000000">
                      <a:alpha val="43137"/>
                    </a:srgbClr>
                  </a:outerShdw>
                </a:effectLst>
                <a:latin typeface="Candara" panose="020E0502030303020204" pitchFamily="34" charset="0"/>
                <a:ea typeface="方正尚酷简体" panose="03000509000000000000" pitchFamily="65" charset="-122"/>
              </a:rPr>
              <a:t>CƠ SỞ LÝ THUYẾT</a:t>
            </a:r>
            <a:endParaRPr lang="zh-CN" altLang="en-US" sz="6000" dirty="0">
              <a:solidFill>
                <a:schemeClr val="bg1"/>
              </a:solidFill>
              <a:effectLst>
                <a:outerShdw blurRad="38100" dist="38100" dir="2700000" algn="tl">
                  <a:srgbClr val="000000">
                    <a:alpha val="43137"/>
                  </a:srgbClr>
                </a:outerShdw>
              </a:effectLst>
              <a:latin typeface="Candara" panose="020E0502030303020204" pitchFamily="34" charset="0"/>
              <a:ea typeface="方正尚酷简体" panose="03000509000000000000" pitchFamily="65" charset="-122"/>
            </a:endParaRPr>
          </a:p>
        </p:txBody>
      </p:sp>
      <p:sp>
        <p:nvSpPr>
          <p:cNvPr id="4" name="矩形 3"/>
          <p:cNvSpPr/>
          <p:nvPr/>
        </p:nvSpPr>
        <p:spPr>
          <a:xfrm>
            <a:off x="1892300" y="4286629"/>
            <a:ext cx="8407400" cy="296363"/>
          </a:xfrm>
          <a:prstGeom prst="rect">
            <a:avLst/>
          </a:prstGeom>
        </p:spPr>
        <p:txBody>
          <a:bodyPr wrap="square">
            <a:spAutoFit/>
          </a:bodyPr>
          <a:lstStyle/>
          <a:p>
            <a:pPr algn="ctr">
              <a:lnSpc>
                <a:spcPct val="120000"/>
              </a:lnSpc>
              <a:buFont typeface="Arial" panose="020B0604020202020204" pitchFamily="34" charset="0"/>
              <a:buNone/>
            </a:pPr>
            <a:r>
              <a:rPr lang="en-US" altLang="zh-CN" sz="12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a:t>
            </a:r>
            <a:endParaRPr lang="zh-CN" altLang="en-US" sz="12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5" name="任意多边形: 形状 14"/>
          <p:cNvSpPr/>
          <p:nvPr/>
        </p:nvSpPr>
        <p:spPr>
          <a:xfrm>
            <a:off x="5021943" y="1321504"/>
            <a:ext cx="2148114" cy="1382640"/>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grpSp>
        <p:nvGrpSpPr>
          <p:cNvPr id="6" name="Group 17">
            <a:extLst>
              <a:ext uri="{FF2B5EF4-FFF2-40B4-BE49-F238E27FC236}">
                <a16:creationId xmlns:a16="http://schemas.microsoft.com/office/drawing/2014/main" id="{17438425-2D80-4383-1E7A-C4251604AE13}"/>
              </a:ext>
            </a:extLst>
          </p:cNvPr>
          <p:cNvGrpSpPr/>
          <p:nvPr/>
        </p:nvGrpSpPr>
        <p:grpSpPr>
          <a:xfrm>
            <a:off x="-87086" y="6582470"/>
            <a:ext cx="12348758" cy="330390"/>
            <a:chOff x="0" y="6642340"/>
            <a:chExt cx="12265361" cy="236762"/>
          </a:xfrm>
          <a:solidFill>
            <a:srgbClr val="151472"/>
          </a:solidFill>
        </p:grpSpPr>
        <p:grpSp>
          <p:nvGrpSpPr>
            <p:cNvPr id="7" name="Group 18">
              <a:extLst>
                <a:ext uri="{FF2B5EF4-FFF2-40B4-BE49-F238E27FC236}">
                  <a16:creationId xmlns:a16="http://schemas.microsoft.com/office/drawing/2014/main" id="{5438EF37-12E6-036E-1E80-0A6363028C97}"/>
                </a:ext>
              </a:extLst>
            </p:cNvPr>
            <p:cNvGrpSpPr/>
            <p:nvPr/>
          </p:nvGrpSpPr>
          <p:grpSpPr>
            <a:xfrm>
              <a:off x="0" y="6642340"/>
              <a:ext cx="12265361" cy="220557"/>
              <a:chOff x="0" y="6642340"/>
              <a:chExt cx="12265361" cy="220557"/>
            </a:xfrm>
            <a:grpFill/>
          </p:grpSpPr>
          <p:grpSp>
            <p:nvGrpSpPr>
              <p:cNvPr id="9" name="Group 20">
                <a:extLst>
                  <a:ext uri="{FF2B5EF4-FFF2-40B4-BE49-F238E27FC236}">
                    <a16:creationId xmlns:a16="http://schemas.microsoft.com/office/drawing/2014/main" id="{068BB250-BA4D-AC8A-BCEB-DA5DED7E9B61}"/>
                  </a:ext>
                </a:extLst>
              </p:cNvPr>
              <p:cNvGrpSpPr/>
              <p:nvPr/>
            </p:nvGrpSpPr>
            <p:grpSpPr>
              <a:xfrm>
                <a:off x="0" y="6642340"/>
                <a:ext cx="12265361" cy="215660"/>
                <a:chOff x="0" y="6642340"/>
                <a:chExt cx="12265361" cy="215660"/>
              </a:xfrm>
              <a:grpFill/>
            </p:grpSpPr>
            <p:sp>
              <p:nvSpPr>
                <p:cNvPr id="11" name="Rectangle 22">
                  <a:extLst>
                    <a:ext uri="{FF2B5EF4-FFF2-40B4-BE49-F238E27FC236}">
                      <a16:creationId xmlns:a16="http://schemas.microsoft.com/office/drawing/2014/main" id="{5161B978-8151-6065-CC75-CBBCEBB0A70C}"/>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ectangle 25">
                  <a:extLst>
                    <a:ext uri="{FF2B5EF4-FFF2-40B4-BE49-F238E27FC236}">
                      <a16:creationId xmlns:a16="http://schemas.microsoft.com/office/drawing/2014/main" id="{58DDDE2E-882D-0EE0-971B-8E6B5B55A53F}"/>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 name="TextBox 21">
                <a:extLst>
                  <a:ext uri="{FF2B5EF4-FFF2-40B4-BE49-F238E27FC236}">
                    <a16:creationId xmlns:a16="http://schemas.microsoft.com/office/drawing/2014/main" id="{76CBEA8E-05AC-E1B8-165A-3E9DF71BB83F}"/>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4</a:t>
                </a:r>
              </a:p>
            </p:txBody>
          </p:sp>
        </p:grpSp>
        <p:sp>
          <p:nvSpPr>
            <p:cNvPr id="8" name="TextBox 19">
              <a:extLst>
                <a:ext uri="{FF2B5EF4-FFF2-40B4-BE49-F238E27FC236}">
                  <a16:creationId xmlns:a16="http://schemas.microsoft.com/office/drawing/2014/main" id="{8B88A075-E4A9-7679-0045-3FF0A00A616B}"/>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130063063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ppt_x"/>
                                          </p:val>
                                        </p:tav>
                                        <p:tav tm="100000">
                                          <p:val>
                                            <p:strVal val="#ppt_x"/>
                                          </p:val>
                                        </p:tav>
                                      </p:tavLst>
                                    </p:anim>
                                    <p:anim calcmode="lin" valueType="num">
                                      <p:cBhvr additive="base">
                                        <p:cTn id="13" dur="10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Scale>
                                      <p:cBhvr>
                                        <p:cTn id="1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gtEl>
                                        <p:attrNameLst>
                                          <p:attrName>ppt_x</p:attrName>
                                          <p:attrName>ppt_y</p:attrName>
                                        </p:attrNameLst>
                                      </p:cBhvr>
                                    </p:animMotion>
                                    <p:animEffect transition="in" filter="fade">
                                      <p:cBhvr>
                                        <p:cTn id="19" dur="1000"/>
                                        <p:tgtEl>
                                          <p:spTgt spid="3"/>
                                        </p:tgtEl>
                                      </p:cBhvr>
                                    </p:animEffect>
                                  </p:childTnLst>
                                </p:cTn>
                              </p:par>
                            </p:childTnLst>
                          </p:cTn>
                        </p:par>
                        <p:par>
                          <p:cTn id="20" fill="hold">
                            <p:stCondLst>
                              <p:cond delay="36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5" name="文本框 4"/>
          <p:cNvSpPr txBox="1"/>
          <p:nvPr/>
        </p:nvSpPr>
        <p:spPr>
          <a:xfrm>
            <a:off x="1349827" y="371747"/>
            <a:ext cx="5676005"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02. </a:t>
            </a:r>
            <a:r>
              <a:rPr lang="en-US" altLang="zh-CN" dirty="0" err="1">
                <a:solidFill>
                  <a:srgbClr val="151472"/>
                </a:solidFill>
                <a:latin typeface="Candara" panose="020E0502030303020204" pitchFamily="34" charset="0"/>
                <a:ea typeface="方正尚酷简体" panose="03000509000000000000" pitchFamily="65" charset="-122"/>
              </a:rPr>
              <a:t>Cơ</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sở</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lý</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thuyết</a:t>
            </a:r>
            <a:endParaRPr lang="zh-CN" altLang="en-US" dirty="0">
              <a:solidFill>
                <a:srgbClr val="151472"/>
              </a:solidFill>
              <a:latin typeface="Candara" panose="020E0502030303020204" pitchFamily="34" charset="0"/>
              <a:ea typeface="方正尚酷简体" panose="03000509000000000000" pitchFamily="65" charset="-122"/>
            </a:endParaRPr>
          </a:p>
        </p:txBody>
      </p:sp>
      <p:pic>
        <p:nvPicPr>
          <p:cNvPr id="27" name="image35.jpg" descr="Hệ Thống Lái Xe Ô Tô: Cấu Tạo, Phân Loại, Nguyên Lý 2022">
            <a:extLst>
              <a:ext uri="{FF2B5EF4-FFF2-40B4-BE49-F238E27FC236}">
                <a16:creationId xmlns:a16="http://schemas.microsoft.com/office/drawing/2014/main" id="{5CCAF367-A37E-22DB-68C2-298DA2719915}"/>
              </a:ext>
            </a:extLst>
          </p:cNvPr>
          <p:cNvPicPr/>
          <p:nvPr/>
        </p:nvPicPr>
        <p:blipFill>
          <a:blip r:embed="rId3">
            <a:extLst>
              <a:ext uri="{28A0092B-C50C-407E-A947-70E740481C1C}">
                <a14:useLocalDpi xmlns:a14="http://schemas.microsoft.com/office/drawing/2010/main" val="0"/>
              </a:ext>
            </a:extLst>
          </a:blip>
          <a:srcRect/>
          <a:stretch>
            <a:fillRect/>
          </a:stretch>
        </p:blipFill>
        <p:spPr>
          <a:xfrm>
            <a:off x="501446" y="1342562"/>
            <a:ext cx="4551011" cy="4833887"/>
          </a:xfrm>
          <a:prstGeom prst="rect">
            <a:avLst/>
          </a:prstGeom>
          <a:ln/>
        </p:spPr>
      </p:pic>
      <p:sp>
        <p:nvSpPr>
          <p:cNvPr id="28" name="燕尾形 105">
            <a:extLst>
              <a:ext uri="{FF2B5EF4-FFF2-40B4-BE49-F238E27FC236}">
                <a16:creationId xmlns:a16="http://schemas.microsoft.com/office/drawing/2014/main" id="{347076CC-76F7-059A-0EA0-4D653095FB96}"/>
              </a:ext>
            </a:extLst>
          </p:cNvPr>
          <p:cNvSpPr/>
          <p:nvPr/>
        </p:nvSpPr>
        <p:spPr>
          <a:xfrm rot="5400000">
            <a:off x="6263136" y="2522821"/>
            <a:ext cx="361837" cy="577671"/>
          </a:xfrm>
          <a:prstGeom prst="chevron">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7" tIns="60953" rIns="121907" bIns="60953" anchor="ctr"/>
          <a:lstStyle/>
          <a:p>
            <a:pPr algn="ctr" eaLnBrk="1" hangingPunct="1">
              <a:defRPr/>
            </a:pPr>
            <a:endParaRPr lang="zh-CN" altLang="en-US" sz="1333" dirty="0">
              <a:solidFill>
                <a:schemeClr val="tx1"/>
              </a:solidFill>
              <a:latin typeface="Candara" panose="020E0502030303020204" pitchFamily="34" charset="0"/>
            </a:endParaRPr>
          </a:p>
        </p:txBody>
      </p:sp>
      <p:cxnSp>
        <p:nvCxnSpPr>
          <p:cNvPr id="29" name="直接连接符 106">
            <a:extLst>
              <a:ext uri="{FF2B5EF4-FFF2-40B4-BE49-F238E27FC236}">
                <a16:creationId xmlns:a16="http://schemas.microsoft.com/office/drawing/2014/main" id="{1366261F-3BC5-8BC6-AF95-04B7141AB2ED}"/>
              </a:ext>
            </a:extLst>
          </p:cNvPr>
          <p:cNvCxnSpPr>
            <a:cxnSpLocks/>
          </p:cNvCxnSpPr>
          <p:nvPr/>
        </p:nvCxnSpPr>
        <p:spPr>
          <a:xfrm>
            <a:off x="6442998" y="3100492"/>
            <a:ext cx="4182669"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矩形 107">
            <a:extLst>
              <a:ext uri="{FF2B5EF4-FFF2-40B4-BE49-F238E27FC236}">
                <a16:creationId xmlns:a16="http://schemas.microsoft.com/office/drawing/2014/main" id="{7801040E-5BEB-B939-A9B5-DC77161B7D5D}"/>
              </a:ext>
            </a:extLst>
          </p:cNvPr>
          <p:cNvSpPr/>
          <p:nvPr/>
        </p:nvSpPr>
        <p:spPr>
          <a:xfrm>
            <a:off x="6778290" y="1865647"/>
            <a:ext cx="2263665" cy="400067"/>
          </a:xfrm>
          <a:prstGeom prst="rect">
            <a:avLst/>
          </a:prstGeom>
        </p:spPr>
        <p:txBody>
          <a:bodyPr wrap="square" lIns="91397" tIns="45699" rIns="91397" bIns="45699">
            <a:spAutoFit/>
          </a:bodyPr>
          <a:lstStyle/>
          <a:p>
            <a:pPr>
              <a:defRPr/>
            </a:pPr>
            <a:r>
              <a:rPr lang="en-US" altLang="zh-CN" sz="2000" b="1" dirty="0" err="1">
                <a:solidFill>
                  <a:srgbClr val="151472"/>
                </a:solidFill>
                <a:latin typeface="Candara" panose="020E0502030303020204" pitchFamily="34" charset="0"/>
                <a:ea typeface="迷你简菱心" panose="02010609000101010101" pitchFamily="49" charset="-122"/>
              </a:rPr>
              <a:t>Công</a:t>
            </a:r>
            <a:r>
              <a:rPr lang="en-US" altLang="zh-CN" sz="2000" b="1" dirty="0">
                <a:solidFill>
                  <a:srgbClr val="151472"/>
                </a:solidFill>
                <a:latin typeface="Candara" panose="020E0502030303020204" pitchFamily="34" charset="0"/>
                <a:ea typeface="迷你简菱心" panose="02010609000101010101" pitchFamily="49" charset="-122"/>
              </a:rPr>
              <a:t> </a:t>
            </a:r>
            <a:r>
              <a:rPr lang="en-US" altLang="zh-CN" sz="2000" b="1" dirty="0" err="1">
                <a:solidFill>
                  <a:srgbClr val="151472"/>
                </a:solidFill>
                <a:latin typeface="Candara" panose="020E0502030303020204" pitchFamily="34" charset="0"/>
                <a:ea typeface="迷你简菱心" panose="02010609000101010101" pitchFamily="49" charset="-122"/>
              </a:rPr>
              <a:t>dụng</a:t>
            </a:r>
            <a:endParaRPr lang="zh-CN" altLang="en-US" sz="2000" b="1" dirty="0">
              <a:solidFill>
                <a:srgbClr val="151472"/>
              </a:solidFill>
              <a:latin typeface="Candara" panose="020E0502030303020204" pitchFamily="34" charset="0"/>
              <a:ea typeface="迷你简菱心" panose="02010609000101010101" pitchFamily="49" charset="-122"/>
            </a:endParaRPr>
          </a:p>
        </p:txBody>
      </p:sp>
      <p:sp>
        <p:nvSpPr>
          <p:cNvPr id="32" name="燕尾形 109">
            <a:extLst>
              <a:ext uri="{FF2B5EF4-FFF2-40B4-BE49-F238E27FC236}">
                <a16:creationId xmlns:a16="http://schemas.microsoft.com/office/drawing/2014/main" id="{B7A5F1D4-120A-09BA-A34A-303B0A5FA568}"/>
              </a:ext>
            </a:extLst>
          </p:cNvPr>
          <p:cNvSpPr/>
          <p:nvPr/>
        </p:nvSpPr>
        <p:spPr>
          <a:xfrm rot="5400000">
            <a:off x="6264193" y="3890824"/>
            <a:ext cx="359723" cy="577671"/>
          </a:xfrm>
          <a:prstGeom prst="chevron">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7" tIns="60953" rIns="121907" bIns="60953" anchor="ctr"/>
          <a:lstStyle/>
          <a:p>
            <a:pPr algn="ctr" eaLnBrk="1" hangingPunct="1">
              <a:defRPr/>
            </a:pPr>
            <a:endParaRPr lang="zh-CN" altLang="en-US" sz="1333" dirty="0">
              <a:solidFill>
                <a:schemeClr val="tx1"/>
              </a:solidFill>
              <a:latin typeface="Candara" panose="020E0502030303020204" pitchFamily="34" charset="0"/>
            </a:endParaRPr>
          </a:p>
        </p:txBody>
      </p:sp>
      <p:cxnSp>
        <p:nvCxnSpPr>
          <p:cNvPr id="33" name="直接连接符 110">
            <a:extLst>
              <a:ext uri="{FF2B5EF4-FFF2-40B4-BE49-F238E27FC236}">
                <a16:creationId xmlns:a16="http://schemas.microsoft.com/office/drawing/2014/main" id="{35A310D5-4C6E-E4A8-32D8-297383EEEE3F}"/>
              </a:ext>
            </a:extLst>
          </p:cNvPr>
          <p:cNvCxnSpPr>
            <a:cxnSpLocks/>
          </p:cNvCxnSpPr>
          <p:nvPr/>
        </p:nvCxnSpPr>
        <p:spPr>
          <a:xfrm>
            <a:off x="6454440" y="4444135"/>
            <a:ext cx="4171227"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 name="矩形 111">
            <a:extLst>
              <a:ext uri="{FF2B5EF4-FFF2-40B4-BE49-F238E27FC236}">
                <a16:creationId xmlns:a16="http://schemas.microsoft.com/office/drawing/2014/main" id="{166D26C6-5057-18BD-9839-282427420F27}"/>
              </a:ext>
            </a:extLst>
          </p:cNvPr>
          <p:cNvSpPr/>
          <p:nvPr/>
        </p:nvSpPr>
        <p:spPr>
          <a:xfrm>
            <a:off x="6781558" y="3371343"/>
            <a:ext cx="1006920" cy="400067"/>
          </a:xfrm>
          <a:prstGeom prst="rect">
            <a:avLst/>
          </a:prstGeom>
        </p:spPr>
        <p:txBody>
          <a:bodyPr wrap="none" lIns="91397" tIns="45699" rIns="91397" bIns="45699">
            <a:spAutoFit/>
          </a:bodyPr>
          <a:lstStyle/>
          <a:p>
            <a:pPr>
              <a:defRPr/>
            </a:pPr>
            <a:r>
              <a:rPr lang="en-US" altLang="zh-CN" sz="2000" b="1" dirty="0" err="1">
                <a:solidFill>
                  <a:srgbClr val="151472"/>
                </a:solidFill>
                <a:latin typeface="Candara" panose="020E0502030303020204" pitchFamily="34" charset="0"/>
                <a:ea typeface="迷你简菱心" panose="02010609000101010101" pitchFamily="49" charset="-122"/>
              </a:rPr>
              <a:t>Cấu</a:t>
            </a:r>
            <a:r>
              <a:rPr lang="en-US" altLang="zh-CN" sz="2000" b="1" dirty="0">
                <a:solidFill>
                  <a:srgbClr val="151472"/>
                </a:solidFill>
                <a:latin typeface="Candara" panose="020E0502030303020204" pitchFamily="34" charset="0"/>
                <a:ea typeface="迷你简菱心" panose="02010609000101010101" pitchFamily="49" charset="-122"/>
              </a:rPr>
              <a:t> </a:t>
            </a:r>
            <a:r>
              <a:rPr lang="en-US" altLang="zh-CN" sz="2000" b="1" dirty="0" err="1">
                <a:solidFill>
                  <a:srgbClr val="151472"/>
                </a:solidFill>
                <a:latin typeface="Candara" panose="020E0502030303020204" pitchFamily="34" charset="0"/>
                <a:ea typeface="迷你简菱心" panose="02010609000101010101" pitchFamily="49" charset="-122"/>
              </a:rPr>
              <a:t>tạo</a:t>
            </a:r>
            <a:endParaRPr lang="zh-CN" altLang="en-US" sz="2000" b="1" dirty="0">
              <a:solidFill>
                <a:srgbClr val="151472"/>
              </a:solidFill>
              <a:latin typeface="Candara" panose="020E0502030303020204" pitchFamily="34" charset="0"/>
              <a:ea typeface="迷你简菱心" panose="02010609000101010101" pitchFamily="49" charset="-122"/>
            </a:endParaRPr>
          </a:p>
        </p:txBody>
      </p:sp>
      <p:sp>
        <p:nvSpPr>
          <p:cNvPr id="36" name="燕尾形 113">
            <a:extLst>
              <a:ext uri="{FF2B5EF4-FFF2-40B4-BE49-F238E27FC236}">
                <a16:creationId xmlns:a16="http://schemas.microsoft.com/office/drawing/2014/main" id="{30268667-8BCE-869B-1ABC-4D9584AF8A75}"/>
              </a:ext>
            </a:extLst>
          </p:cNvPr>
          <p:cNvSpPr/>
          <p:nvPr/>
        </p:nvSpPr>
        <p:spPr>
          <a:xfrm rot="5400000">
            <a:off x="6264193" y="5329713"/>
            <a:ext cx="359723" cy="577671"/>
          </a:xfrm>
          <a:prstGeom prst="chevron">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7" tIns="60953" rIns="121907" bIns="60953" anchor="ctr"/>
          <a:lstStyle/>
          <a:p>
            <a:pPr algn="ctr" eaLnBrk="1" hangingPunct="1">
              <a:defRPr/>
            </a:pPr>
            <a:endParaRPr lang="zh-CN" altLang="en-US" sz="1333" dirty="0">
              <a:solidFill>
                <a:schemeClr val="tx1"/>
              </a:solidFill>
              <a:latin typeface="Candara" panose="020E0502030303020204" pitchFamily="34" charset="0"/>
            </a:endParaRPr>
          </a:p>
        </p:txBody>
      </p:sp>
      <p:cxnSp>
        <p:nvCxnSpPr>
          <p:cNvPr id="37" name="直接连接符 114">
            <a:extLst>
              <a:ext uri="{FF2B5EF4-FFF2-40B4-BE49-F238E27FC236}">
                <a16:creationId xmlns:a16="http://schemas.microsoft.com/office/drawing/2014/main" id="{7873F561-B2E8-92DC-A9B5-7562CFB47048}"/>
              </a:ext>
            </a:extLst>
          </p:cNvPr>
          <p:cNvCxnSpPr>
            <a:cxnSpLocks/>
          </p:cNvCxnSpPr>
          <p:nvPr/>
        </p:nvCxnSpPr>
        <p:spPr>
          <a:xfrm>
            <a:off x="6442998" y="5894077"/>
            <a:ext cx="4182669"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8" name="矩形 115">
            <a:extLst>
              <a:ext uri="{FF2B5EF4-FFF2-40B4-BE49-F238E27FC236}">
                <a16:creationId xmlns:a16="http://schemas.microsoft.com/office/drawing/2014/main" id="{AF10235B-48DF-B632-73E8-89E3AD98CB43}"/>
              </a:ext>
            </a:extLst>
          </p:cNvPr>
          <p:cNvSpPr/>
          <p:nvPr/>
        </p:nvSpPr>
        <p:spPr>
          <a:xfrm>
            <a:off x="6778290" y="4919320"/>
            <a:ext cx="1491911" cy="400067"/>
          </a:xfrm>
          <a:prstGeom prst="rect">
            <a:avLst/>
          </a:prstGeom>
        </p:spPr>
        <p:txBody>
          <a:bodyPr wrap="square" lIns="91397" tIns="45699" rIns="91397" bIns="45699">
            <a:spAutoFit/>
          </a:bodyPr>
          <a:lstStyle/>
          <a:p>
            <a:pPr>
              <a:defRPr/>
            </a:pPr>
            <a:r>
              <a:rPr lang="en-US" altLang="zh-CN" sz="2000" b="1" dirty="0" err="1">
                <a:solidFill>
                  <a:srgbClr val="151472"/>
                </a:solidFill>
                <a:latin typeface="Candara" panose="020E0502030303020204" pitchFamily="34" charset="0"/>
                <a:ea typeface="迷你简菱心" panose="02010609000101010101" pitchFamily="49" charset="-122"/>
              </a:rPr>
              <a:t>Nguyên</a:t>
            </a:r>
            <a:r>
              <a:rPr lang="en-US" altLang="zh-CN" sz="2000" b="1" dirty="0">
                <a:solidFill>
                  <a:srgbClr val="151472"/>
                </a:solidFill>
                <a:latin typeface="Candara" panose="020E0502030303020204" pitchFamily="34" charset="0"/>
                <a:ea typeface="迷你简菱心" panose="02010609000101010101" pitchFamily="49" charset="-122"/>
              </a:rPr>
              <a:t> </a:t>
            </a:r>
            <a:r>
              <a:rPr lang="en-US" altLang="zh-CN" sz="2000" b="1" dirty="0" err="1">
                <a:solidFill>
                  <a:srgbClr val="151472"/>
                </a:solidFill>
                <a:latin typeface="Candara" panose="020E0502030303020204" pitchFamily="34" charset="0"/>
                <a:ea typeface="迷你简菱心" panose="02010609000101010101" pitchFamily="49" charset="-122"/>
              </a:rPr>
              <a:t>lý</a:t>
            </a:r>
            <a:endParaRPr lang="zh-CN" altLang="en-US" sz="2000" b="1" dirty="0">
              <a:solidFill>
                <a:srgbClr val="151472"/>
              </a:solidFill>
              <a:latin typeface="Candara" panose="020E0502030303020204" pitchFamily="34" charset="0"/>
              <a:ea typeface="迷你简菱心" panose="02010609000101010101" pitchFamily="49" charset="-122"/>
            </a:endParaRPr>
          </a:p>
        </p:txBody>
      </p:sp>
      <p:sp>
        <p:nvSpPr>
          <p:cNvPr id="52" name="Hộp Văn bản 51">
            <a:extLst>
              <a:ext uri="{FF2B5EF4-FFF2-40B4-BE49-F238E27FC236}">
                <a16:creationId xmlns:a16="http://schemas.microsoft.com/office/drawing/2014/main" id="{9286463F-0149-C504-F29C-0A8D66F2DCC9}"/>
              </a:ext>
            </a:extLst>
          </p:cNvPr>
          <p:cNvSpPr txBox="1"/>
          <p:nvPr/>
        </p:nvSpPr>
        <p:spPr>
          <a:xfrm>
            <a:off x="6732891" y="2224964"/>
            <a:ext cx="4036710" cy="830997"/>
          </a:xfrm>
          <a:prstGeom prst="rect">
            <a:avLst/>
          </a:prstGeom>
          <a:noFill/>
        </p:spPr>
        <p:txBody>
          <a:bodyPr wrap="square" rtlCol="0">
            <a:spAutoFit/>
          </a:bodyPr>
          <a:lstStyle/>
          <a:p>
            <a:r>
              <a:rPr lang="en-US" sz="1600" dirty="0" err="1">
                <a:highlight>
                  <a:srgbClr val="FFFFFF"/>
                </a:highlight>
                <a:latin typeface="Candara" panose="020E0502030303020204" pitchFamily="34" charset="0"/>
                <a:ea typeface="Calibri" panose="020F0502020204030204" pitchFamily="34" charset="0"/>
              </a:rPr>
              <a:t>L</a:t>
            </a:r>
            <a:r>
              <a:rPr lang="en-US" sz="1600" dirty="0" err="1">
                <a:effectLst/>
                <a:highlight>
                  <a:srgbClr val="FFFFFF"/>
                </a:highlight>
                <a:latin typeface="Candara" panose="020E0502030303020204" pitchFamily="34" charset="0"/>
                <a:ea typeface="Calibri" panose="020F0502020204030204" pitchFamily="34" charset="0"/>
              </a:rPr>
              <a:t>ực</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bổ</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trợ</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tác</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dụng</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lên</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cơ</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cấu</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dẫn</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động</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lái</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để</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duy</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trì</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hoặc</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thay</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đổi</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hướng</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chuyển</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động</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Điều</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khiển</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tay</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lái</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nhẹ</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nhàng</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cơ</a:t>
            </a:r>
            <a:r>
              <a:rPr lang="en-US" sz="1600" dirty="0">
                <a:effectLst/>
                <a:highlight>
                  <a:srgbClr val="FFFFFF"/>
                </a:highlight>
                <a:latin typeface="Candara" panose="020E0502030303020204" pitchFamily="34" charset="0"/>
                <a:ea typeface="Calibri" panose="020F0502020204030204" pitchFamily="34" charset="0"/>
              </a:rPr>
              <a:t> </a:t>
            </a:r>
            <a:r>
              <a:rPr lang="en-US" sz="1600" dirty="0" err="1">
                <a:effectLst/>
                <a:highlight>
                  <a:srgbClr val="FFFFFF"/>
                </a:highlight>
                <a:latin typeface="Candara" panose="020E0502030303020204" pitchFamily="34" charset="0"/>
                <a:ea typeface="Calibri" panose="020F0502020204030204" pitchFamily="34" charset="0"/>
              </a:rPr>
              <a:t>động</a:t>
            </a:r>
            <a:r>
              <a:rPr lang="en-US" sz="1600" dirty="0">
                <a:effectLst/>
                <a:highlight>
                  <a:srgbClr val="FFFFFF"/>
                </a:highlight>
                <a:latin typeface="Candara" panose="020E0502030303020204" pitchFamily="34" charset="0"/>
                <a:ea typeface="Calibri" panose="020F0502020204030204" pitchFamily="34" charset="0"/>
              </a:rPr>
              <a:t> </a:t>
            </a:r>
            <a:endParaRPr lang="en-US" sz="1600" dirty="0">
              <a:latin typeface="Candara" panose="020E0502030303020204" pitchFamily="34" charset="0"/>
            </a:endParaRPr>
          </a:p>
        </p:txBody>
      </p:sp>
      <p:sp>
        <p:nvSpPr>
          <p:cNvPr id="53" name="Hộp Văn bản 52">
            <a:extLst>
              <a:ext uri="{FF2B5EF4-FFF2-40B4-BE49-F238E27FC236}">
                <a16:creationId xmlns:a16="http://schemas.microsoft.com/office/drawing/2014/main" id="{C1C73A21-AFE5-602B-B824-ACAA3B1F5F19}"/>
              </a:ext>
            </a:extLst>
          </p:cNvPr>
          <p:cNvSpPr txBox="1"/>
          <p:nvPr/>
        </p:nvSpPr>
        <p:spPr>
          <a:xfrm>
            <a:off x="6778290" y="3842426"/>
            <a:ext cx="3728843" cy="584775"/>
          </a:xfrm>
          <a:prstGeom prst="rect">
            <a:avLst/>
          </a:prstGeom>
          <a:noFill/>
        </p:spPr>
        <p:txBody>
          <a:bodyPr wrap="square" rtlCol="0">
            <a:spAutoFit/>
          </a:bodyPr>
          <a:lstStyle/>
          <a:p>
            <a:r>
              <a:rPr lang="en-US" sz="1600" dirty="0" err="1">
                <a:latin typeface="Candara" panose="020E0502030303020204" pitchFamily="34" charset="0"/>
              </a:rPr>
              <a:t>Vô</a:t>
            </a:r>
            <a:r>
              <a:rPr lang="en-US" sz="1600" dirty="0">
                <a:latin typeface="Candara" panose="020E0502030303020204" pitchFamily="34" charset="0"/>
              </a:rPr>
              <a:t> </a:t>
            </a:r>
            <a:r>
              <a:rPr lang="en-US" sz="1600" dirty="0" err="1">
                <a:latin typeface="Candara" panose="020E0502030303020204" pitchFamily="34" charset="0"/>
              </a:rPr>
              <a:t>lăng</a:t>
            </a:r>
            <a:r>
              <a:rPr lang="en-US" sz="1600" dirty="0">
                <a:latin typeface="Candara" panose="020E0502030303020204" pitchFamily="34" charset="0"/>
              </a:rPr>
              <a:t>, </a:t>
            </a:r>
            <a:r>
              <a:rPr lang="en-US" sz="1600" dirty="0" err="1">
                <a:latin typeface="Candara" panose="020E0502030303020204" pitchFamily="34" charset="0"/>
              </a:rPr>
              <a:t>trục</a:t>
            </a:r>
            <a:r>
              <a:rPr lang="en-US" sz="1600" dirty="0">
                <a:latin typeface="Candara" panose="020E0502030303020204" pitchFamily="34" charset="0"/>
              </a:rPr>
              <a:t> </a:t>
            </a:r>
            <a:r>
              <a:rPr lang="en-US" sz="1600" dirty="0" err="1">
                <a:latin typeface="Candara" panose="020E0502030303020204" pitchFamily="34" charset="0"/>
              </a:rPr>
              <a:t>lái</a:t>
            </a:r>
            <a:r>
              <a:rPr lang="en-US" sz="1600" dirty="0">
                <a:latin typeface="Candara" panose="020E0502030303020204" pitchFamily="34" charset="0"/>
              </a:rPr>
              <a:t>, </a:t>
            </a:r>
            <a:r>
              <a:rPr lang="en-US" sz="1600" dirty="0" err="1">
                <a:latin typeface="Candara" panose="020E0502030303020204" pitchFamily="34" charset="0"/>
              </a:rPr>
              <a:t>bộ</a:t>
            </a:r>
            <a:r>
              <a:rPr lang="en-US" sz="1600" dirty="0">
                <a:latin typeface="Candara" panose="020E0502030303020204" pitchFamily="34" charset="0"/>
              </a:rPr>
              <a:t> </a:t>
            </a:r>
            <a:r>
              <a:rPr lang="en-US" sz="1600" dirty="0" err="1">
                <a:latin typeface="Candara" panose="020E0502030303020204" pitchFamily="34" charset="0"/>
              </a:rPr>
              <a:t>giảm</a:t>
            </a:r>
            <a:r>
              <a:rPr lang="en-US" sz="1600" dirty="0">
                <a:latin typeface="Candara" panose="020E0502030303020204" pitchFamily="34" charset="0"/>
              </a:rPr>
              <a:t> </a:t>
            </a:r>
            <a:r>
              <a:rPr lang="en-US" sz="1600" dirty="0" err="1">
                <a:latin typeface="Candara" panose="020E0502030303020204" pitchFamily="34" charset="0"/>
              </a:rPr>
              <a:t>tốc</a:t>
            </a:r>
            <a:r>
              <a:rPr lang="en-US" sz="1600" dirty="0">
                <a:latin typeface="Candara" panose="020E0502030303020204" pitchFamily="34" charset="0"/>
              </a:rPr>
              <a:t>, </a:t>
            </a:r>
            <a:r>
              <a:rPr lang="en-US" sz="1600" dirty="0" err="1">
                <a:latin typeface="Candara" panose="020E0502030303020204" pitchFamily="34" charset="0"/>
              </a:rPr>
              <a:t>cơ</a:t>
            </a:r>
            <a:r>
              <a:rPr lang="en-US" sz="1600" dirty="0">
                <a:latin typeface="Candara" panose="020E0502030303020204" pitchFamily="34" charset="0"/>
              </a:rPr>
              <a:t> </a:t>
            </a:r>
            <a:r>
              <a:rPr lang="en-US" sz="1600" dirty="0" err="1">
                <a:latin typeface="Candara" panose="020E0502030303020204" pitchFamily="34" charset="0"/>
              </a:rPr>
              <a:t>cấu</a:t>
            </a:r>
            <a:r>
              <a:rPr lang="en-US" sz="1600" dirty="0">
                <a:latin typeface="Candara" panose="020E0502030303020204" pitchFamily="34" charset="0"/>
              </a:rPr>
              <a:t> </a:t>
            </a:r>
            <a:r>
              <a:rPr lang="en-US" sz="1600" dirty="0" err="1">
                <a:latin typeface="Candara" panose="020E0502030303020204" pitchFamily="34" charset="0"/>
              </a:rPr>
              <a:t>lái</a:t>
            </a:r>
            <a:r>
              <a:rPr lang="en-US" sz="1600" dirty="0">
                <a:latin typeface="Candara" panose="020E0502030303020204" pitchFamily="34" charset="0"/>
              </a:rPr>
              <a:t>, </a:t>
            </a:r>
            <a:r>
              <a:rPr lang="en-US" sz="1600" dirty="0" err="1">
                <a:latin typeface="Candara" panose="020E0502030303020204" pitchFamily="34" charset="0"/>
              </a:rPr>
              <a:t>dẫn</a:t>
            </a:r>
            <a:r>
              <a:rPr lang="en-US" sz="1600" dirty="0">
                <a:latin typeface="Candara" panose="020E0502030303020204" pitchFamily="34" charset="0"/>
              </a:rPr>
              <a:t> </a:t>
            </a:r>
            <a:r>
              <a:rPr lang="en-US" sz="1600" dirty="0" err="1">
                <a:latin typeface="Candara" panose="020E0502030303020204" pitchFamily="34" charset="0"/>
              </a:rPr>
              <a:t>động</a:t>
            </a:r>
            <a:r>
              <a:rPr lang="en-US" sz="1600" dirty="0">
                <a:latin typeface="Candara" panose="020E0502030303020204" pitchFamily="34" charset="0"/>
              </a:rPr>
              <a:t> </a:t>
            </a:r>
            <a:r>
              <a:rPr lang="en-US" sz="1600" dirty="0" err="1">
                <a:latin typeface="Candara" panose="020E0502030303020204" pitchFamily="34" charset="0"/>
              </a:rPr>
              <a:t>lái</a:t>
            </a:r>
            <a:r>
              <a:rPr lang="en-US" sz="1600" dirty="0">
                <a:latin typeface="Candara" panose="020E0502030303020204" pitchFamily="34" charset="0"/>
              </a:rPr>
              <a:t>, </a:t>
            </a:r>
            <a:r>
              <a:rPr lang="en-US" sz="1600" dirty="0" err="1">
                <a:latin typeface="Candara" panose="020E0502030303020204" pitchFamily="34" charset="0"/>
              </a:rPr>
              <a:t>động</a:t>
            </a:r>
            <a:r>
              <a:rPr lang="en-US" sz="1600" dirty="0">
                <a:latin typeface="Candara" panose="020E0502030303020204" pitchFamily="34" charset="0"/>
              </a:rPr>
              <a:t> </a:t>
            </a:r>
            <a:r>
              <a:rPr lang="en-US" sz="1600" dirty="0" err="1">
                <a:latin typeface="Candara" panose="020E0502030303020204" pitchFamily="34" charset="0"/>
              </a:rPr>
              <a:t>cơ</a:t>
            </a:r>
            <a:endParaRPr lang="en-US" sz="1600" dirty="0">
              <a:latin typeface="Candara" panose="020E0502030303020204" pitchFamily="34" charset="0"/>
            </a:endParaRPr>
          </a:p>
        </p:txBody>
      </p:sp>
      <p:sp>
        <p:nvSpPr>
          <p:cNvPr id="54" name="Hộp Văn bản 53">
            <a:extLst>
              <a:ext uri="{FF2B5EF4-FFF2-40B4-BE49-F238E27FC236}">
                <a16:creationId xmlns:a16="http://schemas.microsoft.com/office/drawing/2014/main" id="{A3D27728-DF40-EEDE-09D6-9C459E972FAB}"/>
              </a:ext>
            </a:extLst>
          </p:cNvPr>
          <p:cNvSpPr txBox="1"/>
          <p:nvPr/>
        </p:nvSpPr>
        <p:spPr>
          <a:xfrm>
            <a:off x="6872059" y="5284599"/>
            <a:ext cx="3897542" cy="584775"/>
          </a:xfrm>
          <a:prstGeom prst="rect">
            <a:avLst/>
          </a:prstGeom>
          <a:noFill/>
        </p:spPr>
        <p:txBody>
          <a:bodyPr wrap="square" rtlCol="0">
            <a:spAutoFit/>
          </a:bodyPr>
          <a:lstStyle/>
          <a:p>
            <a:r>
              <a:rPr lang="en-US" sz="1600" dirty="0">
                <a:latin typeface="Candara" panose="020E0502030303020204" pitchFamily="34" charset="0"/>
              </a:rPr>
              <a:t>ECU </a:t>
            </a:r>
            <a:r>
              <a:rPr lang="en-US" sz="1600" dirty="0" err="1">
                <a:latin typeface="Candara" panose="020E0502030303020204" pitchFamily="34" charset="0"/>
              </a:rPr>
              <a:t>điều</a:t>
            </a:r>
            <a:r>
              <a:rPr lang="en-US" sz="1600" dirty="0">
                <a:latin typeface="Candara" panose="020E0502030303020204" pitchFamily="34" charset="0"/>
              </a:rPr>
              <a:t> </a:t>
            </a:r>
            <a:r>
              <a:rPr lang="en-US" sz="1600" dirty="0" err="1">
                <a:latin typeface="Candara" panose="020E0502030303020204" pitchFamily="34" charset="0"/>
              </a:rPr>
              <a:t>khiển</a:t>
            </a:r>
            <a:r>
              <a:rPr lang="en-US" sz="1600" dirty="0">
                <a:latin typeface="Candara" panose="020E0502030303020204" pitchFamily="34" charset="0"/>
              </a:rPr>
              <a:t> momen </a:t>
            </a:r>
            <a:r>
              <a:rPr lang="en-US" sz="1600" dirty="0" err="1">
                <a:latin typeface="Candara" panose="020E0502030303020204" pitchFamily="34" charset="0"/>
              </a:rPr>
              <a:t>trợ</a:t>
            </a:r>
            <a:r>
              <a:rPr lang="en-US" sz="1600" dirty="0">
                <a:latin typeface="Candara" panose="020E0502030303020204" pitchFamily="34" charset="0"/>
              </a:rPr>
              <a:t> </a:t>
            </a:r>
            <a:r>
              <a:rPr lang="en-US" sz="1600" dirty="0" err="1">
                <a:latin typeface="Candara" panose="020E0502030303020204" pitchFamily="34" charset="0"/>
              </a:rPr>
              <a:t>lực</a:t>
            </a:r>
            <a:r>
              <a:rPr lang="en-US" sz="1600" dirty="0">
                <a:latin typeface="Candara" panose="020E0502030303020204" pitchFamily="34" charset="0"/>
              </a:rPr>
              <a:t> </a:t>
            </a:r>
            <a:r>
              <a:rPr lang="en-US" sz="1600" dirty="0" err="1">
                <a:latin typeface="Candara" panose="020E0502030303020204" pitchFamily="34" charset="0"/>
              </a:rPr>
              <a:t>theo</a:t>
            </a:r>
            <a:r>
              <a:rPr lang="en-US" sz="1600" dirty="0">
                <a:latin typeface="Candara" panose="020E0502030303020204" pitchFamily="34" charset="0"/>
              </a:rPr>
              <a:t> momen </a:t>
            </a:r>
            <a:r>
              <a:rPr lang="en-US" sz="1600" dirty="0" err="1">
                <a:latin typeface="Candara" panose="020E0502030303020204" pitchFamily="34" charset="0"/>
              </a:rPr>
              <a:t>đánh</a:t>
            </a:r>
            <a:r>
              <a:rPr lang="en-US" sz="1600" dirty="0">
                <a:latin typeface="Candara" panose="020E0502030303020204" pitchFamily="34" charset="0"/>
              </a:rPr>
              <a:t> </a:t>
            </a:r>
            <a:r>
              <a:rPr lang="en-US" sz="1600" dirty="0" err="1">
                <a:latin typeface="Candara" panose="020E0502030303020204" pitchFamily="34" charset="0"/>
              </a:rPr>
              <a:t>lái</a:t>
            </a:r>
            <a:r>
              <a:rPr lang="en-US" sz="1600" dirty="0">
                <a:latin typeface="Candara" panose="020E0502030303020204" pitchFamily="34" charset="0"/>
              </a:rPr>
              <a:t>, </a:t>
            </a:r>
            <a:r>
              <a:rPr lang="en-US" sz="1600" dirty="0" err="1">
                <a:latin typeface="Candara" panose="020E0502030303020204" pitchFamily="34" charset="0"/>
              </a:rPr>
              <a:t>tốc</a:t>
            </a:r>
            <a:r>
              <a:rPr lang="en-US" sz="1600" dirty="0">
                <a:latin typeface="Candara" panose="020E0502030303020204" pitchFamily="34" charset="0"/>
              </a:rPr>
              <a:t> </a:t>
            </a:r>
            <a:r>
              <a:rPr lang="en-US" sz="1600" dirty="0" err="1">
                <a:latin typeface="Candara" panose="020E0502030303020204" pitchFamily="34" charset="0"/>
              </a:rPr>
              <a:t>độ</a:t>
            </a:r>
            <a:r>
              <a:rPr lang="en-US" sz="1600" dirty="0">
                <a:latin typeface="Candara" panose="020E0502030303020204" pitchFamily="34" charset="0"/>
              </a:rPr>
              <a:t> </a:t>
            </a:r>
            <a:r>
              <a:rPr lang="en-US" sz="1600" dirty="0" err="1">
                <a:latin typeface="Candara" panose="020E0502030303020204" pitchFamily="34" charset="0"/>
              </a:rPr>
              <a:t>xe</a:t>
            </a:r>
            <a:r>
              <a:rPr lang="en-US" sz="1600" dirty="0">
                <a:latin typeface="Candara" panose="020E0502030303020204" pitchFamily="34" charset="0"/>
              </a:rPr>
              <a:t>, </a:t>
            </a:r>
            <a:r>
              <a:rPr lang="en-US" sz="1600" dirty="0" err="1">
                <a:latin typeface="Candara" panose="020E0502030303020204" pitchFamily="34" charset="0"/>
              </a:rPr>
              <a:t>góc</a:t>
            </a:r>
            <a:r>
              <a:rPr lang="en-US" sz="1600" dirty="0">
                <a:latin typeface="Candara" panose="020E0502030303020204" pitchFamily="34" charset="0"/>
              </a:rPr>
              <a:t> </a:t>
            </a:r>
            <a:r>
              <a:rPr lang="en-US" sz="1600" dirty="0" err="1">
                <a:latin typeface="Candara" panose="020E0502030303020204" pitchFamily="34" charset="0"/>
              </a:rPr>
              <a:t>đánh</a:t>
            </a:r>
            <a:r>
              <a:rPr lang="en-US" sz="1600" dirty="0">
                <a:latin typeface="Candara" panose="020E0502030303020204" pitchFamily="34" charset="0"/>
              </a:rPr>
              <a:t> </a:t>
            </a:r>
            <a:r>
              <a:rPr lang="en-US" sz="1600" dirty="0" err="1">
                <a:latin typeface="Candara" panose="020E0502030303020204" pitchFamily="34" charset="0"/>
              </a:rPr>
              <a:t>lái</a:t>
            </a:r>
            <a:r>
              <a:rPr lang="en-US" sz="1600" dirty="0">
                <a:latin typeface="Candara" panose="020E0502030303020204" pitchFamily="34" charset="0"/>
              </a:rPr>
              <a:t> </a:t>
            </a:r>
          </a:p>
        </p:txBody>
      </p:sp>
      <p:grpSp>
        <p:nvGrpSpPr>
          <p:cNvPr id="6" name="Group 17">
            <a:extLst>
              <a:ext uri="{FF2B5EF4-FFF2-40B4-BE49-F238E27FC236}">
                <a16:creationId xmlns:a16="http://schemas.microsoft.com/office/drawing/2014/main" id="{6F6E96CA-23CE-BE3E-0A67-8A19DD49F21B}"/>
              </a:ext>
            </a:extLst>
          </p:cNvPr>
          <p:cNvGrpSpPr/>
          <p:nvPr/>
        </p:nvGrpSpPr>
        <p:grpSpPr>
          <a:xfrm>
            <a:off x="-87086" y="6582470"/>
            <a:ext cx="12348758" cy="330390"/>
            <a:chOff x="0" y="6642340"/>
            <a:chExt cx="12265361" cy="236762"/>
          </a:xfrm>
          <a:solidFill>
            <a:srgbClr val="151472"/>
          </a:solidFill>
        </p:grpSpPr>
        <p:grpSp>
          <p:nvGrpSpPr>
            <p:cNvPr id="7" name="Group 18">
              <a:extLst>
                <a:ext uri="{FF2B5EF4-FFF2-40B4-BE49-F238E27FC236}">
                  <a16:creationId xmlns:a16="http://schemas.microsoft.com/office/drawing/2014/main" id="{B1DA0D25-F1F6-3F0A-FDA5-EE671988CEB5}"/>
                </a:ext>
              </a:extLst>
            </p:cNvPr>
            <p:cNvGrpSpPr/>
            <p:nvPr/>
          </p:nvGrpSpPr>
          <p:grpSpPr>
            <a:xfrm>
              <a:off x="0" y="6642340"/>
              <a:ext cx="12265361" cy="220557"/>
              <a:chOff x="0" y="6642340"/>
              <a:chExt cx="12265361" cy="220557"/>
            </a:xfrm>
            <a:grpFill/>
          </p:grpSpPr>
          <p:grpSp>
            <p:nvGrpSpPr>
              <p:cNvPr id="9" name="Group 20">
                <a:extLst>
                  <a:ext uri="{FF2B5EF4-FFF2-40B4-BE49-F238E27FC236}">
                    <a16:creationId xmlns:a16="http://schemas.microsoft.com/office/drawing/2014/main" id="{939E4E04-9206-78CF-71A7-8371BA4AA943}"/>
                  </a:ext>
                </a:extLst>
              </p:cNvPr>
              <p:cNvGrpSpPr/>
              <p:nvPr/>
            </p:nvGrpSpPr>
            <p:grpSpPr>
              <a:xfrm>
                <a:off x="0" y="6642340"/>
                <a:ext cx="12265361" cy="215660"/>
                <a:chOff x="0" y="6642340"/>
                <a:chExt cx="12265361" cy="215660"/>
              </a:xfrm>
              <a:grpFill/>
            </p:grpSpPr>
            <p:sp>
              <p:nvSpPr>
                <p:cNvPr id="11" name="Rectangle 22">
                  <a:extLst>
                    <a:ext uri="{FF2B5EF4-FFF2-40B4-BE49-F238E27FC236}">
                      <a16:creationId xmlns:a16="http://schemas.microsoft.com/office/drawing/2014/main" id="{4D3253AA-F6BC-DEC0-BD4C-03A0DA54F48A}"/>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25">
                  <a:extLst>
                    <a:ext uri="{FF2B5EF4-FFF2-40B4-BE49-F238E27FC236}">
                      <a16:creationId xmlns:a16="http://schemas.microsoft.com/office/drawing/2014/main" id="{4D6CC164-DFAF-3BF2-C8DC-38B1465012FC}"/>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 name="TextBox 21">
                <a:extLst>
                  <a:ext uri="{FF2B5EF4-FFF2-40B4-BE49-F238E27FC236}">
                    <a16:creationId xmlns:a16="http://schemas.microsoft.com/office/drawing/2014/main" id="{2110EA9F-14D8-71B2-EBC6-D67AFCD34A0C}"/>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5</a:t>
                </a:r>
              </a:p>
            </p:txBody>
          </p:sp>
        </p:grpSp>
        <p:sp>
          <p:nvSpPr>
            <p:cNvPr id="8" name="TextBox 19">
              <a:extLst>
                <a:ext uri="{FF2B5EF4-FFF2-40B4-BE49-F238E27FC236}">
                  <a16:creationId xmlns:a16="http://schemas.microsoft.com/office/drawing/2014/main" id="{8F622E2F-4E1E-5441-3D0C-0647D8878A27}"/>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2717807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750"/>
                                        <p:tgtEl>
                                          <p:spTgt spid="30"/>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par>
                          <p:cTn id="21" fill="hold">
                            <p:stCondLst>
                              <p:cond delay="750"/>
                            </p:stCondLst>
                            <p:childTnLst>
                              <p:par>
                                <p:cTn id="22" presetID="47"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750"/>
                            </p:stCondLst>
                            <p:childTnLst>
                              <p:par>
                                <p:cTn id="28" presetID="22" presetClass="entr" presetSubtype="8"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2" grpId="0" animBg="1"/>
      <p:bldP spid="34" grpId="0"/>
      <p:bldP spid="36" grpId="0" animBg="1"/>
      <p:bldP spid="38" grpId="0"/>
      <p:bldP spid="52" grpId="0"/>
      <p:bldP spid="53"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5" name="文本框 4"/>
          <p:cNvSpPr txBox="1"/>
          <p:nvPr/>
        </p:nvSpPr>
        <p:spPr>
          <a:xfrm>
            <a:off x="1349827" y="371747"/>
            <a:ext cx="5676005"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02. </a:t>
            </a:r>
            <a:r>
              <a:rPr lang="en-US" altLang="zh-CN" dirty="0" err="1">
                <a:solidFill>
                  <a:srgbClr val="151472"/>
                </a:solidFill>
                <a:latin typeface="Candara" panose="020E0502030303020204" pitchFamily="34" charset="0"/>
                <a:ea typeface="方正尚酷简体" panose="03000509000000000000" pitchFamily="65" charset="-122"/>
              </a:rPr>
              <a:t>Cơ</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sở</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lý</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thuyết</a:t>
            </a:r>
            <a:endParaRPr lang="zh-CN" altLang="en-US" dirty="0">
              <a:solidFill>
                <a:srgbClr val="151472"/>
              </a:solidFill>
              <a:latin typeface="Candara" panose="020E0502030303020204" pitchFamily="34" charset="0"/>
              <a:ea typeface="方正尚酷简体" panose="03000509000000000000" pitchFamily="65" charset="-122"/>
            </a:endParaRPr>
          </a:p>
        </p:txBody>
      </p:sp>
      <p:pic>
        <p:nvPicPr>
          <p:cNvPr id="10" name="Picture 13">
            <a:extLst>
              <a:ext uri="{FF2B5EF4-FFF2-40B4-BE49-F238E27FC236}">
                <a16:creationId xmlns:a16="http://schemas.microsoft.com/office/drawing/2014/main" id="{0FCC555A-0F2C-ACDC-326D-7BFCEF78F709}"/>
              </a:ext>
            </a:extLst>
          </p:cNvPr>
          <p:cNvPicPr>
            <a:picLocks noChangeAspect="1"/>
          </p:cNvPicPr>
          <p:nvPr/>
        </p:nvPicPr>
        <p:blipFill rotWithShape="1">
          <a:blip r:embed="rId3">
            <a:extLst>
              <a:ext uri="{28A0092B-C50C-407E-A947-70E740481C1C}">
                <a14:useLocalDpi xmlns:a14="http://schemas.microsoft.com/office/drawing/2010/main" val="0"/>
              </a:ext>
            </a:extLst>
          </a:blip>
          <a:srcRect l="8292" r="8036"/>
          <a:stretch/>
        </p:blipFill>
        <p:spPr>
          <a:xfrm>
            <a:off x="125506" y="1705270"/>
            <a:ext cx="5970494" cy="4757007"/>
          </a:xfrm>
          <a:prstGeom prst="rect">
            <a:avLst/>
          </a:prstGeom>
        </p:spPr>
      </p:pic>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C2E15C95-F94E-0E86-6146-242B61372143}"/>
                  </a:ext>
                </a:extLst>
              </p:cNvPr>
              <p:cNvSpPr txBox="1"/>
              <p:nvPr/>
            </p:nvSpPr>
            <p:spPr>
              <a:xfrm>
                <a:off x="6096000" y="1296629"/>
                <a:ext cx="5970494" cy="5268109"/>
              </a:xfrm>
              <a:prstGeom prst="rect">
                <a:avLst/>
              </a:prstGeom>
              <a:noFill/>
            </p:spPr>
            <p:txBody>
              <a:bodyPr wrap="square" rtlCol="0">
                <a:spAutoFit/>
              </a:bodyPr>
              <a:lstStyle/>
              <a:p>
                <a:pPr marL="342900" lvl="0" indent="-342900">
                  <a:lnSpc>
                    <a:spcPts val="2800"/>
                  </a:lnSpc>
                  <a:spcAft>
                    <a:spcPts val="600"/>
                  </a:spcAft>
                  <a:buFont typeface="Wingdings" panose="05000000000000000000" pitchFamily="2" charset="2"/>
                  <a:buChar char=""/>
                </a:pPr>
                <a:r>
                  <a:rPr lang="en-US" sz="1800" dirty="0">
                    <a:solidFill>
                      <a:srgbClr val="FF0000"/>
                    </a:solidFill>
                    <a:effectLst/>
                    <a:latin typeface="Candara" panose="020E0502030303020204" pitchFamily="34" charset="0"/>
                    <a:ea typeface="Arial" panose="020B0604020202020204" pitchFamily="34" charset="0"/>
                  </a:rPr>
                  <a:t>Xét </a:t>
                </a:r>
                <a:r>
                  <a:rPr lang="en-US" sz="1800" dirty="0" err="1">
                    <a:solidFill>
                      <a:srgbClr val="FF0000"/>
                    </a:solidFill>
                    <a:effectLst/>
                    <a:latin typeface="Candara" panose="020E0502030303020204" pitchFamily="34" charset="0"/>
                    <a:ea typeface="Arial" panose="020B0604020202020204" pitchFamily="34" charset="0"/>
                  </a:rPr>
                  <a:t>cân</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bằng</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trục</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lái</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đầu</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vào</a:t>
                </a:r>
                <a:r>
                  <a:rPr lang="en-US" sz="1800" dirty="0">
                    <a:solidFill>
                      <a:srgbClr val="FF0000"/>
                    </a:solidFill>
                    <a:effectLst/>
                    <a:latin typeface="Candara" panose="020E0502030303020204" pitchFamily="34" charset="0"/>
                    <a:ea typeface="Arial" panose="020B0604020202020204" pitchFamily="34" charset="0"/>
                  </a:rPr>
                  <a:t> (từ </a:t>
                </a:r>
                <a:r>
                  <a:rPr lang="en-US" sz="1800" dirty="0" err="1">
                    <a:solidFill>
                      <a:srgbClr val="FF0000"/>
                    </a:solidFill>
                    <a:effectLst/>
                    <a:latin typeface="Candara" panose="020E0502030303020204" pitchFamily="34" charset="0"/>
                    <a:ea typeface="Arial" panose="020B0604020202020204" pitchFamily="34" charset="0"/>
                  </a:rPr>
                  <a:t>vô</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lăng</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đến</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đầu</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vào</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thanh</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xoắn</a:t>
                </a:r>
                <a:r>
                  <a:rPr lang="en-US" sz="1800" dirty="0">
                    <a:solidFill>
                      <a:srgbClr val="FF0000"/>
                    </a:solidFill>
                    <a:effectLst/>
                    <a:latin typeface="Candara" panose="020E0502030303020204" pitchFamily="34" charset="0"/>
                    <a:ea typeface="Arial" panose="020B0604020202020204" pitchFamily="34" charset="0"/>
                  </a:rPr>
                  <a:t>)</a:t>
                </a:r>
                <a:endParaRPr lang="en-US" sz="1800" dirty="0">
                  <a:effectLst/>
                  <a:latin typeface="Candara" panose="020E0502030303020204" pitchFamily="34" charset="0"/>
                  <a:ea typeface="Arial" panose="020B0604020202020204" pitchFamily="34" charset="0"/>
                </a:endParaRPr>
              </a:p>
              <a:p>
                <a:pPr>
                  <a:lnSpc>
                    <a:spcPts val="2800"/>
                  </a:lnSpc>
                </a:pPr>
                <a14:m>
                  <m:oMath xmlns:m="http://schemas.openxmlformats.org/officeDocument/2006/math">
                    <m:sSub>
                      <m:sSubPr>
                        <m:ctrlPr>
                          <a:rPr lang="en-US"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𝑻</m:t>
                        </m:r>
                      </m:e>
                      <m:sub>
                        <m:r>
                          <a:rPr lang="en-US" sz="1800" b="1" i="1">
                            <a:effectLst/>
                            <a:latin typeface="Cambria Math" panose="02040503050406030204" pitchFamily="18" charset="0"/>
                            <a:ea typeface="Arial" panose="020B0604020202020204" pitchFamily="34" charset="0"/>
                          </a:rPr>
                          <m:t>𝒔𝒘</m:t>
                        </m:r>
                      </m:sub>
                    </m:sSub>
                  </m:oMath>
                </a14:m>
                <a:r>
                  <a:rPr lang="en-US" sz="1800" b="1" dirty="0">
                    <a:effectLst/>
                    <a:latin typeface="Candara" panose="020E0502030303020204" pitchFamily="34" charset="0"/>
                    <a:ea typeface="Arial" panose="020B0604020202020204" pitchFamily="34" charset="0"/>
                  </a:rPr>
                  <a:t> - </a:t>
                </a:r>
                <a14:m>
                  <m:oMath xmlns:m="http://schemas.openxmlformats.org/officeDocument/2006/math">
                    <m:sSub>
                      <m:sSubPr>
                        <m:ctrlPr>
                          <a:rPr lang="en-US"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𝑲</m:t>
                        </m:r>
                      </m:e>
                      <m:sub>
                        <m:r>
                          <a:rPr lang="en-US" sz="1800" b="1" i="1">
                            <a:effectLst/>
                            <a:latin typeface="Cambria Math" panose="02040503050406030204" pitchFamily="18" charset="0"/>
                            <a:ea typeface="Arial" panose="020B0604020202020204" pitchFamily="34" charset="0"/>
                          </a:rPr>
                          <m:t>𝒕𝒃</m:t>
                        </m:r>
                      </m:sub>
                    </m:sSub>
                    <m:r>
                      <a:rPr lang="en-US" sz="1800" b="1">
                        <a:effectLst/>
                        <a:latin typeface="Cambria Math" panose="02040503050406030204" pitchFamily="18" charset="0"/>
                        <a:ea typeface="Arial" panose="020B0604020202020204" pitchFamily="34" charset="0"/>
                      </a:rPr>
                      <m:t>(</m:t>
                    </m:r>
                    <m:sSub>
                      <m:sSubPr>
                        <m:ctrlPr>
                          <a:rPr lang="en-US"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𝜽</m:t>
                        </m:r>
                      </m:e>
                      <m:sub>
                        <m:r>
                          <a:rPr lang="en-US" sz="1800" b="1" i="1" smtClean="0">
                            <a:effectLst/>
                            <a:latin typeface="Cambria Math" panose="02040503050406030204" pitchFamily="18" charset="0"/>
                            <a:ea typeface="Arial" panose="020B0604020202020204" pitchFamily="34" charset="0"/>
                          </a:rPr>
                          <m:t>𝒔𝒄</m:t>
                        </m:r>
                      </m:sub>
                    </m:sSub>
                    <m:r>
                      <a:rPr lang="en-US" sz="1800" b="1" i="1">
                        <a:effectLst/>
                        <a:latin typeface="Cambria Math" panose="02040503050406030204" pitchFamily="18" charset="0"/>
                        <a:ea typeface="Arial" panose="020B0604020202020204" pitchFamily="34" charset="0"/>
                      </a:rPr>
                      <m:t>−</m:t>
                    </m:r>
                    <m:sSub>
                      <m:sSubPr>
                        <m:ctrlPr>
                          <a:rPr lang="en-US"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𝜽</m:t>
                        </m:r>
                      </m:e>
                      <m:sub>
                        <m:r>
                          <a:rPr lang="en-US" sz="1800" b="1" i="1" smtClean="0">
                            <a:effectLst/>
                            <a:latin typeface="Cambria Math" panose="02040503050406030204" pitchFamily="18" charset="0"/>
                            <a:ea typeface="Arial" panose="020B0604020202020204" pitchFamily="34" charset="0"/>
                          </a:rPr>
                          <m:t>𝒔𝒘</m:t>
                        </m:r>
                      </m:sub>
                    </m:sSub>
                  </m:oMath>
                </a14:m>
                <a:r>
                  <a:rPr lang="en-US" sz="1800" b="1" dirty="0">
                    <a:effectLst/>
                    <a:latin typeface="Candara" panose="020E0502030303020204" pitchFamily="34" charset="0"/>
                    <a:ea typeface="Arial" panose="020B0604020202020204" pitchFamily="34" charset="0"/>
                  </a:rPr>
                  <a:t>) - </a:t>
                </a:r>
                <a14:m>
                  <m:oMath xmlns:m="http://schemas.openxmlformats.org/officeDocument/2006/math">
                    <m:sSub>
                      <m:sSubPr>
                        <m:ctrlPr>
                          <a:rPr lang="en-US"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𝑩</m:t>
                        </m:r>
                      </m:e>
                      <m:sub>
                        <m:r>
                          <a:rPr lang="en-US" sz="1800" b="1" i="1">
                            <a:effectLst/>
                            <a:latin typeface="Cambria Math" panose="02040503050406030204" pitchFamily="18" charset="0"/>
                            <a:ea typeface="Arial" panose="020B0604020202020204" pitchFamily="34" charset="0"/>
                          </a:rPr>
                          <m:t>𝒔𝒘</m:t>
                        </m:r>
                      </m:sub>
                    </m:sSub>
                    <m:sSub>
                      <m:sSubPr>
                        <m:ctrlPr>
                          <a:rPr lang="en-US" sz="1800" b="1" i="1">
                            <a:effectLst/>
                            <a:latin typeface="Cambria Math" panose="02040503050406030204" pitchFamily="18" charset="0"/>
                            <a:ea typeface="Arial" panose="020B0604020202020204" pitchFamily="34" charset="0"/>
                          </a:rPr>
                        </m:ctrlPr>
                      </m:sSubPr>
                      <m:e>
                        <m:acc>
                          <m:accPr>
                            <m:chr m:val="̇"/>
                            <m:ctrlPr>
                              <a:rPr lang="en-US" sz="1800" b="1" i="1">
                                <a:effectLst/>
                                <a:latin typeface="Cambria Math" panose="02040503050406030204" pitchFamily="18" charset="0"/>
                                <a:ea typeface="Arial" panose="020B0604020202020204" pitchFamily="34" charset="0"/>
                              </a:rPr>
                            </m:ctrlPr>
                          </m:accPr>
                          <m:e>
                            <m:r>
                              <a:rPr lang="en-US" sz="1800" b="1" i="1">
                                <a:effectLst/>
                                <a:latin typeface="Cambria Math" panose="02040503050406030204" pitchFamily="18" charset="0"/>
                                <a:ea typeface="Arial" panose="020B0604020202020204" pitchFamily="34" charset="0"/>
                              </a:rPr>
                              <m:t>𝜽</m:t>
                            </m:r>
                          </m:e>
                        </m:acc>
                      </m:e>
                      <m:sub>
                        <m:r>
                          <a:rPr lang="en-US" sz="1800" b="1" i="1">
                            <a:effectLst/>
                            <a:latin typeface="Cambria Math" panose="02040503050406030204" pitchFamily="18" charset="0"/>
                            <a:ea typeface="Arial" panose="020B0604020202020204" pitchFamily="34" charset="0"/>
                          </a:rPr>
                          <m:t>𝒔𝒘</m:t>
                        </m:r>
                      </m:sub>
                    </m:sSub>
                  </m:oMath>
                </a14:m>
                <a:r>
                  <a:rPr lang="en-US" sz="1800" b="1" dirty="0">
                    <a:effectLst/>
                    <a:latin typeface="Candara" panose="020E0502030303020204" pitchFamily="34" charset="0"/>
                    <a:ea typeface="Arial" panose="020B0604020202020204" pitchFamily="34" charset="0"/>
                  </a:rPr>
                  <a:t> = </a:t>
                </a:r>
                <a14:m>
                  <m:oMath xmlns:m="http://schemas.openxmlformats.org/officeDocument/2006/math">
                    <m:sSub>
                      <m:sSubPr>
                        <m:ctrlPr>
                          <a:rPr lang="en-US"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𝑱</m:t>
                        </m:r>
                      </m:e>
                      <m:sub>
                        <m:r>
                          <a:rPr lang="en-US" sz="1800" b="1" i="1">
                            <a:effectLst/>
                            <a:latin typeface="Cambria Math" panose="02040503050406030204" pitchFamily="18" charset="0"/>
                            <a:ea typeface="Times New Roman" panose="02020603050405020304" pitchFamily="18" charset="0"/>
                          </a:rPr>
                          <m:t>𝒔𝒘</m:t>
                        </m:r>
                      </m:sub>
                    </m:sSub>
                    <m:sSub>
                      <m:sSubPr>
                        <m:ctrlPr>
                          <a:rPr lang="en-US" sz="1800" b="1" i="1">
                            <a:effectLst/>
                            <a:latin typeface="Cambria Math" panose="02040503050406030204" pitchFamily="18" charset="0"/>
                            <a:ea typeface="Times New Roman" panose="02020603050405020304" pitchFamily="18" charset="0"/>
                          </a:rPr>
                        </m:ctrlPr>
                      </m:sSubPr>
                      <m:e>
                        <m:acc>
                          <m:accPr>
                            <m:chr m:val="̈"/>
                            <m:ctrlPr>
                              <a:rPr lang="en-US" sz="1800" b="1" i="1">
                                <a:effectLst/>
                                <a:latin typeface="Cambria Math" panose="02040503050406030204" pitchFamily="18" charset="0"/>
                                <a:ea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rPr>
                              <m:t>𝜽</m:t>
                            </m:r>
                          </m:e>
                        </m:acc>
                      </m:e>
                      <m:sub>
                        <m:r>
                          <a:rPr lang="en-US" sz="1800" b="1" i="1">
                            <a:effectLst/>
                            <a:latin typeface="Cambria Math" panose="02040503050406030204" pitchFamily="18" charset="0"/>
                            <a:ea typeface="Times New Roman" panose="02020603050405020304" pitchFamily="18" charset="0"/>
                          </a:rPr>
                          <m:t>𝒔𝒘</m:t>
                        </m:r>
                      </m:sub>
                    </m:sSub>
                  </m:oMath>
                </a14:m>
                <a:endParaRPr lang="en-US" sz="1800" b="1" dirty="0">
                  <a:effectLst/>
                  <a:latin typeface="Candara" panose="020E0502030303020204" pitchFamily="34" charset="0"/>
                  <a:ea typeface="Arial" panose="020B0604020202020204" pitchFamily="34" charset="0"/>
                </a:endParaRPr>
              </a:p>
              <a:p>
                <a:pPr marL="342900" lvl="0" indent="-342900">
                  <a:lnSpc>
                    <a:spcPts val="2800"/>
                  </a:lnSpc>
                  <a:buFont typeface="Wingdings" panose="05000000000000000000" pitchFamily="2" charset="2"/>
                  <a:buChar char=""/>
                </a:pPr>
                <a:r>
                  <a:rPr lang="en-US" sz="1800" dirty="0" err="1">
                    <a:solidFill>
                      <a:srgbClr val="FF0000"/>
                    </a:solidFill>
                    <a:effectLst/>
                    <a:latin typeface="Candara" panose="020E0502030303020204" pitchFamily="34" charset="0"/>
                    <a:ea typeface="Arial" panose="020B0604020202020204" pitchFamily="34" charset="0"/>
                  </a:rPr>
                  <a:t>Xét</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cân</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bằng</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tại</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trục</a:t>
                </a:r>
                <a:r>
                  <a:rPr lang="en-US" sz="1800" dirty="0">
                    <a:solidFill>
                      <a:srgbClr val="FF0000"/>
                    </a:solidFill>
                    <a:effectLst/>
                    <a:latin typeface="Candara" panose="020E0502030303020204" pitchFamily="34" charset="0"/>
                    <a:ea typeface="Arial" panose="020B0604020202020204" pitchFamily="34" charset="0"/>
                  </a:rPr>
                  <a:t> rotor </a:t>
                </a:r>
              </a:p>
              <a:p>
                <a:pPr marL="285750" lvl="0" indent="-285750">
                  <a:lnSpc>
                    <a:spcPts val="2800"/>
                  </a:lnSpc>
                  <a:buFont typeface="Arial" panose="020B0604020202020204" pitchFamily="34" charset="0"/>
                  <a:buChar char="•"/>
                </a:pPr>
                <a:r>
                  <a:rPr lang="en-US" b="1" dirty="0" err="1">
                    <a:latin typeface="Candara" panose="020E0502030303020204" pitchFamily="34" charset="0"/>
                    <a:ea typeface="Arial" panose="020B0604020202020204" pitchFamily="34" charset="0"/>
                  </a:rPr>
                  <a:t>Phương</a:t>
                </a:r>
                <a:r>
                  <a:rPr lang="en-US" b="1" dirty="0">
                    <a:latin typeface="Candara" panose="020E0502030303020204" pitchFamily="34" charset="0"/>
                    <a:ea typeface="Arial" panose="020B0604020202020204" pitchFamily="34" charset="0"/>
                  </a:rPr>
                  <a:t> </a:t>
                </a:r>
                <a:r>
                  <a:rPr lang="en-US" b="1" dirty="0" err="1">
                    <a:latin typeface="Candara" panose="020E0502030303020204" pitchFamily="34" charset="0"/>
                    <a:ea typeface="Arial" panose="020B0604020202020204" pitchFamily="34" charset="0"/>
                  </a:rPr>
                  <a:t>trình</a:t>
                </a:r>
                <a:r>
                  <a:rPr lang="en-US" b="1" dirty="0">
                    <a:latin typeface="Candara" panose="020E0502030303020204" pitchFamily="34" charset="0"/>
                    <a:ea typeface="Arial" panose="020B0604020202020204" pitchFamily="34" charset="0"/>
                  </a:rPr>
                  <a:t> </a:t>
                </a:r>
                <a:r>
                  <a:rPr lang="en-US" b="1" dirty="0" err="1">
                    <a:latin typeface="Candara" panose="020E0502030303020204" pitchFamily="34" charset="0"/>
                    <a:ea typeface="Arial" panose="020B0604020202020204" pitchFamily="34" charset="0"/>
                  </a:rPr>
                  <a:t>cân</a:t>
                </a:r>
                <a:r>
                  <a:rPr lang="en-US" b="1" dirty="0">
                    <a:latin typeface="Candara" panose="020E0502030303020204" pitchFamily="34" charset="0"/>
                    <a:ea typeface="Arial" panose="020B0604020202020204" pitchFamily="34" charset="0"/>
                  </a:rPr>
                  <a:t> </a:t>
                </a:r>
                <a:r>
                  <a:rPr lang="en-US" b="1" dirty="0" err="1">
                    <a:latin typeface="Candara" panose="020E0502030303020204" pitchFamily="34" charset="0"/>
                    <a:ea typeface="Arial" panose="020B0604020202020204" pitchFamily="34" charset="0"/>
                  </a:rPr>
                  <a:t>bằng</a:t>
                </a:r>
                <a:r>
                  <a:rPr lang="en-US" b="1" dirty="0">
                    <a:latin typeface="Candara" panose="020E0502030303020204" pitchFamily="34" charset="0"/>
                    <a:ea typeface="Arial" panose="020B0604020202020204" pitchFamily="34" charset="0"/>
                  </a:rPr>
                  <a:t> </a:t>
                </a:r>
                <a:r>
                  <a:rPr lang="en-US" b="1" dirty="0" err="1">
                    <a:latin typeface="Candara" panose="020E0502030303020204" pitchFamily="34" charset="0"/>
                    <a:ea typeface="Arial" panose="020B0604020202020204" pitchFamily="34" charset="0"/>
                  </a:rPr>
                  <a:t>về</a:t>
                </a:r>
                <a:r>
                  <a:rPr lang="en-US" b="1" dirty="0">
                    <a:latin typeface="Candara" panose="020E0502030303020204" pitchFamily="34" charset="0"/>
                    <a:ea typeface="Arial" panose="020B0604020202020204" pitchFamily="34" charset="0"/>
                  </a:rPr>
                  <a:t> </a:t>
                </a:r>
                <a:r>
                  <a:rPr lang="en-US" b="1" dirty="0" err="1">
                    <a:latin typeface="Candara" panose="020E0502030303020204" pitchFamily="34" charset="0"/>
                    <a:ea typeface="Arial" panose="020B0604020202020204" pitchFamily="34" charset="0"/>
                  </a:rPr>
                  <a:t>điện</a:t>
                </a:r>
                <a:endParaRPr lang="en-US" sz="1800" b="1" dirty="0">
                  <a:effectLst/>
                  <a:latin typeface="Candara" panose="020E0502030303020204" pitchFamily="34" charset="0"/>
                  <a:ea typeface="Arial" panose="020B0604020202020204" pitchFamily="34" charset="0"/>
                </a:endParaRPr>
              </a:p>
              <a:p>
                <a:pPr>
                  <a:lnSpc>
                    <a:spcPts val="2800"/>
                  </a:lnSpc>
                </a:pPr>
                <a:r>
                  <a:rPr lang="en-US" sz="1800" dirty="0">
                    <a:effectLst/>
                    <a:latin typeface="Candara" panose="020E0502030303020204" pitchFamily="34" charset="0"/>
                    <a:ea typeface="Arial" panose="020B0604020202020204" pitchFamily="34" charset="0"/>
                  </a:rPr>
                  <a:t>U =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𝐼</m:t>
                        </m:r>
                      </m:e>
                      <m:sub>
                        <m:r>
                          <a:rPr lang="en-US" sz="1800" i="1">
                            <a:effectLst/>
                            <a:latin typeface="Cambria Math" panose="02040503050406030204" pitchFamily="18" charset="0"/>
                            <a:ea typeface="Arial" panose="020B0604020202020204" pitchFamily="34" charset="0"/>
                          </a:rPr>
                          <m:t>𝑚</m:t>
                        </m:r>
                      </m:sub>
                    </m:sSub>
                  </m:oMath>
                </a14:m>
                <a:r>
                  <a:rPr lang="en-US" sz="1800" dirty="0">
                    <a:effectLst/>
                    <a:latin typeface="Candara" panose="020E0502030303020204" pitchFamily="34" charset="0"/>
                    <a:ea typeface="Arial" panose="020B0604020202020204" pitchFamily="34" charset="0"/>
                  </a:rPr>
                  <a:t>. R + L. </a:t>
                </a:r>
                <a14:m>
                  <m:oMath xmlns:m="http://schemas.openxmlformats.org/officeDocument/2006/math">
                    <m:acc>
                      <m:accPr>
                        <m:chr m:val="̇"/>
                        <m:ctrlPr>
                          <a:rPr lang="en-US" sz="1800" i="1">
                            <a:effectLst/>
                            <a:latin typeface="Cambria Math" panose="02040503050406030204" pitchFamily="18" charset="0"/>
                            <a:ea typeface="Arial" panose="020B0604020202020204" pitchFamily="34" charset="0"/>
                          </a:rPr>
                        </m:ctrlPr>
                      </m:accPr>
                      <m:e>
                        <m:sSub>
                          <m:sSubPr>
                            <m:ctrlPr>
                              <a:rPr lang="en-US"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𝐼</m:t>
                            </m:r>
                          </m:e>
                          <m:sub>
                            <m:r>
                              <a:rPr lang="en-US" sz="1800" i="1">
                                <a:effectLst/>
                                <a:latin typeface="Cambria Math" panose="02040503050406030204" pitchFamily="18" charset="0"/>
                                <a:ea typeface="Arial" panose="020B0604020202020204" pitchFamily="34" charset="0"/>
                              </a:rPr>
                              <m:t>𝑚</m:t>
                            </m:r>
                          </m:sub>
                        </m:sSub>
                      </m:e>
                    </m:acc>
                  </m:oMath>
                </a14:m>
                <a:r>
                  <a:rPr lang="en-US" sz="1800" dirty="0">
                    <a:effectLst/>
                    <a:latin typeface="Candara" panose="020E0502030303020204" pitchFamily="34" charset="0"/>
                    <a:ea typeface="Arial" panose="020B0604020202020204" pitchFamily="34" charset="0"/>
                  </a:rPr>
                  <a:t> +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𝐾</m:t>
                        </m:r>
                      </m:e>
                      <m:sub>
                        <m:r>
                          <a:rPr lang="en-US" sz="1800" i="1">
                            <a:effectLst/>
                            <a:latin typeface="Cambria Math" panose="02040503050406030204" pitchFamily="18" charset="0"/>
                            <a:ea typeface="Arial" panose="020B0604020202020204" pitchFamily="34" charset="0"/>
                          </a:rPr>
                          <m:t>𝑏</m:t>
                        </m:r>
                      </m:sub>
                    </m:sSub>
                  </m:oMath>
                </a14:m>
                <a:r>
                  <a:rPr lang="en-US" sz="1800" dirty="0">
                    <a:effectLst/>
                    <a:latin typeface="Candara" panose="020E0502030303020204" pitchFamily="34" charset="0"/>
                    <a:ea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acc>
                          <m:accPr>
                            <m:chr m:val="̇"/>
                            <m:ctrlPr>
                              <a:rPr lang="en-US"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𝜃</m:t>
                            </m:r>
                          </m:e>
                        </m:acc>
                      </m:e>
                      <m:sub>
                        <m:r>
                          <a:rPr lang="en-US" sz="1800" i="1">
                            <a:effectLst/>
                            <a:latin typeface="Cambria Math" panose="02040503050406030204" pitchFamily="18" charset="0"/>
                            <a:ea typeface="Arial" panose="020B0604020202020204" pitchFamily="34" charset="0"/>
                          </a:rPr>
                          <m:t>𝑚</m:t>
                        </m:r>
                      </m:sub>
                    </m:sSub>
                  </m:oMath>
                </a14:m>
                <a:r>
                  <a:rPr lang="en-US" sz="1800" dirty="0">
                    <a:effectLst/>
                    <a:latin typeface="Candara" panose="020E0502030303020204" pitchFamily="34" charset="0"/>
                    <a:ea typeface="Arial" panose="020B0604020202020204" pitchFamily="34" charset="0"/>
                  </a:rPr>
                  <a:t> </a:t>
                </a:r>
              </a:p>
              <a:p>
                <a:pPr marL="285750" lvl="0" indent="-285750">
                  <a:lnSpc>
                    <a:spcPts val="2800"/>
                  </a:lnSpc>
                  <a:spcAft>
                    <a:spcPts val="600"/>
                  </a:spcAft>
                  <a:buFont typeface="Arial" panose="020B0604020202020204" pitchFamily="34" charset="0"/>
                  <a:buChar char="•"/>
                </a:pPr>
                <a:r>
                  <a:rPr lang="en-US" sz="1800" b="1" dirty="0" err="1">
                    <a:effectLst/>
                    <a:latin typeface="Candara" panose="020E0502030303020204" pitchFamily="34" charset="0"/>
                    <a:ea typeface="Arial" panose="020B0604020202020204" pitchFamily="34" charset="0"/>
                  </a:rPr>
                  <a:t>Phương</a:t>
                </a:r>
                <a:r>
                  <a:rPr lang="en-US" sz="1800" b="1" dirty="0">
                    <a:effectLst/>
                    <a:latin typeface="Candara" panose="020E0502030303020204" pitchFamily="34" charset="0"/>
                    <a:ea typeface="Arial" panose="020B0604020202020204" pitchFamily="34" charset="0"/>
                  </a:rPr>
                  <a:t> </a:t>
                </a:r>
                <a:r>
                  <a:rPr lang="en-US" sz="1800" b="1" dirty="0" err="1">
                    <a:effectLst/>
                    <a:latin typeface="Candara" panose="020E0502030303020204" pitchFamily="34" charset="0"/>
                    <a:ea typeface="Arial" panose="020B0604020202020204" pitchFamily="34" charset="0"/>
                  </a:rPr>
                  <a:t>trình</a:t>
                </a:r>
                <a:r>
                  <a:rPr lang="en-US" sz="1800" b="1" dirty="0">
                    <a:effectLst/>
                    <a:latin typeface="Candara" panose="020E0502030303020204" pitchFamily="34" charset="0"/>
                    <a:ea typeface="Arial" panose="020B0604020202020204" pitchFamily="34" charset="0"/>
                  </a:rPr>
                  <a:t> </a:t>
                </a:r>
                <a:r>
                  <a:rPr lang="en-US" b="1" dirty="0" err="1">
                    <a:latin typeface="Candara" panose="020E0502030303020204" pitchFamily="34" charset="0"/>
                    <a:ea typeface="Arial" panose="020B0604020202020204" pitchFamily="34" charset="0"/>
                  </a:rPr>
                  <a:t>cân</a:t>
                </a:r>
                <a:r>
                  <a:rPr lang="en-US" b="1" dirty="0">
                    <a:latin typeface="Candara" panose="020E0502030303020204" pitchFamily="34" charset="0"/>
                    <a:ea typeface="Arial" panose="020B0604020202020204" pitchFamily="34" charset="0"/>
                  </a:rPr>
                  <a:t> </a:t>
                </a:r>
                <a:r>
                  <a:rPr lang="en-US" b="1" dirty="0" err="1">
                    <a:latin typeface="Candara" panose="020E0502030303020204" pitchFamily="34" charset="0"/>
                    <a:ea typeface="Arial" panose="020B0604020202020204" pitchFamily="34" charset="0"/>
                  </a:rPr>
                  <a:t>bằng</a:t>
                </a:r>
                <a:r>
                  <a:rPr lang="en-US" b="1" dirty="0">
                    <a:latin typeface="Candara" panose="020E0502030303020204" pitchFamily="34" charset="0"/>
                    <a:ea typeface="Arial" panose="020B0604020202020204" pitchFamily="34" charset="0"/>
                  </a:rPr>
                  <a:t> </a:t>
                </a:r>
                <a:r>
                  <a:rPr lang="en-US" sz="1800" b="1" dirty="0" err="1">
                    <a:effectLst/>
                    <a:latin typeface="Candara" panose="020E0502030303020204" pitchFamily="34" charset="0"/>
                    <a:ea typeface="Arial" panose="020B0604020202020204" pitchFamily="34" charset="0"/>
                  </a:rPr>
                  <a:t>về</a:t>
                </a:r>
                <a:r>
                  <a:rPr lang="en-US" sz="1800" b="1" dirty="0">
                    <a:effectLst/>
                    <a:latin typeface="Candara" panose="020E0502030303020204" pitchFamily="34" charset="0"/>
                    <a:ea typeface="Arial" panose="020B0604020202020204" pitchFamily="34" charset="0"/>
                  </a:rPr>
                  <a:t> </a:t>
                </a:r>
                <a:r>
                  <a:rPr lang="en-US" sz="1800" b="1" dirty="0" err="1">
                    <a:effectLst/>
                    <a:latin typeface="Candara" panose="020E0502030303020204" pitchFamily="34" charset="0"/>
                    <a:ea typeface="Arial" panose="020B0604020202020204" pitchFamily="34" charset="0"/>
                  </a:rPr>
                  <a:t>cơ</a:t>
                </a:r>
                <a:r>
                  <a:rPr lang="en-US" sz="1800" b="1" dirty="0">
                    <a:effectLst/>
                    <a:latin typeface="Candara" panose="020E0502030303020204" pitchFamily="34" charset="0"/>
                    <a:ea typeface="Arial" panose="020B0604020202020204" pitchFamily="34" charset="0"/>
                  </a:rPr>
                  <a:t> </a:t>
                </a:r>
                <a:endParaRPr lang="en-US" sz="1800" dirty="0">
                  <a:effectLst/>
                  <a:latin typeface="Candara" panose="020E0502030303020204" pitchFamily="34" charset="0"/>
                  <a:ea typeface="Arial" panose="020B0604020202020204" pitchFamily="34" charset="0"/>
                </a:endParaRPr>
              </a:p>
              <a:p>
                <a:pPr>
                  <a:lnSpc>
                    <a:spcPts val="2800"/>
                  </a:lnSpc>
                </a:pP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𝑇</m:t>
                        </m:r>
                      </m:e>
                      <m:sub>
                        <m:r>
                          <a:rPr lang="en-US" sz="1800" i="1">
                            <a:effectLst/>
                            <a:latin typeface="Cambria Math" panose="02040503050406030204" pitchFamily="18" charset="0"/>
                            <a:ea typeface="Arial" panose="020B0604020202020204" pitchFamily="34" charset="0"/>
                          </a:rPr>
                          <m:t>𝑒</m:t>
                        </m:r>
                      </m:sub>
                    </m:sSub>
                    <m:r>
                      <a:rPr lang="en-US" sz="1800" i="1">
                        <a:effectLst/>
                        <a:latin typeface="Cambria Math" panose="02040503050406030204" pitchFamily="18" charset="0"/>
                        <a:ea typeface="Arial" panose="020B0604020202020204" pitchFamily="34" charset="0"/>
                      </a:rPr>
                      <m:t> </m:t>
                    </m:r>
                  </m:oMath>
                </a14:m>
                <a:r>
                  <a:rPr lang="en-US" sz="1800" dirty="0">
                    <a:effectLst/>
                    <a:latin typeface="Candara" panose="020E0502030303020204" pitchFamily="34" charset="0"/>
                    <a:ea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𝑇</m:t>
                        </m:r>
                      </m:e>
                      <m:sub>
                        <m:r>
                          <a:rPr lang="en-US" sz="1800" i="1">
                            <a:effectLst/>
                            <a:latin typeface="Cambria Math" panose="02040503050406030204" pitchFamily="18" charset="0"/>
                            <a:ea typeface="Arial" panose="020B0604020202020204" pitchFamily="34" charset="0"/>
                          </a:rPr>
                          <m:t>𝑓</m:t>
                        </m:r>
                        <m:r>
                          <a:rPr lang="en-US" sz="1800" i="1">
                            <a:effectLst/>
                            <a:latin typeface="Cambria Math" panose="02040503050406030204" pitchFamily="18" charset="0"/>
                            <a:ea typeface="Arial" panose="020B0604020202020204" pitchFamily="34" charset="0"/>
                          </a:rPr>
                          <m:t>_</m:t>
                        </m:r>
                        <m:r>
                          <a:rPr lang="en-US" sz="1800" i="1">
                            <a:effectLst/>
                            <a:latin typeface="Cambria Math" panose="02040503050406030204" pitchFamily="18" charset="0"/>
                            <a:ea typeface="Arial" panose="020B0604020202020204" pitchFamily="34" charset="0"/>
                          </a:rPr>
                          <m:t>𝑚</m:t>
                        </m:r>
                      </m:sub>
                    </m:sSub>
                    <m:r>
                      <a:rPr lang="en-US" sz="1800">
                        <a:effectLst/>
                        <a:latin typeface="Cambria Math" panose="02040503050406030204" pitchFamily="18" charset="0"/>
                        <a:ea typeface="Arial" panose="020B0604020202020204" pitchFamily="34" charset="0"/>
                      </a:rPr>
                      <m:t> </m:t>
                    </m:r>
                  </m:oMath>
                </a14:m>
                <a:r>
                  <a:rPr lang="en-US" sz="1800" dirty="0">
                    <a:effectLst/>
                    <a:latin typeface="Candara" panose="020E0502030303020204" pitchFamily="34" charset="0"/>
                    <a:ea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𝑇</m:t>
                        </m:r>
                      </m:e>
                      <m:sub>
                        <m:r>
                          <a:rPr lang="en-US" sz="1800" i="1">
                            <a:effectLst/>
                            <a:latin typeface="Cambria Math" panose="02040503050406030204" pitchFamily="18" charset="0"/>
                            <a:ea typeface="Arial" panose="020B0604020202020204" pitchFamily="34" charset="0"/>
                          </a:rPr>
                          <m:t>𝑚</m:t>
                        </m:r>
                      </m:sub>
                    </m:sSub>
                  </m:oMath>
                </a14:m>
                <a:r>
                  <a:rPr lang="en-US" sz="1800" dirty="0">
                    <a:effectLst/>
                    <a:latin typeface="Candara" panose="020E0502030303020204" pitchFamily="34" charset="0"/>
                    <a:ea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𝐽</m:t>
                        </m:r>
                      </m:e>
                      <m:sub>
                        <m:r>
                          <a:rPr lang="en-US" sz="1800" i="1">
                            <a:effectLst/>
                            <a:latin typeface="Cambria Math" panose="02040503050406030204" pitchFamily="18" charset="0"/>
                            <a:ea typeface="Arial" panose="020B0604020202020204" pitchFamily="34" charset="0"/>
                          </a:rPr>
                          <m:t>𝑚</m:t>
                        </m:r>
                      </m:sub>
                    </m:sSub>
                  </m:oMath>
                </a14:m>
                <a:r>
                  <a:rPr lang="en-US" sz="1800" dirty="0">
                    <a:effectLst/>
                    <a:latin typeface="Candara" panose="020E0502030303020204" pitchFamily="34" charset="0"/>
                    <a:ea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acc>
                          <m:accPr>
                            <m:chr m:val="̈"/>
                            <m:ctrlPr>
                              <a:rPr lang="en-US"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𝜃</m:t>
                            </m:r>
                          </m:e>
                        </m:acc>
                      </m:e>
                      <m:sub>
                        <m:r>
                          <a:rPr lang="en-US" sz="1800" i="1">
                            <a:effectLst/>
                            <a:latin typeface="Cambria Math" panose="02040503050406030204" pitchFamily="18" charset="0"/>
                            <a:ea typeface="Arial" panose="020B0604020202020204" pitchFamily="34" charset="0"/>
                          </a:rPr>
                          <m:t>𝑚</m:t>
                        </m:r>
                      </m:sub>
                    </m:sSub>
                  </m:oMath>
                </a14:m>
                <a:endParaRPr lang="en-US" sz="1800" dirty="0">
                  <a:effectLst/>
                  <a:latin typeface="Candara" panose="020E0502030303020204" pitchFamily="34" charset="0"/>
                  <a:ea typeface="Arial" panose="020B0604020202020204" pitchFamily="34" charset="0"/>
                </a:endParaRPr>
              </a:p>
              <a:p>
                <a:pPr>
                  <a:lnSpc>
                    <a:spcPts val="2800"/>
                  </a:lnSpc>
                </a:pPr>
                <a:r>
                  <a:rPr lang="en-US" sz="1800" dirty="0">
                    <a:effectLst/>
                    <a:latin typeface="Candara" panose="020E0502030303020204" pitchFamily="34" charset="0"/>
                    <a:ea typeface="Times New Roman" panose="02020603050405020304" pitchFamily="18" charset="0"/>
                    <a:sym typeface="Symbol" panose="05050102010706020507" pitchFamily="18" charset="2"/>
                  </a:rPr>
                  <a:t></a:t>
                </a:r>
                <a:r>
                  <a:rPr lang="en-US" sz="1800" dirty="0">
                    <a:effectLst/>
                    <a:latin typeface="Candara" panose="020E0502030303020204" pitchFamily="34" charset="0"/>
                    <a:ea typeface="Times New Roman" panose="02020603050405020304" pitchFamily="18" charset="0"/>
                  </a:rPr>
                  <a:t> </a:t>
                </a:r>
                <a14:m>
                  <m:oMath xmlns:m="http://schemas.openxmlformats.org/officeDocument/2006/math">
                    <m:sSub>
                      <m:sSubPr>
                        <m:ctrlPr>
                          <a:rPr lang="en-US"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𝑻</m:t>
                        </m:r>
                      </m:e>
                      <m:sub>
                        <m:r>
                          <a:rPr lang="en-US" sz="1800" b="1" i="1">
                            <a:effectLst/>
                            <a:latin typeface="Cambria Math" panose="02040503050406030204" pitchFamily="18" charset="0"/>
                            <a:ea typeface="Arial" panose="020B0604020202020204" pitchFamily="34" charset="0"/>
                          </a:rPr>
                          <m:t>𝒎</m:t>
                        </m:r>
                      </m:sub>
                    </m:sSub>
                  </m:oMath>
                </a14:m>
                <a:r>
                  <a:rPr lang="en-US" sz="1800" b="1" dirty="0">
                    <a:effectLst/>
                    <a:latin typeface="Candara" panose="020E0502030303020204" pitchFamily="34" charset="0"/>
                    <a:ea typeface="Times New Roman" panose="02020603050405020304" pitchFamily="18" charset="0"/>
                  </a:rPr>
                  <a:t> = </a:t>
                </a:r>
                <a14:m>
                  <m:oMath xmlns:m="http://schemas.openxmlformats.org/officeDocument/2006/math">
                    <m:sSub>
                      <m:sSubPr>
                        <m:ctrlPr>
                          <a:rPr lang="en-US"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𝑲</m:t>
                        </m:r>
                      </m:e>
                      <m:sub>
                        <m:r>
                          <a:rPr lang="en-US" sz="1800" b="1" i="1">
                            <a:effectLst/>
                            <a:latin typeface="Cambria Math" panose="02040503050406030204" pitchFamily="18" charset="0"/>
                            <a:ea typeface="Arial" panose="020B0604020202020204" pitchFamily="34" charset="0"/>
                          </a:rPr>
                          <m:t>𝒕</m:t>
                        </m:r>
                      </m:sub>
                    </m:sSub>
                  </m:oMath>
                </a14:m>
                <a:r>
                  <a:rPr lang="en-US" sz="1800" b="1" dirty="0">
                    <a:effectLst/>
                    <a:latin typeface="Candara" panose="020E0502030303020204" pitchFamily="34" charset="0"/>
                    <a:ea typeface="Arial" panose="020B0604020202020204" pitchFamily="34" charset="0"/>
                  </a:rPr>
                  <a:t> </a:t>
                </a:r>
                <a14:m>
                  <m:oMath xmlns:m="http://schemas.openxmlformats.org/officeDocument/2006/math">
                    <m:sSub>
                      <m:sSubPr>
                        <m:ctrlPr>
                          <a:rPr lang="en-US"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𝑰</m:t>
                        </m:r>
                      </m:e>
                      <m:sub>
                        <m:r>
                          <a:rPr lang="en-US" sz="1800" b="1" i="1">
                            <a:effectLst/>
                            <a:latin typeface="Cambria Math" panose="02040503050406030204" pitchFamily="18" charset="0"/>
                            <a:ea typeface="Arial" panose="020B0604020202020204" pitchFamily="34" charset="0"/>
                          </a:rPr>
                          <m:t>𝒎</m:t>
                        </m:r>
                      </m:sub>
                    </m:sSub>
                  </m:oMath>
                </a14:m>
                <a:r>
                  <a:rPr lang="en-US" sz="1800" b="1" dirty="0">
                    <a:effectLst/>
                    <a:latin typeface="Candara" panose="020E0502030303020204" pitchFamily="34" charset="0"/>
                    <a:ea typeface="Times New Roman" panose="02020603050405020304" pitchFamily="18" charset="0"/>
                  </a:rPr>
                  <a:t> - </a:t>
                </a:r>
                <a14:m>
                  <m:oMath xmlns:m="http://schemas.openxmlformats.org/officeDocument/2006/math">
                    <m:sSub>
                      <m:sSubPr>
                        <m:ctrlPr>
                          <a:rPr lang="en-US"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𝑩</m:t>
                        </m:r>
                      </m:e>
                      <m:sub>
                        <m:r>
                          <a:rPr lang="en-US" sz="1800" b="1" i="1">
                            <a:effectLst/>
                            <a:latin typeface="Cambria Math" panose="02040503050406030204" pitchFamily="18" charset="0"/>
                            <a:ea typeface="Arial" panose="020B0604020202020204" pitchFamily="34" charset="0"/>
                          </a:rPr>
                          <m:t>𝒎</m:t>
                        </m:r>
                      </m:sub>
                    </m:sSub>
                    <m:sSub>
                      <m:sSubPr>
                        <m:ctrlPr>
                          <a:rPr lang="en-US" sz="1800" b="1" i="1">
                            <a:effectLst/>
                            <a:latin typeface="Cambria Math" panose="02040503050406030204" pitchFamily="18" charset="0"/>
                            <a:ea typeface="Arial" panose="020B0604020202020204" pitchFamily="34" charset="0"/>
                          </a:rPr>
                        </m:ctrlPr>
                      </m:sSubPr>
                      <m:e>
                        <m:acc>
                          <m:accPr>
                            <m:chr m:val="̇"/>
                            <m:ctrlPr>
                              <a:rPr lang="en-US" sz="1800" b="1" i="1">
                                <a:effectLst/>
                                <a:latin typeface="Cambria Math" panose="02040503050406030204" pitchFamily="18" charset="0"/>
                                <a:ea typeface="Arial" panose="020B0604020202020204" pitchFamily="34" charset="0"/>
                              </a:rPr>
                            </m:ctrlPr>
                          </m:accPr>
                          <m:e>
                            <m:r>
                              <a:rPr lang="en-US" sz="1800" b="1" i="1">
                                <a:effectLst/>
                                <a:latin typeface="Cambria Math" panose="02040503050406030204" pitchFamily="18" charset="0"/>
                                <a:ea typeface="Arial" panose="020B0604020202020204" pitchFamily="34" charset="0"/>
                              </a:rPr>
                              <m:t>𝜽</m:t>
                            </m:r>
                          </m:e>
                        </m:acc>
                      </m:e>
                      <m:sub>
                        <m:r>
                          <a:rPr lang="en-US" sz="1800" b="1" i="1">
                            <a:effectLst/>
                            <a:latin typeface="Cambria Math" panose="02040503050406030204" pitchFamily="18" charset="0"/>
                            <a:ea typeface="Arial" panose="020B0604020202020204" pitchFamily="34" charset="0"/>
                          </a:rPr>
                          <m:t>𝒎</m:t>
                        </m:r>
                      </m:sub>
                    </m:sSub>
                  </m:oMath>
                </a14:m>
                <a:r>
                  <a:rPr lang="en-US" sz="1800" b="1" dirty="0">
                    <a:effectLst/>
                    <a:latin typeface="Candara" panose="020E0502030303020204" pitchFamily="34" charset="0"/>
                    <a:ea typeface="Times New Roman" panose="02020603050405020304" pitchFamily="18" charset="0"/>
                  </a:rPr>
                  <a:t> - </a:t>
                </a:r>
                <a14:m>
                  <m:oMath xmlns:m="http://schemas.openxmlformats.org/officeDocument/2006/math">
                    <m:sSub>
                      <m:sSubPr>
                        <m:ctrlPr>
                          <a:rPr lang="en-US"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𝑱</m:t>
                        </m:r>
                      </m:e>
                      <m:sub>
                        <m:r>
                          <a:rPr lang="en-US" sz="1800" b="1" i="1">
                            <a:effectLst/>
                            <a:latin typeface="Cambria Math" panose="02040503050406030204" pitchFamily="18" charset="0"/>
                            <a:ea typeface="Arial" panose="020B0604020202020204" pitchFamily="34" charset="0"/>
                          </a:rPr>
                          <m:t>𝒎</m:t>
                        </m:r>
                      </m:sub>
                    </m:sSub>
                  </m:oMath>
                </a14:m>
                <a:r>
                  <a:rPr lang="en-US" sz="1800" b="1" dirty="0">
                    <a:effectLst/>
                    <a:latin typeface="Candara" panose="020E0502030303020204" pitchFamily="34" charset="0"/>
                    <a:ea typeface="Arial" panose="020B0604020202020204" pitchFamily="34" charset="0"/>
                  </a:rPr>
                  <a:t> </a:t>
                </a:r>
                <a14:m>
                  <m:oMath xmlns:m="http://schemas.openxmlformats.org/officeDocument/2006/math">
                    <m:sSub>
                      <m:sSubPr>
                        <m:ctrlPr>
                          <a:rPr lang="en-US" sz="1800" b="1" i="1">
                            <a:effectLst/>
                            <a:latin typeface="Cambria Math" panose="02040503050406030204" pitchFamily="18" charset="0"/>
                            <a:ea typeface="Arial" panose="020B0604020202020204" pitchFamily="34" charset="0"/>
                          </a:rPr>
                        </m:ctrlPr>
                      </m:sSubPr>
                      <m:e>
                        <m:acc>
                          <m:accPr>
                            <m:chr m:val="̈"/>
                            <m:ctrlPr>
                              <a:rPr lang="en-US" sz="1800" b="1" i="1">
                                <a:effectLst/>
                                <a:latin typeface="Cambria Math" panose="02040503050406030204" pitchFamily="18" charset="0"/>
                                <a:ea typeface="Arial" panose="020B0604020202020204" pitchFamily="34" charset="0"/>
                              </a:rPr>
                            </m:ctrlPr>
                          </m:accPr>
                          <m:e>
                            <m:r>
                              <a:rPr lang="en-US" sz="1800" b="1" i="1">
                                <a:effectLst/>
                                <a:latin typeface="Cambria Math" panose="02040503050406030204" pitchFamily="18" charset="0"/>
                                <a:ea typeface="Arial" panose="020B0604020202020204" pitchFamily="34" charset="0"/>
                              </a:rPr>
                              <m:t>𝜽</m:t>
                            </m:r>
                          </m:e>
                        </m:acc>
                      </m:e>
                      <m:sub>
                        <m:r>
                          <a:rPr lang="en-US" sz="1800" b="1" i="1">
                            <a:effectLst/>
                            <a:latin typeface="Cambria Math" panose="02040503050406030204" pitchFamily="18" charset="0"/>
                            <a:ea typeface="Arial" panose="020B0604020202020204" pitchFamily="34" charset="0"/>
                          </a:rPr>
                          <m:t>𝒎</m:t>
                        </m:r>
                      </m:sub>
                    </m:sSub>
                  </m:oMath>
                </a14:m>
                <a:endParaRPr lang="en-US" dirty="0">
                  <a:latin typeface="Candara" panose="020E0502030303020204" pitchFamily="34" charset="0"/>
                </a:endParaRPr>
              </a:p>
              <a:p>
                <a:pPr marL="342900" lvl="0" indent="-342900">
                  <a:lnSpc>
                    <a:spcPts val="2800"/>
                  </a:lnSpc>
                  <a:spcAft>
                    <a:spcPts val="600"/>
                  </a:spcAft>
                  <a:buFont typeface="Wingdings" panose="05000000000000000000" pitchFamily="2" charset="2"/>
                  <a:buChar char=""/>
                </a:pPr>
                <a:r>
                  <a:rPr lang="en-US" sz="1800" dirty="0">
                    <a:solidFill>
                      <a:srgbClr val="FF0000"/>
                    </a:solidFill>
                    <a:effectLst/>
                    <a:latin typeface="Candara" panose="020E0502030303020204" pitchFamily="34" charset="0"/>
                    <a:ea typeface="Arial" panose="020B0604020202020204" pitchFamily="34" charset="0"/>
                  </a:rPr>
                  <a:t>Xét </a:t>
                </a:r>
                <a:r>
                  <a:rPr lang="en-US" sz="1800" dirty="0" err="1">
                    <a:solidFill>
                      <a:srgbClr val="FF0000"/>
                    </a:solidFill>
                    <a:effectLst/>
                    <a:latin typeface="Candara" panose="020E0502030303020204" pitchFamily="34" charset="0"/>
                    <a:ea typeface="Arial" panose="020B0604020202020204" pitchFamily="34" charset="0"/>
                  </a:rPr>
                  <a:t>cân</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bằng</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trục</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lái</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đầu</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ra</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tính</a:t>
                </a:r>
                <a:r>
                  <a:rPr lang="en-US" sz="1800" dirty="0">
                    <a:solidFill>
                      <a:srgbClr val="FF0000"/>
                    </a:solidFill>
                    <a:effectLst/>
                    <a:latin typeface="Candara" panose="020E0502030303020204" pitchFamily="34" charset="0"/>
                    <a:ea typeface="Arial" panose="020B0604020202020204" pitchFamily="34" charset="0"/>
                  </a:rPr>
                  <a:t> từ </a:t>
                </a:r>
                <a:r>
                  <a:rPr lang="en-US" sz="1800" dirty="0" err="1">
                    <a:solidFill>
                      <a:srgbClr val="FF0000"/>
                    </a:solidFill>
                    <a:effectLst/>
                    <a:latin typeface="Candara" panose="020E0502030303020204" pitchFamily="34" charset="0"/>
                    <a:ea typeface="Arial" panose="020B0604020202020204" pitchFamily="34" charset="0"/>
                  </a:rPr>
                  <a:t>đầu</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ra</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thanh</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xoắn</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đến</a:t>
                </a:r>
                <a:r>
                  <a:rPr lang="en-US" sz="1800" dirty="0">
                    <a:solidFill>
                      <a:srgbClr val="FF0000"/>
                    </a:solidFill>
                    <a:effectLst/>
                    <a:latin typeface="Candara" panose="020E0502030303020204" pitchFamily="34" charset="0"/>
                    <a:ea typeface="Arial" panose="020B0604020202020204" pitchFamily="34" charset="0"/>
                  </a:rPr>
                  <a:t> bánh </a:t>
                </a:r>
                <a:r>
                  <a:rPr lang="en-US" sz="1800" dirty="0" err="1">
                    <a:solidFill>
                      <a:srgbClr val="FF0000"/>
                    </a:solidFill>
                    <a:effectLst/>
                    <a:latin typeface="Candara" panose="020E0502030303020204" pitchFamily="34" charset="0"/>
                    <a:ea typeface="Arial" panose="020B0604020202020204" pitchFamily="34" charset="0"/>
                  </a:rPr>
                  <a:t>răng</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cơ</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cấu</a:t>
                </a:r>
                <a:r>
                  <a:rPr lang="en-US" sz="1800" dirty="0">
                    <a:solidFill>
                      <a:srgbClr val="FF0000"/>
                    </a:solidFill>
                    <a:effectLst/>
                    <a:latin typeface="Candara" panose="020E0502030303020204" pitchFamily="34" charset="0"/>
                    <a:ea typeface="Arial" panose="020B0604020202020204" pitchFamily="34" charset="0"/>
                  </a:rPr>
                  <a:t> </a:t>
                </a:r>
                <a:r>
                  <a:rPr lang="en-US" sz="1800" dirty="0" err="1">
                    <a:solidFill>
                      <a:srgbClr val="FF0000"/>
                    </a:solidFill>
                    <a:effectLst/>
                    <a:latin typeface="Candara" panose="020E0502030303020204" pitchFamily="34" charset="0"/>
                    <a:ea typeface="Arial" panose="020B0604020202020204" pitchFamily="34" charset="0"/>
                  </a:rPr>
                  <a:t>lái</a:t>
                </a:r>
                <a:r>
                  <a:rPr lang="en-US" sz="1800" dirty="0">
                    <a:solidFill>
                      <a:srgbClr val="FF0000"/>
                    </a:solidFill>
                    <a:effectLst/>
                    <a:latin typeface="Candara" panose="020E0502030303020204" pitchFamily="34" charset="0"/>
                    <a:ea typeface="Arial" panose="020B0604020202020204" pitchFamily="34" charset="0"/>
                  </a:rPr>
                  <a:t>)</a:t>
                </a:r>
                <a:endParaRPr lang="en-US" sz="1800" dirty="0">
                  <a:effectLst/>
                  <a:latin typeface="Candara" panose="020E0502030303020204" pitchFamily="34" charset="0"/>
                  <a:ea typeface="Arial" panose="020B0604020202020204" pitchFamily="34" charset="0"/>
                </a:endParaRPr>
              </a:p>
              <a:p>
                <a:pPr>
                  <a:lnSpc>
                    <a:spcPts val="2800"/>
                  </a:lnSpc>
                </a:pPr>
                <a:r>
                  <a:rPr lang="en-US" sz="1800" dirty="0">
                    <a:effectLst/>
                    <a:latin typeface="Candara" panose="020E0502030303020204" pitchFamily="34" charset="0"/>
                    <a:ea typeface="Arial" panose="020B0604020202020204" pitchFamily="34" charset="0"/>
                  </a:rPr>
                  <a:t> </a:t>
                </a:r>
                <a:r>
                  <a:rPr lang="en-US" sz="1800" dirty="0">
                    <a:solidFill>
                      <a:srgbClr val="FF0000"/>
                    </a:solidFill>
                    <a:effectLst/>
                    <a:latin typeface="Candara" panose="020E0502030303020204" pitchFamily="34" charset="0"/>
                    <a:ea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𝑇</m:t>
                        </m:r>
                      </m:e>
                      <m:sub>
                        <m:r>
                          <a:rPr lang="en-US" sz="1800" b="0" i="1" smtClean="0">
                            <a:effectLst/>
                            <a:latin typeface="Cambria Math" panose="02040503050406030204" pitchFamily="18" charset="0"/>
                            <a:ea typeface="Arial" panose="020B0604020202020204" pitchFamily="34" charset="0"/>
                          </a:rPr>
                          <m:t>𝑡𝑏</m:t>
                        </m:r>
                      </m:sub>
                    </m:sSub>
                  </m:oMath>
                </a14:m>
                <a:r>
                  <a:rPr lang="en-US" sz="1800" dirty="0">
                    <a:effectLst/>
                    <a:latin typeface="Candara" panose="020E0502030303020204" pitchFamily="34" charset="0"/>
                    <a:ea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𝑇</m:t>
                        </m:r>
                      </m:e>
                      <m:sub>
                        <m:r>
                          <a:rPr lang="en-US" sz="1800" i="1">
                            <a:effectLst/>
                            <a:latin typeface="Cambria Math" panose="02040503050406030204" pitchFamily="18" charset="0"/>
                            <a:ea typeface="Arial" panose="020B0604020202020204" pitchFamily="34" charset="0"/>
                          </a:rPr>
                          <m:t>𝑎</m:t>
                        </m:r>
                      </m:sub>
                    </m:sSub>
                  </m:oMath>
                </a14:m>
                <a:r>
                  <a:rPr lang="en-US" sz="1800" dirty="0">
                    <a:effectLst/>
                    <a:latin typeface="Candara" panose="020E0502030303020204" pitchFamily="34" charset="0"/>
                    <a:ea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𝑇</m:t>
                        </m:r>
                      </m:e>
                      <m:sub>
                        <m:r>
                          <a:rPr lang="en-US" sz="1800" i="1">
                            <a:effectLst/>
                            <a:latin typeface="Cambria Math" panose="02040503050406030204" pitchFamily="18" charset="0"/>
                            <a:ea typeface="Arial" panose="020B0604020202020204" pitchFamily="34" charset="0"/>
                          </a:rPr>
                          <m:t>𝑓</m:t>
                        </m:r>
                        <m:r>
                          <a:rPr lang="en-US" sz="1800" i="1">
                            <a:effectLst/>
                            <a:latin typeface="Cambria Math" panose="02040503050406030204" pitchFamily="18" charset="0"/>
                            <a:ea typeface="Arial" panose="020B0604020202020204" pitchFamily="34" charset="0"/>
                          </a:rPr>
                          <m:t>_</m:t>
                        </m:r>
                        <m:r>
                          <a:rPr lang="en-US" sz="1800" i="1">
                            <a:effectLst/>
                            <a:latin typeface="Cambria Math" panose="02040503050406030204" pitchFamily="18" charset="0"/>
                            <a:ea typeface="Arial" panose="020B0604020202020204" pitchFamily="34" charset="0"/>
                          </a:rPr>
                          <m:t>𝑠𝑐</m:t>
                        </m:r>
                      </m:sub>
                    </m:sSub>
                  </m:oMath>
                </a14:m>
                <a:r>
                  <a:rPr lang="en-US" sz="1800" dirty="0">
                    <a:effectLst/>
                    <a:latin typeface="Candara" panose="020E0502030303020204" pitchFamily="34" charset="0"/>
                    <a:ea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𝑇</m:t>
                        </m:r>
                      </m:e>
                      <m:sub>
                        <m:r>
                          <a:rPr lang="en-US" sz="1800" i="1">
                            <a:effectLst/>
                            <a:latin typeface="Cambria Math" panose="02040503050406030204" pitchFamily="18" charset="0"/>
                            <a:ea typeface="Arial" panose="020B0604020202020204" pitchFamily="34" charset="0"/>
                          </a:rPr>
                          <m:t>𝑝</m:t>
                        </m:r>
                      </m:sub>
                    </m:sSub>
                  </m:oMath>
                </a14:m>
                <a:r>
                  <a:rPr lang="en-US" sz="1800" dirty="0">
                    <a:effectLst/>
                    <a:latin typeface="Candara" panose="020E0502030303020204" pitchFamily="34" charset="0"/>
                    <a:ea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𝐽</m:t>
                        </m:r>
                      </m:e>
                      <m:sub>
                        <m:r>
                          <a:rPr lang="en-US" sz="1800" i="1">
                            <a:effectLst/>
                            <a:latin typeface="Cambria Math" panose="02040503050406030204" pitchFamily="18" charset="0"/>
                            <a:ea typeface="Times New Roman" panose="02020603050405020304" pitchFamily="18" charset="0"/>
                          </a:rPr>
                          <m:t>𝑠𝑐</m:t>
                        </m:r>
                      </m:sub>
                    </m:sSub>
                  </m:oMath>
                </a14:m>
                <a:r>
                  <a:rPr lang="en-US" sz="1800" dirty="0">
                    <a:effectLst/>
                    <a:latin typeface="Candara" panose="020E0502030303020204" pitchFamily="34" charset="0"/>
                    <a:ea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Arial" panose="020B0604020202020204" pitchFamily="34" charset="0"/>
                          </a:rPr>
                        </m:ctrlPr>
                      </m:sSubPr>
                      <m:e>
                        <m:acc>
                          <m:accPr>
                            <m:chr m:val="̈"/>
                            <m:ctrlPr>
                              <a:rPr lang="en-US" sz="1800" i="1">
                                <a:effectLst/>
                                <a:latin typeface="Cambria Math" panose="02040503050406030204" pitchFamily="18" charset="0"/>
                                <a:ea typeface="Arial" panose="020B0604020202020204" pitchFamily="34" charset="0"/>
                              </a:rPr>
                            </m:ctrlPr>
                          </m:accPr>
                          <m:e>
                            <m:r>
                              <a:rPr lang="vi-VN" sz="1800" i="1">
                                <a:effectLst/>
                                <a:latin typeface="Cambria Math" panose="02040503050406030204" pitchFamily="18" charset="0"/>
                                <a:ea typeface="Arial" panose="020B0604020202020204" pitchFamily="34" charset="0"/>
                              </a:rPr>
                              <m:t>𝜃</m:t>
                            </m:r>
                          </m:e>
                        </m:acc>
                      </m:e>
                      <m:sub>
                        <m:r>
                          <a:rPr lang="vi-VN" sz="1800" i="1">
                            <a:effectLst/>
                            <a:latin typeface="Cambria Math" panose="02040503050406030204" pitchFamily="18" charset="0"/>
                            <a:ea typeface="Arial" panose="020B0604020202020204" pitchFamily="34" charset="0"/>
                          </a:rPr>
                          <m:t>𝑠𝑐</m:t>
                        </m:r>
                      </m:sub>
                    </m:sSub>
                  </m:oMath>
                </a14:m>
                <a:endParaRPr lang="en-US" sz="1800" dirty="0">
                  <a:effectLst/>
                  <a:latin typeface="Candara" panose="020E0502030303020204" pitchFamily="34" charset="0"/>
                  <a:ea typeface="Arial" panose="020B0604020202020204" pitchFamily="34" charset="0"/>
                </a:endParaRPr>
              </a:p>
              <a:p>
                <a:pPr>
                  <a:lnSpc>
                    <a:spcPts val="2800"/>
                  </a:lnSpc>
                </a:pPr>
                <a:r>
                  <a:rPr lang="en-US" sz="1800" dirty="0">
                    <a:effectLst/>
                    <a:latin typeface="Candara" panose="020E0502030303020204" pitchFamily="34" charset="0"/>
                    <a:ea typeface="Times New Roman" panose="02020603050405020304" pitchFamily="18" charset="0"/>
                    <a:sym typeface="Symbol" panose="05050102010706020507" pitchFamily="18" charset="2"/>
                  </a:rPr>
                  <a:t></a:t>
                </a:r>
                <a:endParaRPr lang="en-US" dirty="0">
                  <a:latin typeface="Candara" panose="020E0502030303020204" pitchFamily="34" charset="0"/>
                </a:endParaRPr>
              </a:p>
              <a:p>
                <a:endParaRPr lang="en-US" dirty="0">
                  <a:latin typeface="Candara" panose="020E0502030303020204" pitchFamily="34" charset="0"/>
                </a:endParaRPr>
              </a:p>
            </p:txBody>
          </p:sp>
        </mc:Choice>
        <mc:Fallback xmlns="">
          <p:sp>
            <p:nvSpPr>
              <p:cNvPr id="6" name="Hộp Văn bản 5">
                <a:extLst>
                  <a:ext uri="{FF2B5EF4-FFF2-40B4-BE49-F238E27FC236}">
                    <a16:creationId xmlns:a16="http://schemas.microsoft.com/office/drawing/2014/main" id="{C2E15C95-F94E-0E86-6146-242B61372143}"/>
                  </a:ext>
                </a:extLst>
              </p:cNvPr>
              <p:cNvSpPr txBox="1">
                <a:spLocks noRot="1" noChangeAspect="1" noMove="1" noResize="1" noEditPoints="1" noAdjustHandles="1" noChangeArrowheads="1" noChangeShapeType="1" noTextEdit="1"/>
              </p:cNvSpPr>
              <p:nvPr/>
            </p:nvSpPr>
            <p:spPr>
              <a:xfrm>
                <a:off x="6096000" y="1296629"/>
                <a:ext cx="5970494" cy="5268109"/>
              </a:xfrm>
              <a:prstGeom prst="rect">
                <a:avLst/>
              </a:prstGeom>
              <a:blipFill>
                <a:blip r:embed="rId4"/>
                <a:stretch>
                  <a:fillRect l="-817"/>
                </a:stretch>
              </a:blipFill>
            </p:spPr>
            <p:txBody>
              <a:bodyPr/>
              <a:lstStyle/>
              <a:p>
                <a:r>
                  <a:rPr lang="en-US">
                    <a:noFill/>
                  </a:rPr>
                  <a:t> </a:t>
                </a:r>
              </a:p>
            </p:txBody>
          </p:sp>
        </mc:Fallback>
      </mc:AlternateContent>
      <p:sp>
        <p:nvSpPr>
          <p:cNvPr id="7" name="Hộp Văn bản 6">
            <a:extLst>
              <a:ext uri="{FF2B5EF4-FFF2-40B4-BE49-F238E27FC236}">
                <a16:creationId xmlns:a16="http://schemas.microsoft.com/office/drawing/2014/main" id="{C5A49C11-E50B-E610-2195-982204FBF07F}"/>
              </a:ext>
            </a:extLst>
          </p:cNvPr>
          <p:cNvSpPr txBox="1"/>
          <p:nvPr/>
        </p:nvSpPr>
        <p:spPr>
          <a:xfrm>
            <a:off x="6176682" y="2125929"/>
            <a:ext cx="4088730" cy="369332"/>
          </a:xfrm>
          <a:prstGeom prst="rect">
            <a:avLst/>
          </a:prstGeom>
          <a:noFill/>
          <a:ln w="38100">
            <a:solidFill>
              <a:srgbClr val="FFC000"/>
            </a:solidFill>
          </a:ln>
        </p:spPr>
        <p:txBody>
          <a:bodyPr wrap="square" rtlCol="0">
            <a:spAutoFit/>
          </a:bodyPr>
          <a:lstStyle/>
          <a:p>
            <a:endParaRPr lang="vi-VN" dirty="0">
              <a:latin typeface="Candara" panose="020E0502030303020204" pitchFamily="34" charset="0"/>
            </a:endParaRPr>
          </a:p>
        </p:txBody>
      </p:sp>
      <p:sp>
        <p:nvSpPr>
          <p:cNvPr id="8" name="Hộp Văn bản 7">
            <a:extLst>
              <a:ext uri="{FF2B5EF4-FFF2-40B4-BE49-F238E27FC236}">
                <a16:creationId xmlns:a16="http://schemas.microsoft.com/office/drawing/2014/main" id="{2D4B184D-FEBF-8BEF-EDFE-2179BDE2FA8C}"/>
              </a:ext>
            </a:extLst>
          </p:cNvPr>
          <p:cNvSpPr txBox="1"/>
          <p:nvPr/>
        </p:nvSpPr>
        <p:spPr>
          <a:xfrm>
            <a:off x="6521503" y="4368758"/>
            <a:ext cx="2865482" cy="369332"/>
          </a:xfrm>
          <a:prstGeom prst="rect">
            <a:avLst/>
          </a:prstGeom>
          <a:noFill/>
          <a:ln w="38100">
            <a:solidFill>
              <a:srgbClr val="FFC000"/>
            </a:solidFill>
          </a:ln>
        </p:spPr>
        <p:txBody>
          <a:bodyPr wrap="square" rtlCol="0">
            <a:spAutoFit/>
          </a:bodyPr>
          <a:lstStyle/>
          <a:p>
            <a:endParaRPr lang="vi-VN"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B41E6B99-3A2C-A4AF-5971-B28DE7D1D734}"/>
                  </a:ext>
                </a:extLst>
              </p:cNvPr>
              <p:cNvSpPr txBox="1"/>
              <p:nvPr/>
            </p:nvSpPr>
            <p:spPr>
              <a:xfrm>
                <a:off x="6521503" y="5902509"/>
                <a:ext cx="5243346" cy="394210"/>
              </a:xfrm>
              <a:prstGeom prst="rect">
                <a:avLst/>
              </a:prstGeom>
              <a:solidFill>
                <a:schemeClr val="accent1">
                  <a:lumMod val="40000"/>
                  <a:lumOff val="60000"/>
                </a:schemeClr>
              </a:solidFill>
              <a:ln w="57150">
                <a:solidFill>
                  <a:srgbClr val="002060"/>
                </a:solidFill>
              </a:ln>
            </p:spPr>
            <p:txBody>
              <a:bodyPr wrap="square" rtlCol="0">
                <a:spAutoFit/>
              </a:bodyPr>
              <a:lstStyle/>
              <a:p>
                <a14:m>
                  <m:oMath xmlns:m="http://schemas.openxmlformats.org/officeDocument/2006/math">
                    <m:sSub>
                      <m:sSubPr>
                        <m:ctrlPr>
                          <a:rPr lang="en-US" sz="1800" b="1" i="1" smtClean="0">
                            <a:solidFill>
                              <a:schemeClr val="tx1"/>
                            </a:solidFill>
                            <a:effectLst/>
                            <a:latin typeface="Cambria Math" panose="02040503050406030204" pitchFamily="18" charset="0"/>
                            <a:ea typeface="Arial" panose="020B0604020202020204" pitchFamily="34" charset="0"/>
                          </a:rPr>
                        </m:ctrlPr>
                      </m:sSubPr>
                      <m:e>
                        <m:r>
                          <a:rPr lang="en-US" sz="1800" b="1" i="1">
                            <a:solidFill>
                              <a:schemeClr val="tx1"/>
                            </a:solidFill>
                            <a:effectLst/>
                            <a:latin typeface="Cambria Math" panose="02040503050406030204" pitchFamily="18" charset="0"/>
                            <a:ea typeface="Arial" panose="020B0604020202020204" pitchFamily="34" charset="0"/>
                          </a:rPr>
                          <m:t>𝑻</m:t>
                        </m:r>
                      </m:e>
                      <m:sub>
                        <m:r>
                          <a:rPr lang="en-US" sz="1800" b="1" i="1">
                            <a:solidFill>
                              <a:schemeClr val="tx1"/>
                            </a:solidFill>
                            <a:effectLst/>
                            <a:latin typeface="Cambria Math" panose="02040503050406030204" pitchFamily="18" charset="0"/>
                            <a:ea typeface="Arial" panose="020B0604020202020204" pitchFamily="34" charset="0"/>
                          </a:rPr>
                          <m:t>𝒔𝒘</m:t>
                        </m:r>
                      </m:sub>
                    </m:sSub>
                  </m:oMath>
                </a14:m>
                <a:r>
                  <a:rPr lang="en-US" sz="1800" b="1" dirty="0">
                    <a:solidFill>
                      <a:schemeClr val="tx1"/>
                    </a:solidFill>
                    <a:effectLst/>
                    <a:latin typeface="Candara" panose="020E0502030303020204" pitchFamily="34" charset="0"/>
                    <a:ea typeface="Arial" panose="020B0604020202020204" pitchFamily="34" charset="0"/>
                  </a:rPr>
                  <a:t> -</a:t>
                </a:r>
                <a14:m>
                  <m:oMath xmlns:m="http://schemas.openxmlformats.org/officeDocument/2006/math">
                    <m:sSub>
                      <m:sSubPr>
                        <m:ctrlPr>
                          <a:rPr lang="en-US" sz="1800" b="1" i="1">
                            <a:solidFill>
                              <a:schemeClr val="tx1"/>
                            </a:solidFill>
                            <a:effectLst/>
                            <a:latin typeface="Cambria Math" panose="02040503050406030204" pitchFamily="18" charset="0"/>
                            <a:ea typeface="Arial" panose="020B0604020202020204" pitchFamily="34" charset="0"/>
                          </a:rPr>
                        </m:ctrlPr>
                      </m:sSubPr>
                      <m:e>
                        <m:r>
                          <a:rPr lang="en-US" sz="1800" b="1" i="1">
                            <a:solidFill>
                              <a:schemeClr val="tx1"/>
                            </a:solidFill>
                            <a:effectLst/>
                            <a:latin typeface="Cambria Math" panose="02040503050406030204" pitchFamily="18" charset="0"/>
                            <a:ea typeface="Arial" panose="020B0604020202020204" pitchFamily="34" charset="0"/>
                          </a:rPr>
                          <m:t>𝑩</m:t>
                        </m:r>
                      </m:e>
                      <m:sub>
                        <m:r>
                          <a:rPr lang="en-US" sz="1800" b="1" i="1">
                            <a:solidFill>
                              <a:schemeClr val="tx1"/>
                            </a:solidFill>
                            <a:effectLst/>
                            <a:latin typeface="Cambria Math" panose="02040503050406030204" pitchFamily="18" charset="0"/>
                            <a:ea typeface="Arial" panose="020B0604020202020204" pitchFamily="34" charset="0"/>
                          </a:rPr>
                          <m:t>𝒔𝒘</m:t>
                        </m:r>
                      </m:sub>
                    </m:sSub>
                    <m:sSub>
                      <m:sSubPr>
                        <m:ctrlPr>
                          <a:rPr lang="en-US" sz="1800" b="1" i="1">
                            <a:solidFill>
                              <a:schemeClr val="tx1"/>
                            </a:solidFill>
                            <a:effectLst/>
                            <a:latin typeface="Cambria Math" panose="02040503050406030204" pitchFamily="18" charset="0"/>
                            <a:ea typeface="Arial" panose="020B0604020202020204" pitchFamily="34" charset="0"/>
                          </a:rPr>
                        </m:ctrlPr>
                      </m:sSubPr>
                      <m:e>
                        <m:acc>
                          <m:accPr>
                            <m:chr m:val="̇"/>
                            <m:ctrlPr>
                              <a:rPr lang="en-US" sz="1800" b="1" i="1">
                                <a:solidFill>
                                  <a:schemeClr val="tx1"/>
                                </a:solidFill>
                                <a:effectLst/>
                                <a:latin typeface="Cambria Math" panose="02040503050406030204" pitchFamily="18" charset="0"/>
                                <a:ea typeface="Arial" panose="020B0604020202020204" pitchFamily="34" charset="0"/>
                              </a:rPr>
                            </m:ctrlPr>
                          </m:accPr>
                          <m:e>
                            <m:r>
                              <a:rPr lang="en-US" sz="1800" b="1" i="1">
                                <a:solidFill>
                                  <a:schemeClr val="tx1"/>
                                </a:solidFill>
                                <a:effectLst/>
                                <a:latin typeface="Cambria Math" panose="02040503050406030204" pitchFamily="18" charset="0"/>
                                <a:ea typeface="Arial" panose="020B0604020202020204" pitchFamily="34" charset="0"/>
                              </a:rPr>
                              <m:t>𝜽</m:t>
                            </m:r>
                          </m:e>
                        </m:acc>
                      </m:e>
                      <m:sub>
                        <m:r>
                          <a:rPr lang="en-US" sz="1800" b="1" i="1">
                            <a:solidFill>
                              <a:schemeClr val="tx1"/>
                            </a:solidFill>
                            <a:effectLst/>
                            <a:latin typeface="Cambria Math" panose="02040503050406030204" pitchFamily="18" charset="0"/>
                            <a:ea typeface="Arial" panose="020B0604020202020204" pitchFamily="34" charset="0"/>
                          </a:rPr>
                          <m:t>𝒔𝒘</m:t>
                        </m:r>
                      </m:sub>
                    </m:sSub>
                  </m:oMath>
                </a14:m>
                <a:r>
                  <a:rPr lang="en-US" sz="1800" b="1" dirty="0">
                    <a:solidFill>
                      <a:schemeClr val="tx1"/>
                    </a:solidFill>
                    <a:effectLst/>
                    <a:latin typeface="Candara" panose="020E0502030303020204" pitchFamily="34" charset="0"/>
                    <a:ea typeface="Arial" panose="020B0604020202020204" pitchFamily="34" charset="0"/>
                  </a:rPr>
                  <a:t> - </a:t>
                </a:r>
                <a14:m>
                  <m:oMath xmlns:m="http://schemas.openxmlformats.org/officeDocument/2006/math">
                    <m:sSub>
                      <m:sSubPr>
                        <m:ctrlPr>
                          <a:rPr lang="en-US" sz="1800" b="1" i="1">
                            <a:solidFill>
                              <a:schemeClr val="tx1"/>
                            </a:solidFill>
                            <a:effectLst/>
                            <a:latin typeface="Cambria Math" panose="02040503050406030204" pitchFamily="18" charset="0"/>
                            <a:ea typeface="Times New Roman" panose="02020603050405020304" pitchFamily="18" charset="0"/>
                          </a:rPr>
                        </m:ctrlPr>
                      </m:sSubPr>
                      <m:e>
                        <m:r>
                          <a:rPr lang="en-US" sz="1800" b="1" i="1">
                            <a:solidFill>
                              <a:schemeClr val="tx1"/>
                            </a:solidFill>
                            <a:effectLst/>
                            <a:latin typeface="Cambria Math" panose="02040503050406030204" pitchFamily="18" charset="0"/>
                            <a:ea typeface="Times New Roman" panose="02020603050405020304" pitchFamily="18" charset="0"/>
                          </a:rPr>
                          <m:t>𝑱</m:t>
                        </m:r>
                      </m:e>
                      <m:sub>
                        <m:r>
                          <a:rPr lang="en-US" sz="1800" b="1" i="1">
                            <a:solidFill>
                              <a:schemeClr val="tx1"/>
                            </a:solidFill>
                            <a:effectLst/>
                            <a:latin typeface="Cambria Math" panose="02040503050406030204" pitchFamily="18" charset="0"/>
                            <a:ea typeface="Times New Roman" panose="02020603050405020304" pitchFamily="18" charset="0"/>
                          </a:rPr>
                          <m:t>𝒔𝒘</m:t>
                        </m:r>
                      </m:sub>
                    </m:sSub>
                    <m:sSub>
                      <m:sSubPr>
                        <m:ctrlPr>
                          <a:rPr lang="en-US" sz="1800" b="1" i="1">
                            <a:solidFill>
                              <a:schemeClr val="tx1"/>
                            </a:solidFill>
                            <a:effectLst/>
                            <a:latin typeface="Cambria Math" panose="02040503050406030204" pitchFamily="18" charset="0"/>
                            <a:ea typeface="Times New Roman" panose="02020603050405020304" pitchFamily="18" charset="0"/>
                          </a:rPr>
                        </m:ctrlPr>
                      </m:sSubPr>
                      <m:e>
                        <m:acc>
                          <m:accPr>
                            <m:chr m:val="̈"/>
                            <m:ctrlPr>
                              <a:rPr lang="en-US" sz="1800" b="1" i="1">
                                <a:solidFill>
                                  <a:schemeClr val="tx1"/>
                                </a:solidFill>
                                <a:effectLst/>
                                <a:latin typeface="Cambria Math" panose="02040503050406030204" pitchFamily="18" charset="0"/>
                                <a:ea typeface="Times New Roman" panose="02020603050405020304" pitchFamily="18" charset="0"/>
                              </a:rPr>
                            </m:ctrlPr>
                          </m:accPr>
                          <m:e>
                            <m:r>
                              <a:rPr lang="en-US" sz="1800" b="1" i="1">
                                <a:solidFill>
                                  <a:schemeClr val="tx1"/>
                                </a:solidFill>
                                <a:effectLst/>
                                <a:latin typeface="Cambria Math" panose="02040503050406030204" pitchFamily="18" charset="0"/>
                                <a:ea typeface="Times New Roman" panose="02020603050405020304" pitchFamily="18" charset="0"/>
                              </a:rPr>
                              <m:t>𝜽</m:t>
                            </m:r>
                          </m:e>
                        </m:acc>
                      </m:e>
                      <m:sub>
                        <m:r>
                          <a:rPr lang="en-US" sz="1800" b="1" i="1">
                            <a:solidFill>
                              <a:schemeClr val="tx1"/>
                            </a:solidFill>
                            <a:effectLst/>
                            <a:latin typeface="Cambria Math" panose="02040503050406030204" pitchFamily="18" charset="0"/>
                            <a:ea typeface="Times New Roman" panose="02020603050405020304" pitchFamily="18" charset="0"/>
                          </a:rPr>
                          <m:t>𝒔𝒘</m:t>
                        </m:r>
                      </m:sub>
                    </m:sSub>
                  </m:oMath>
                </a14:m>
                <a:r>
                  <a:rPr lang="en-US" sz="1800" b="1" dirty="0">
                    <a:solidFill>
                      <a:schemeClr val="tx1"/>
                    </a:solidFill>
                    <a:effectLst/>
                    <a:latin typeface="Candara" panose="020E0502030303020204" pitchFamily="34" charset="0"/>
                    <a:ea typeface="Arial" panose="020B0604020202020204" pitchFamily="34" charset="0"/>
                  </a:rPr>
                  <a:t> + </a:t>
                </a:r>
                <a:r>
                  <a:rPr lang="en-US" b="1" dirty="0">
                    <a:solidFill>
                      <a:schemeClr val="tx1"/>
                    </a:solidFill>
                    <a:latin typeface="Candara" panose="020E0502030303020204" pitchFamily="34" charset="0"/>
                    <a:ea typeface="Times New Roman" panose="02020603050405020304" pitchFamily="18" charset="0"/>
                  </a:rPr>
                  <a:t>N.</a:t>
                </a:r>
                <a:r>
                  <a:rPr lang="en-US" b="1" dirty="0">
                    <a:solidFill>
                      <a:schemeClr val="tx1"/>
                    </a:solidFill>
                    <a:latin typeface="Candara" panose="020E0502030303020204" pitchFamily="34" charset="0"/>
                    <a:ea typeface="Arial" panose="020B0604020202020204" pitchFamily="34" charset="0"/>
                  </a:rPr>
                  <a:t> </a:t>
                </a:r>
                <a14:m>
                  <m:oMath xmlns:m="http://schemas.openxmlformats.org/officeDocument/2006/math">
                    <m:sSub>
                      <m:sSubPr>
                        <m:ctrlPr>
                          <a:rPr lang="en-US" b="1" i="1">
                            <a:solidFill>
                              <a:schemeClr val="tx1"/>
                            </a:solidFill>
                            <a:latin typeface="Cambria Math" panose="02040503050406030204" pitchFamily="18" charset="0"/>
                            <a:ea typeface="Arial" panose="020B0604020202020204" pitchFamily="34" charset="0"/>
                          </a:rPr>
                        </m:ctrlPr>
                      </m:sSubPr>
                      <m:e>
                        <m:r>
                          <a:rPr lang="en-US" b="1" i="1">
                            <a:solidFill>
                              <a:schemeClr val="tx1"/>
                            </a:solidFill>
                            <a:latin typeface="Cambria Math" panose="02040503050406030204" pitchFamily="18" charset="0"/>
                            <a:ea typeface="Arial" panose="020B0604020202020204" pitchFamily="34" charset="0"/>
                          </a:rPr>
                          <m:t>𝑻</m:t>
                        </m:r>
                      </m:e>
                      <m:sub>
                        <m:r>
                          <a:rPr lang="en-US" b="1" i="1">
                            <a:solidFill>
                              <a:schemeClr val="tx1"/>
                            </a:solidFill>
                            <a:latin typeface="Cambria Math" panose="02040503050406030204" pitchFamily="18" charset="0"/>
                            <a:ea typeface="Arial" panose="020B0604020202020204" pitchFamily="34" charset="0"/>
                          </a:rPr>
                          <m:t>𝒎</m:t>
                        </m:r>
                      </m:sub>
                    </m:sSub>
                  </m:oMath>
                </a14:m>
                <a:r>
                  <a:rPr lang="en-US" b="1" dirty="0">
                    <a:solidFill>
                      <a:schemeClr val="tx1"/>
                    </a:solidFill>
                    <a:latin typeface="Candara" panose="020E0502030303020204" pitchFamily="34" charset="0"/>
                    <a:ea typeface="Arial" panose="020B0604020202020204" pitchFamily="34" charset="0"/>
                  </a:rPr>
                  <a:t> - </a:t>
                </a:r>
                <a14:m>
                  <m:oMath xmlns:m="http://schemas.openxmlformats.org/officeDocument/2006/math">
                    <m:sSub>
                      <m:sSubPr>
                        <m:ctrlPr>
                          <a:rPr lang="en-US" b="1" i="1">
                            <a:solidFill>
                              <a:schemeClr val="tx1"/>
                            </a:solidFill>
                            <a:latin typeface="Cambria Math" panose="02040503050406030204" pitchFamily="18" charset="0"/>
                            <a:ea typeface="Arial" panose="020B0604020202020204" pitchFamily="34" charset="0"/>
                          </a:rPr>
                        </m:ctrlPr>
                      </m:sSubPr>
                      <m:e>
                        <m:r>
                          <a:rPr lang="en-US" b="1" i="1">
                            <a:solidFill>
                              <a:schemeClr val="tx1"/>
                            </a:solidFill>
                            <a:latin typeface="Cambria Math" panose="02040503050406030204" pitchFamily="18" charset="0"/>
                            <a:ea typeface="Arial" panose="020B0604020202020204" pitchFamily="34" charset="0"/>
                          </a:rPr>
                          <m:t>𝑩</m:t>
                        </m:r>
                      </m:e>
                      <m:sub>
                        <m:r>
                          <a:rPr lang="en-US" b="1" i="1">
                            <a:solidFill>
                              <a:schemeClr val="tx1"/>
                            </a:solidFill>
                            <a:latin typeface="Cambria Math" panose="02040503050406030204" pitchFamily="18" charset="0"/>
                            <a:ea typeface="Arial" panose="020B0604020202020204" pitchFamily="34" charset="0"/>
                          </a:rPr>
                          <m:t>𝒔𝒄</m:t>
                        </m:r>
                      </m:sub>
                    </m:sSub>
                    <m:sSub>
                      <m:sSubPr>
                        <m:ctrlPr>
                          <a:rPr lang="en-US" b="1" i="1">
                            <a:solidFill>
                              <a:schemeClr val="tx1"/>
                            </a:solidFill>
                            <a:latin typeface="Cambria Math" panose="02040503050406030204" pitchFamily="18" charset="0"/>
                            <a:ea typeface="Arial" panose="020B0604020202020204" pitchFamily="34" charset="0"/>
                          </a:rPr>
                        </m:ctrlPr>
                      </m:sSubPr>
                      <m:e>
                        <m:acc>
                          <m:accPr>
                            <m:chr m:val="̇"/>
                            <m:ctrlPr>
                              <a:rPr lang="en-US" b="1" i="1">
                                <a:solidFill>
                                  <a:schemeClr val="tx1"/>
                                </a:solidFill>
                                <a:latin typeface="Cambria Math" panose="02040503050406030204" pitchFamily="18" charset="0"/>
                                <a:ea typeface="Arial" panose="020B0604020202020204" pitchFamily="34" charset="0"/>
                              </a:rPr>
                            </m:ctrlPr>
                          </m:accPr>
                          <m:e>
                            <m:r>
                              <a:rPr lang="en-US" b="1" i="1">
                                <a:solidFill>
                                  <a:schemeClr val="tx1"/>
                                </a:solidFill>
                                <a:latin typeface="Cambria Math" panose="02040503050406030204" pitchFamily="18" charset="0"/>
                                <a:ea typeface="Arial" panose="020B0604020202020204" pitchFamily="34" charset="0"/>
                              </a:rPr>
                              <m:t>𝜽</m:t>
                            </m:r>
                          </m:e>
                        </m:acc>
                      </m:e>
                      <m:sub>
                        <m:r>
                          <a:rPr lang="en-US" b="1" i="1">
                            <a:solidFill>
                              <a:schemeClr val="tx1"/>
                            </a:solidFill>
                            <a:latin typeface="Cambria Math" panose="02040503050406030204" pitchFamily="18" charset="0"/>
                            <a:ea typeface="Arial" panose="020B0604020202020204" pitchFamily="34" charset="0"/>
                          </a:rPr>
                          <m:t>𝒔𝒄</m:t>
                        </m:r>
                      </m:sub>
                    </m:sSub>
                  </m:oMath>
                </a14:m>
                <a:r>
                  <a:rPr lang="en-US" b="1" dirty="0">
                    <a:solidFill>
                      <a:schemeClr val="tx1"/>
                    </a:solidFill>
                    <a:latin typeface="Candara" panose="020E0502030303020204" pitchFamily="34" charset="0"/>
                    <a:ea typeface="Arial" panose="020B0604020202020204" pitchFamily="34" charset="0"/>
                  </a:rPr>
                  <a:t> - </a:t>
                </a:r>
                <a14:m>
                  <m:oMath xmlns:m="http://schemas.openxmlformats.org/officeDocument/2006/math">
                    <m:sSub>
                      <m:sSubPr>
                        <m:ctrlPr>
                          <a:rPr lang="en-US" b="1" i="1">
                            <a:solidFill>
                              <a:schemeClr val="tx1"/>
                            </a:solidFill>
                            <a:latin typeface="Cambria Math" panose="02040503050406030204" pitchFamily="18" charset="0"/>
                            <a:ea typeface="Arial" panose="020B0604020202020204" pitchFamily="34" charset="0"/>
                          </a:rPr>
                        </m:ctrlPr>
                      </m:sSubPr>
                      <m:e>
                        <m:r>
                          <a:rPr lang="en-US" b="1" i="1">
                            <a:solidFill>
                              <a:schemeClr val="tx1"/>
                            </a:solidFill>
                            <a:latin typeface="Cambria Math" panose="02040503050406030204" pitchFamily="18" charset="0"/>
                            <a:ea typeface="Arial" panose="020B0604020202020204" pitchFamily="34" charset="0"/>
                          </a:rPr>
                          <m:t>𝑻</m:t>
                        </m:r>
                      </m:e>
                      <m:sub>
                        <m:r>
                          <a:rPr lang="en-US" b="1" i="1">
                            <a:solidFill>
                              <a:schemeClr val="tx1"/>
                            </a:solidFill>
                            <a:latin typeface="Cambria Math" panose="02040503050406030204" pitchFamily="18" charset="0"/>
                            <a:ea typeface="Arial" panose="020B0604020202020204" pitchFamily="34" charset="0"/>
                          </a:rPr>
                          <m:t>𝒑</m:t>
                        </m:r>
                      </m:sub>
                    </m:sSub>
                  </m:oMath>
                </a14:m>
                <a:r>
                  <a:rPr lang="en-US" b="1" dirty="0">
                    <a:solidFill>
                      <a:schemeClr val="tx1"/>
                    </a:solidFill>
                    <a:latin typeface="Candara" panose="020E0502030303020204" pitchFamily="34" charset="0"/>
                    <a:ea typeface="Times New Roman" panose="02020603050405020304" pitchFamily="18" charset="0"/>
                  </a:rPr>
                  <a:t>= </a:t>
                </a:r>
                <a14:m>
                  <m:oMath xmlns:m="http://schemas.openxmlformats.org/officeDocument/2006/math">
                    <m:sSub>
                      <m:sSubPr>
                        <m:ctrlPr>
                          <a:rPr lang="en-US" b="1" i="1">
                            <a:solidFill>
                              <a:schemeClr val="tx1"/>
                            </a:solidFill>
                            <a:latin typeface="Cambria Math" panose="02040503050406030204" pitchFamily="18" charset="0"/>
                            <a:ea typeface="Times New Roman" panose="02020603050405020304" pitchFamily="18" charset="0"/>
                          </a:rPr>
                        </m:ctrlPr>
                      </m:sSubPr>
                      <m:e>
                        <m:r>
                          <a:rPr lang="en-US" b="1" i="1">
                            <a:solidFill>
                              <a:schemeClr val="tx1"/>
                            </a:solidFill>
                            <a:latin typeface="Cambria Math" panose="02040503050406030204" pitchFamily="18" charset="0"/>
                            <a:ea typeface="Times New Roman" panose="02020603050405020304" pitchFamily="18" charset="0"/>
                          </a:rPr>
                          <m:t>𝑱</m:t>
                        </m:r>
                      </m:e>
                      <m:sub>
                        <m:r>
                          <a:rPr lang="en-US" b="1" i="1">
                            <a:solidFill>
                              <a:schemeClr val="tx1"/>
                            </a:solidFill>
                            <a:latin typeface="Cambria Math" panose="02040503050406030204" pitchFamily="18" charset="0"/>
                            <a:ea typeface="Times New Roman" panose="02020603050405020304" pitchFamily="18" charset="0"/>
                          </a:rPr>
                          <m:t>𝒔𝒄</m:t>
                        </m:r>
                      </m:sub>
                    </m:sSub>
                    <m:sSub>
                      <m:sSubPr>
                        <m:ctrlPr>
                          <a:rPr lang="en-US" b="1" i="1">
                            <a:solidFill>
                              <a:schemeClr val="tx1"/>
                            </a:solidFill>
                            <a:latin typeface="Cambria Math" panose="02040503050406030204" pitchFamily="18" charset="0"/>
                            <a:ea typeface="Arial" panose="020B0604020202020204" pitchFamily="34" charset="0"/>
                          </a:rPr>
                        </m:ctrlPr>
                      </m:sSubPr>
                      <m:e>
                        <m:acc>
                          <m:accPr>
                            <m:chr m:val="̈"/>
                            <m:ctrlPr>
                              <a:rPr lang="en-US" b="1" i="1">
                                <a:solidFill>
                                  <a:schemeClr val="tx1"/>
                                </a:solidFill>
                                <a:latin typeface="Cambria Math" panose="02040503050406030204" pitchFamily="18" charset="0"/>
                                <a:ea typeface="Arial" panose="020B0604020202020204" pitchFamily="34" charset="0"/>
                              </a:rPr>
                            </m:ctrlPr>
                          </m:accPr>
                          <m:e>
                            <m:r>
                              <a:rPr lang="vi-VN" b="1" i="1">
                                <a:solidFill>
                                  <a:schemeClr val="tx1"/>
                                </a:solidFill>
                                <a:latin typeface="Cambria Math" panose="02040503050406030204" pitchFamily="18" charset="0"/>
                                <a:ea typeface="Arial" panose="020B0604020202020204" pitchFamily="34" charset="0"/>
                              </a:rPr>
                              <m:t>𝜽</m:t>
                            </m:r>
                          </m:e>
                        </m:acc>
                      </m:e>
                      <m:sub>
                        <m:r>
                          <a:rPr lang="vi-VN" b="1" i="1">
                            <a:solidFill>
                              <a:schemeClr val="tx1"/>
                            </a:solidFill>
                            <a:latin typeface="Cambria Math" panose="02040503050406030204" pitchFamily="18" charset="0"/>
                            <a:ea typeface="Arial" panose="020B0604020202020204" pitchFamily="34" charset="0"/>
                          </a:rPr>
                          <m:t>𝒔𝒄</m:t>
                        </m:r>
                      </m:sub>
                    </m:sSub>
                  </m:oMath>
                </a14:m>
                <a:endParaRPr lang="vi-VN" dirty="0">
                  <a:latin typeface="Candara" panose="020E0502030303020204" pitchFamily="34" charset="0"/>
                </a:endParaRPr>
              </a:p>
            </p:txBody>
          </p:sp>
        </mc:Choice>
        <mc:Fallback xmlns="">
          <p:sp>
            <p:nvSpPr>
              <p:cNvPr id="9" name="Hộp Văn bản 8">
                <a:extLst>
                  <a:ext uri="{FF2B5EF4-FFF2-40B4-BE49-F238E27FC236}">
                    <a16:creationId xmlns:a16="http://schemas.microsoft.com/office/drawing/2014/main" id="{B41E6B99-3A2C-A4AF-5971-B28DE7D1D734}"/>
                  </a:ext>
                </a:extLst>
              </p:cNvPr>
              <p:cNvSpPr txBox="1">
                <a:spLocks noRot="1" noChangeAspect="1" noMove="1" noResize="1" noEditPoints="1" noAdjustHandles="1" noChangeArrowheads="1" noChangeShapeType="1" noTextEdit="1"/>
              </p:cNvSpPr>
              <p:nvPr/>
            </p:nvSpPr>
            <p:spPr>
              <a:xfrm>
                <a:off x="6521503" y="5902509"/>
                <a:ext cx="5243346" cy="394210"/>
              </a:xfrm>
              <a:prstGeom prst="rect">
                <a:avLst/>
              </a:prstGeom>
              <a:blipFill>
                <a:blip r:embed="rId5"/>
                <a:stretch>
                  <a:fillRect b="-9459"/>
                </a:stretch>
              </a:blipFill>
              <a:ln w="57150">
                <a:solidFill>
                  <a:srgbClr val="002060"/>
                </a:solidFill>
              </a:ln>
            </p:spPr>
            <p:txBody>
              <a:bodyPr/>
              <a:lstStyle/>
              <a:p>
                <a:r>
                  <a:rPr lang="en-US">
                    <a:noFill/>
                  </a:rPr>
                  <a:t> </a:t>
                </a:r>
              </a:p>
            </p:txBody>
          </p:sp>
        </mc:Fallback>
      </mc:AlternateContent>
      <p:sp>
        <p:nvSpPr>
          <p:cNvPr id="12" name="Hộp Văn bản 11">
            <a:extLst>
              <a:ext uri="{FF2B5EF4-FFF2-40B4-BE49-F238E27FC236}">
                <a16:creationId xmlns:a16="http://schemas.microsoft.com/office/drawing/2014/main" id="{0A9FB3A7-F036-9C20-5333-D64594E54DC3}"/>
              </a:ext>
            </a:extLst>
          </p:cNvPr>
          <p:cNvSpPr txBox="1"/>
          <p:nvPr/>
        </p:nvSpPr>
        <p:spPr>
          <a:xfrm>
            <a:off x="673705" y="1274383"/>
            <a:ext cx="3756211" cy="430887"/>
          </a:xfrm>
          <a:prstGeom prst="rect">
            <a:avLst/>
          </a:prstGeom>
          <a:noFill/>
        </p:spPr>
        <p:txBody>
          <a:bodyPr wrap="square" rtlCol="0">
            <a:spAutoFit/>
          </a:bodyPr>
          <a:lstStyle/>
          <a:p>
            <a:r>
              <a:rPr lang="en-US" sz="2200" dirty="0">
                <a:solidFill>
                  <a:schemeClr val="accent1">
                    <a:lumMod val="50000"/>
                  </a:schemeClr>
                </a:solidFill>
                <a:latin typeface="Candara" panose="020E0502030303020204" pitchFamily="34" charset="0"/>
              </a:rPr>
              <a:t>2.1. </a:t>
            </a:r>
            <a:r>
              <a:rPr lang="en-US" sz="2200" dirty="0" err="1">
                <a:solidFill>
                  <a:schemeClr val="accent1">
                    <a:lumMod val="50000"/>
                  </a:schemeClr>
                </a:solidFill>
                <a:latin typeface="Candara" panose="020E0502030303020204" pitchFamily="34" charset="0"/>
              </a:rPr>
              <a:t>Động</a:t>
            </a:r>
            <a:r>
              <a:rPr lang="en-US" sz="2200" dirty="0">
                <a:solidFill>
                  <a:schemeClr val="accent1">
                    <a:lumMod val="50000"/>
                  </a:schemeClr>
                </a:solidFill>
                <a:latin typeface="Candara" panose="020E0502030303020204" pitchFamily="34" charset="0"/>
              </a:rPr>
              <a:t> </a:t>
            </a:r>
            <a:r>
              <a:rPr lang="en-US" sz="2200" dirty="0" err="1">
                <a:solidFill>
                  <a:schemeClr val="accent1">
                    <a:lumMod val="50000"/>
                  </a:schemeClr>
                </a:solidFill>
                <a:latin typeface="Candara" panose="020E0502030303020204" pitchFamily="34" charset="0"/>
              </a:rPr>
              <a:t>lực</a:t>
            </a:r>
            <a:r>
              <a:rPr lang="en-US" sz="2200" dirty="0">
                <a:solidFill>
                  <a:schemeClr val="accent1">
                    <a:lumMod val="50000"/>
                  </a:schemeClr>
                </a:solidFill>
                <a:latin typeface="Candara" panose="020E0502030303020204" pitchFamily="34" charset="0"/>
              </a:rPr>
              <a:t> học </a:t>
            </a:r>
            <a:r>
              <a:rPr lang="en-US" sz="2200" dirty="0" err="1">
                <a:solidFill>
                  <a:schemeClr val="accent1">
                    <a:lumMod val="50000"/>
                  </a:schemeClr>
                </a:solidFill>
                <a:latin typeface="Candara" panose="020E0502030303020204" pitchFamily="34" charset="0"/>
              </a:rPr>
              <a:t>hệ</a:t>
            </a:r>
            <a:r>
              <a:rPr lang="en-US" sz="2200" dirty="0">
                <a:solidFill>
                  <a:schemeClr val="accent1">
                    <a:lumMod val="50000"/>
                  </a:schemeClr>
                </a:solidFill>
                <a:latin typeface="Candara" panose="020E0502030303020204" pitchFamily="34" charset="0"/>
              </a:rPr>
              <a:t> </a:t>
            </a:r>
            <a:r>
              <a:rPr lang="en-US" sz="2200" dirty="0" err="1">
                <a:solidFill>
                  <a:schemeClr val="accent1">
                    <a:lumMod val="50000"/>
                  </a:schemeClr>
                </a:solidFill>
                <a:latin typeface="Candara" panose="020E0502030303020204" pitchFamily="34" charset="0"/>
              </a:rPr>
              <a:t>thống</a:t>
            </a:r>
            <a:r>
              <a:rPr lang="en-US" sz="2200" dirty="0">
                <a:solidFill>
                  <a:schemeClr val="accent1">
                    <a:lumMod val="50000"/>
                  </a:schemeClr>
                </a:solidFill>
                <a:latin typeface="Candara" panose="020E0502030303020204" pitchFamily="34" charset="0"/>
              </a:rPr>
              <a:t> </a:t>
            </a:r>
            <a:r>
              <a:rPr lang="en-US" sz="2200" dirty="0" err="1">
                <a:solidFill>
                  <a:schemeClr val="accent1">
                    <a:lumMod val="50000"/>
                  </a:schemeClr>
                </a:solidFill>
                <a:latin typeface="Candara" panose="020E0502030303020204" pitchFamily="34" charset="0"/>
              </a:rPr>
              <a:t>lái</a:t>
            </a:r>
            <a:endParaRPr lang="en-US" sz="2200" dirty="0">
              <a:solidFill>
                <a:schemeClr val="accent1">
                  <a:lumMod val="50000"/>
                </a:schemeClr>
              </a:solidFill>
              <a:latin typeface="Candara" panose="020E0502030303020204" pitchFamily="34" charset="0"/>
            </a:endParaRPr>
          </a:p>
        </p:txBody>
      </p:sp>
      <p:grpSp>
        <p:nvGrpSpPr>
          <p:cNvPr id="11" name="Group 17">
            <a:extLst>
              <a:ext uri="{FF2B5EF4-FFF2-40B4-BE49-F238E27FC236}">
                <a16:creationId xmlns:a16="http://schemas.microsoft.com/office/drawing/2014/main" id="{B9EC9253-288C-D2AF-357E-709E17DE0F26}"/>
              </a:ext>
            </a:extLst>
          </p:cNvPr>
          <p:cNvGrpSpPr/>
          <p:nvPr/>
        </p:nvGrpSpPr>
        <p:grpSpPr>
          <a:xfrm>
            <a:off x="-87086" y="6582470"/>
            <a:ext cx="12348758" cy="330390"/>
            <a:chOff x="0" y="6642340"/>
            <a:chExt cx="12265361" cy="236762"/>
          </a:xfrm>
          <a:solidFill>
            <a:srgbClr val="151472"/>
          </a:solidFill>
        </p:grpSpPr>
        <p:grpSp>
          <p:nvGrpSpPr>
            <p:cNvPr id="13" name="Group 18">
              <a:extLst>
                <a:ext uri="{FF2B5EF4-FFF2-40B4-BE49-F238E27FC236}">
                  <a16:creationId xmlns:a16="http://schemas.microsoft.com/office/drawing/2014/main" id="{A13014D1-5FFC-81DF-6498-8D0DB5442CFD}"/>
                </a:ext>
              </a:extLst>
            </p:cNvPr>
            <p:cNvGrpSpPr/>
            <p:nvPr/>
          </p:nvGrpSpPr>
          <p:grpSpPr>
            <a:xfrm>
              <a:off x="0" y="6642340"/>
              <a:ext cx="12265361" cy="220557"/>
              <a:chOff x="0" y="6642340"/>
              <a:chExt cx="12265361" cy="220557"/>
            </a:xfrm>
            <a:grpFill/>
          </p:grpSpPr>
          <p:grpSp>
            <p:nvGrpSpPr>
              <p:cNvPr id="15" name="Group 20">
                <a:extLst>
                  <a:ext uri="{FF2B5EF4-FFF2-40B4-BE49-F238E27FC236}">
                    <a16:creationId xmlns:a16="http://schemas.microsoft.com/office/drawing/2014/main" id="{EDF01227-AD1F-CEB6-A723-637E4C2218ED}"/>
                  </a:ext>
                </a:extLst>
              </p:cNvPr>
              <p:cNvGrpSpPr/>
              <p:nvPr/>
            </p:nvGrpSpPr>
            <p:grpSpPr>
              <a:xfrm>
                <a:off x="0" y="6642340"/>
                <a:ext cx="12265361" cy="215660"/>
                <a:chOff x="0" y="6642340"/>
                <a:chExt cx="12265361" cy="215660"/>
              </a:xfrm>
              <a:grpFill/>
            </p:grpSpPr>
            <p:sp>
              <p:nvSpPr>
                <p:cNvPr id="17" name="Rectangle 22">
                  <a:extLst>
                    <a:ext uri="{FF2B5EF4-FFF2-40B4-BE49-F238E27FC236}">
                      <a16:creationId xmlns:a16="http://schemas.microsoft.com/office/drawing/2014/main" id="{74CC528F-C4A3-8607-D7B6-50EBE8FC7074}"/>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25">
                  <a:extLst>
                    <a:ext uri="{FF2B5EF4-FFF2-40B4-BE49-F238E27FC236}">
                      <a16:creationId xmlns:a16="http://schemas.microsoft.com/office/drawing/2014/main" id="{566E8433-F394-6B68-E2C0-0602EF4A4037}"/>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6" name="TextBox 21">
                <a:extLst>
                  <a:ext uri="{FF2B5EF4-FFF2-40B4-BE49-F238E27FC236}">
                    <a16:creationId xmlns:a16="http://schemas.microsoft.com/office/drawing/2014/main" id="{449F4D54-BC74-DB42-0E60-1A09A6A51DED}"/>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6</a:t>
                </a:r>
              </a:p>
            </p:txBody>
          </p:sp>
        </p:grpSp>
        <p:sp>
          <p:nvSpPr>
            <p:cNvPr id="14" name="TextBox 19">
              <a:extLst>
                <a:ext uri="{FF2B5EF4-FFF2-40B4-BE49-F238E27FC236}">
                  <a16:creationId xmlns:a16="http://schemas.microsoft.com/office/drawing/2014/main" id="{94F252CB-8515-5C16-5CD9-064F0CDB2144}"/>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3875413925"/>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a:off x="501446" y="1204687"/>
            <a:ext cx="11189109"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900000">
            <a:off x="390677" y="429453"/>
            <a:ext cx="566057" cy="566057"/>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4" name="矩形 3"/>
          <p:cNvSpPr/>
          <p:nvPr/>
        </p:nvSpPr>
        <p:spPr>
          <a:xfrm rot="18900000">
            <a:off x="881320" y="551068"/>
            <a:ext cx="333829" cy="333829"/>
          </a:xfrm>
          <a:prstGeom prst="rect">
            <a:avLst/>
          </a:prstGeom>
          <a:solidFill>
            <a:srgbClr val="15147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chemeClr val="bg1"/>
              </a:solidFill>
              <a:latin typeface="Candara" panose="020E0502030303020204" pitchFamily="34" charset="0"/>
            </a:endParaRPr>
          </a:p>
        </p:txBody>
      </p:sp>
      <p:sp>
        <p:nvSpPr>
          <p:cNvPr id="5" name="文本框 4"/>
          <p:cNvSpPr txBox="1"/>
          <p:nvPr/>
        </p:nvSpPr>
        <p:spPr>
          <a:xfrm>
            <a:off x="1349827" y="371747"/>
            <a:ext cx="10451128" cy="646331"/>
          </a:xfrm>
          <a:prstGeom prst="rect">
            <a:avLst/>
          </a:prstGeom>
          <a:noFill/>
        </p:spPr>
        <p:txBody>
          <a:bodyPr wrap="square" rtlCol="0">
            <a:spAutoFit/>
          </a:bodyPr>
          <a:lstStyle>
            <a:defPPr>
              <a:defRPr lang="zh-CN"/>
            </a:defPPr>
            <a:lvl1pPr algn="ctr">
              <a:defRPr sz="3600">
                <a:solidFill>
                  <a:schemeClr val="accent1"/>
                </a:solidFill>
                <a:latin typeface="+mj-ea"/>
                <a:ea typeface="+mj-ea"/>
              </a:defRPr>
            </a:lvl1pPr>
          </a:lstStyle>
          <a:p>
            <a:pPr algn="l"/>
            <a:r>
              <a:rPr lang="en-US" altLang="zh-CN" dirty="0">
                <a:solidFill>
                  <a:srgbClr val="151472"/>
                </a:solidFill>
                <a:latin typeface="Candara" panose="020E0502030303020204" pitchFamily="34" charset="0"/>
                <a:ea typeface="方正尚酷简体" panose="03000509000000000000" pitchFamily="65" charset="-122"/>
              </a:rPr>
              <a:t>02. </a:t>
            </a:r>
            <a:r>
              <a:rPr lang="en-US" altLang="zh-CN" dirty="0" err="1">
                <a:solidFill>
                  <a:srgbClr val="151472"/>
                </a:solidFill>
                <a:latin typeface="Candara" panose="020E0502030303020204" pitchFamily="34" charset="0"/>
                <a:ea typeface="方正尚酷简体" panose="03000509000000000000" pitchFamily="65" charset="-122"/>
              </a:rPr>
              <a:t>Cơ</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sở</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lý</a:t>
            </a:r>
            <a:r>
              <a:rPr lang="en-US" altLang="zh-CN" dirty="0">
                <a:solidFill>
                  <a:srgbClr val="151472"/>
                </a:solidFill>
                <a:latin typeface="Candara" panose="020E0502030303020204" pitchFamily="34" charset="0"/>
                <a:ea typeface="方正尚酷简体" panose="03000509000000000000" pitchFamily="65" charset="-122"/>
              </a:rPr>
              <a:t> </a:t>
            </a:r>
            <a:r>
              <a:rPr lang="en-US" altLang="zh-CN" dirty="0" err="1">
                <a:solidFill>
                  <a:srgbClr val="151472"/>
                </a:solidFill>
                <a:latin typeface="Candara" panose="020E0502030303020204" pitchFamily="34" charset="0"/>
                <a:ea typeface="方正尚酷简体" panose="03000509000000000000" pitchFamily="65" charset="-122"/>
              </a:rPr>
              <a:t>thuyết</a:t>
            </a:r>
            <a:endParaRPr lang="zh-CN" altLang="en-US" dirty="0">
              <a:solidFill>
                <a:srgbClr val="151472"/>
              </a:solidFill>
              <a:latin typeface="Candara" panose="020E0502030303020204" pitchFamily="34" charset="0"/>
              <a:ea typeface="方正尚酷简体" panose="03000509000000000000" pitchFamily="65" charset="-122"/>
            </a:endParaRPr>
          </a:p>
        </p:txBody>
      </p:sp>
      <p:pic>
        <p:nvPicPr>
          <p:cNvPr id="42" name="Hình ảnh 41">
            <a:extLst>
              <a:ext uri="{FF2B5EF4-FFF2-40B4-BE49-F238E27FC236}">
                <a16:creationId xmlns:a16="http://schemas.microsoft.com/office/drawing/2014/main" id="{F342C687-6070-3744-A637-63F9FF97D8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19" t="12916" r="1875" b="25000"/>
          <a:stretch/>
        </p:blipFill>
        <p:spPr>
          <a:xfrm>
            <a:off x="4724400" y="2469671"/>
            <a:ext cx="7341565" cy="2659457"/>
          </a:xfrm>
          <a:prstGeom prst="rect">
            <a:avLst/>
          </a:prstGeom>
        </p:spPr>
      </p:pic>
      <p:sp>
        <p:nvSpPr>
          <p:cNvPr id="43" name="Hộp Văn bản 42">
            <a:extLst>
              <a:ext uri="{FF2B5EF4-FFF2-40B4-BE49-F238E27FC236}">
                <a16:creationId xmlns:a16="http://schemas.microsoft.com/office/drawing/2014/main" id="{FB14DD6B-FEB5-74C0-E687-C93444CDE837}"/>
              </a:ext>
            </a:extLst>
          </p:cNvPr>
          <p:cNvSpPr txBox="1"/>
          <p:nvPr/>
        </p:nvSpPr>
        <p:spPr>
          <a:xfrm>
            <a:off x="812181" y="1502034"/>
            <a:ext cx="6610595" cy="430887"/>
          </a:xfrm>
          <a:prstGeom prst="rect">
            <a:avLst/>
          </a:prstGeom>
          <a:noFill/>
        </p:spPr>
        <p:txBody>
          <a:bodyPr wrap="square" rtlCol="0">
            <a:spAutoFit/>
          </a:bodyPr>
          <a:lstStyle/>
          <a:p>
            <a:r>
              <a:rPr lang="en-US" sz="2200" b="1" dirty="0">
                <a:solidFill>
                  <a:schemeClr val="accent1">
                    <a:lumMod val="50000"/>
                  </a:schemeClr>
                </a:solidFill>
                <a:latin typeface="Candara" panose="020E0502030303020204" pitchFamily="34" charset="0"/>
              </a:rPr>
              <a:t>2.2. </a:t>
            </a:r>
            <a:r>
              <a:rPr lang="en-US" sz="2200" b="1" dirty="0" err="1">
                <a:solidFill>
                  <a:schemeClr val="accent1">
                    <a:lumMod val="50000"/>
                  </a:schemeClr>
                </a:solidFill>
                <a:latin typeface="Candara" panose="020E0502030303020204" pitchFamily="34" charset="0"/>
              </a:rPr>
              <a:t>Tuyến</a:t>
            </a:r>
            <a:r>
              <a:rPr lang="en-US" sz="2200" b="1" dirty="0">
                <a:solidFill>
                  <a:schemeClr val="accent1">
                    <a:lumMod val="50000"/>
                  </a:schemeClr>
                </a:solidFill>
                <a:latin typeface="Candara" panose="020E0502030303020204" pitchFamily="34" charset="0"/>
              </a:rPr>
              <a:t> </a:t>
            </a:r>
            <a:r>
              <a:rPr lang="en-US" sz="2200" b="1" dirty="0" err="1">
                <a:solidFill>
                  <a:schemeClr val="accent1">
                    <a:lumMod val="50000"/>
                  </a:schemeClr>
                </a:solidFill>
                <a:latin typeface="Candara" panose="020E0502030303020204" pitchFamily="34" charset="0"/>
              </a:rPr>
              <a:t>điều</a:t>
            </a:r>
            <a:r>
              <a:rPr lang="en-US" sz="2200" b="1" dirty="0">
                <a:solidFill>
                  <a:schemeClr val="accent1">
                    <a:lumMod val="50000"/>
                  </a:schemeClr>
                </a:solidFill>
                <a:latin typeface="Candara" panose="020E0502030303020204" pitchFamily="34" charset="0"/>
              </a:rPr>
              <a:t> </a:t>
            </a:r>
            <a:r>
              <a:rPr lang="en-US" sz="2200" b="1" dirty="0" err="1">
                <a:solidFill>
                  <a:schemeClr val="accent1">
                    <a:lumMod val="50000"/>
                  </a:schemeClr>
                </a:solidFill>
                <a:latin typeface="Candara" panose="020E0502030303020204" pitchFamily="34" charset="0"/>
              </a:rPr>
              <a:t>khiển</a:t>
            </a:r>
            <a:r>
              <a:rPr lang="en-US" sz="2200" b="1" dirty="0">
                <a:solidFill>
                  <a:schemeClr val="accent1">
                    <a:lumMod val="50000"/>
                  </a:schemeClr>
                </a:solidFill>
                <a:latin typeface="Candara" panose="020E0502030303020204" pitchFamily="34" charset="0"/>
              </a:rPr>
              <a:t> </a:t>
            </a:r>
            <a:r>
              <a:rPr lang="en-US" sz="2200" b="1" dirty="0" err="1">
                <a:solidFill>
                  <a:schemeClr val="accent1">
                    <a:lumMod val="50000"/>
                  </a:schemeClr>
                </a:solidFill>
                <a:latin typeface="Candara" panose="020E0502030303020204" pitchFamily="34" charset="0"/>
              </a:rPr>
              <a:t>trợ</a:t>
            </a:r>
            <a:r>
              <a:rPr lang="en-US" sz="2200" b="1" dirty="0">
                <a:solidFill>
                  <a:schemeClr val="accent1">
                    <a:lumMod val="50000"/>
                  </a:schemeClr>
                </a:solidFill>
                <a:latin typeface="Candara" panose="020E0502030303020204" pitchFamily="34" charset="0"/>
              </a:rPr>
              <a:t> </a:t>
            </a:r>
            <a:r>
              <a:rPr lang="en-US" sz="2200" b="1" dirty="0" err="1">
                <a:solidFill>
                  <a:schemeClr val="accent1">
                    <a:lumMod val="50000"/>
                  </a:schemeClr>
                </a:solidFill>
                <a:latin typeface="Candara" panose="020E0502030303020204" pitchFamily="34" charset="0"/>
              </a:rPr>
              <a:t>lực</a:t>
            </a:r>
            <a:r>
              <a:rPr lang="en-US" sz="2200" b="1" dirty="0">
                <a:solidFill>
                  <a:schemeClr val="accent1">
                    <a:lumMod val="50000"/>
                  </a:schemeClr>
                </a:solidFill>
                <a:latin typeface="Candara" panose="020E0502030303020204" pitchFamily="34" charset="0"/>
              </a:rPr>
              <a:t> </a:t>
            </a:r>
            <a:r>
              <a:rPr lang="en-US" sz="2200" b="1" dirty="0" err="1">
                <a:solidFill>
                  <a:schemeClr val="accent1">
                    <a:lumMod val="50000"/>
                  </a:schemeClr>
                </a:solidFill>
                <a:latin typeface="Candara" panose="020E0502030303020204" pitchFamily="34" charset="0"/>
              </a:rPr>
              <a:t>lái</a:t>
            </a:r>
            <a:r>
              <a:rPr lang="en-US" sz="2200" b="1" dirty="0">
                <a:solidFill>
                  <a:schemeClr val="accent1">
                    <a:lumMod val="50000"/>
                  </a:schemeClr>
                </a:solidFill>
                <a:latin typeface="Candara" panose="020E0502030303020204" pitchFamily="34" charset="0"/>
              </a:rPr>
              <a:t> </a:t>
            </a:r>
            <a:r>
              <a:rPr lang="en-US" sz="2200" b="1" dirty="0" err="1">
                <a:solidFill>
                  <a:schemeClr val="accent1">
                    <a:lumMod val="50000"/>
                  </a:schemeClr>
                </a:solidFill>
                <a:latin typeface="Candara" panose="020E0502030303020204" pitchFamily="34" charset="0"/>
              </a:rPr>
              <a:t>điện</a:t>
            </a:r>
            <a:r>
              <a:rPr lang="en-US" sz="2200" b="1" dirty="0">
                <a:solidFill>
                  <a:schemeClr val="accent1">
                    <a:lumMod val="50000"/>
                  </a:schemeClr>
                </a:solidFill>
                <a:latin typeface="Candara" panose="020E0502030303020204" pitchFamily="34" charset="0"/>
              </a:rPr>
              <a:t> </a:t>
            </a:r>
          </a:p>
        </p:txBody>
      </p:sp>
      <mc:AlternateContent xmlns:mc="http://schemas.openxmlformats.org/markup-compatibility/2006" xmlns:a14="http://schemas.microsoft.com/office/drawing/2010/main">
        <mc:Choice Requires="a14">
          <p:sp>
            <p:nvSpPr>
              <p:cNvPr id="45" name="Hộp Văn bản 44">
                <a:extLst>
                  <a:ext uri="{FF2B5EF4-FFF2-40B4-BE49-F238E27FC236}">
                    <a16:creationId xmlns:a16="http://schemas.microsoft.com/office/drawing/2014/main" id="{B8989AAB-40D8-574A-97DE-1865A2419412}"/>
                  </a:ext>
                </a:extLst>
              </p:cNvPr>
              <p:cNvSpPr txBox="1"/>
              <p:nvPr/>
            </p:nvSpPr>
            <p:spPr>
              <a:xfrm>
                <a:off x="135465" y="2230267"/>
                <a:ext cx="2274389" cy="3634969"/>
              </a:xfrm>
              <a:prstGeom prst="rect">
                <a:avLst/>
              </a:prstGeom>
              <a:noFill/>
            </p:spPr>
            <p:txBody>
              <a:bodyPr wrap="square">
                <a:spAutoFit/>
              </a:bodyPr>
              <a:lstStyle/>
              <a:p>
                <a:pPr>
                  <a:lnSpc>
                    <a:spcPts val="1800"/>
                  </a:lnSpc>
                  <a:spcBef>
                    <a:spcPts val="600"/>
                  </a:spcBef>
                </a:pPr>
                <a:r>
                  <a:rPr lang="en-US" sz="18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Trong </a:t>
                </a:r>
                <a:r>
                  <a:rPr lang="en-US" sz="1800" dirty="0" err="1">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đó</a:t>
                </a:r>
                <a:r>
                  <a:rPr lang="en-US" sz="1800" dirty="0">
                    <a:solidFill>
                      <a:srgbClr val="FF0000"/>
                    </a:solidFill>
                    <a:effectLst/>
                    <a:latin typeface="Candara" panose="020E0502030303020204" pitchFamily="34" charset="0"/>
                    <a:ea typeface="Calibri" panose="020F0502020204030204" pitchFamily="34" charset="0"/>
                    <a:cs typeface="Times New Roman" panose="02020603050405020304" pitchFamily="18" charset="0"/>
                  </a:rPr>
                  <a:t>:</a:t>
                </a:r>
              </a:p>
              <a:p>
                <a:pPr>
                  <a:lnSpc>
                    <a:spcPts val="1800"/>
                  </a:lnSpc>
                  <a:spcBef>
                    <a:spcPts val="600"/>
                  </a:spcBef>
                </a:pPr>
                <a14:m>
                  <m:oMath xmlns:m="http://schemas.openxmlformats.org/officeDocument/2006/math">
                    <m:sSub>
                      <m:sSubPr>
                        <m:ctrlP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t>𝜽</m:t>
                        </m:r>
                      </m:e>
                      <m:sub>
                        <m: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t>𝒔𝒘</m:t>
                        </m:r>
                      </m:sub>
                    </m:sSub>
                  </m:oMath>
                </a14:m>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góc</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quay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vô</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lăng</a:t>
                </a:r>
                <a:endParaRPr lang="en-US" sz="1800"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t>𝜽</m:t>
                        </m:r>
                      </m:e>
                      <m:sub>
                        <m: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t>𝑳</m:t>
                        </m:r>
                      </m:sub>
                    </m:sSub>
                  </m:oMath>
                </a14:m>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góc</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quay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vòng</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bánh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trái</a:t>
                </a:r>
                <a:endParaRPr lang="en-US" sz="1800"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t>𝜽</m:t>
                        </m:r>
                      </m:e>
                      <m:sub>
                        <m: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t>𝑹</m:t>
                        </m:r>
                      </m:sub>
                    </m:sSub>
                  </m:oMath>
                </a14:m>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góc</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quay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vòng</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bánh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phải</a:t>
                </a:r>
                <a:endParaRPr lang="en-US" sz="1800"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t>𝒗</m:t>
                        </m:r>
                      </m:e>
                      <m:sub>
                        <m: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t>𝒄</m:t>
                        </m:r>
                      </m:sub>
                    </m:sSub>
                  </m:oMath>
                </a14:m>
                <a:r>
                  <a:rPr lang="en-US" sz="1800" b="1"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tốc</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độ</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xe</a:t>
                </a:r>
                <a:endParaRPr lang="en-US" sz="1800"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b="1" i="1">
                            <a:effectLst/>
                            <a:latin typeface="Cambria Math" panose="02040503050406030204" pitchFamily="18" charset="0"/>
                            <a:ea typeface="Malgun Gothic" panose="020B0503020000020004" pitchFamily="34" charset="-127"/>
                            <a:cs typeface="Times New Roman" panose="02020603050405020304" pitchFamily="18" charset="0"/>
                            <a:sym typeface="Symbol" panose="05050102010706020507" pitchFamily="18" charset="2"/>
                          </a:rPr>
                          <m:t></m:t>
                        </m:r>
                      </m:e>
                      <m:sub>
                        <m:r>
                          <a:rPr lang="en-US" sz="1800" b="1" i="1">
                            <a:effectLst/>
                            <a:latin typeface="Cambria Math" panose="02040503050406030204" pitchFamily="18" charset="0"/>
                            <a:ea typeface="Malgun Gothic" panose="020B0503020000020004" pitchFamily="34" charset="-127"/>
                            <a:cs typeface="Times New Roman" panose="02020603050405020304" pitchFamily="18" charset="0"/>
                          </a:rPr>
                          <m:t>𝒎</m:t>
                        </m:r>
                      </m:sub>
                    </m:sSub>
                  </m:oMath>
                </a14:m>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tốc</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độ</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góc</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trục</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rotor</a:t>
                </a:r>
                <a:endParaRPr lang="en-US" sz="1800"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𝑻</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𝒔𝒘</m:t>
                        </m:r>
                      </m:sub>
                    </m:sSub>
                  </m:oMath>
                </a14:m>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momen </a:t>
                </a:r>
                <a:r>
                  <a:rPr lang="en-US" dirty="0" err="1">
                    <a:solidFill>
                      <a:srgbClr val="000000"/>
                    </a:solidFill>
                    <a:latin typeface="Candara" panose="020E0502030303020204" pitchFamily="34" charset="0"/>
                    <a:ea typeface="Calibri" panose="020F0502020204030204" pitchFamily="34" charset="0"/>
                    <a:cs typeface="Times New Roman" panose="02020603050405020304" pitchFamily="18" charset="0"/>
                  </a:rPr>
                  <a:t>đánh</a:t>
                </a:r>
                <a:r>
                  <a:rPr lang="en-US" dirty="0">
                    <a:solidFill>
                      <a:srgbClr val="000000"/>
                    </a:solidFill>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latin typeface="Candara" panose="020E0502030303020204" pitchFamily="34" charset="0"/>
                    <a:ea typeface="Calibri" panose="020F0502020204030204" pitchFamily="34" charset="0"/>
                    <a:cs typeface="Times New Roman" panose="02020603050405020304" pitchFamily="18" charset="0"/>
                  </a:rPr>
                  <a:t>lái</a:t>
                </a:r>
                <a:endParaRPr lang="en-US" sz="1800"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𝑻</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Momen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lái</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đầu</a:t>
                </a:r>
                <a:r>
                  <a:rPr lang="en-US" sz="1800" dirty="0">
                    <a:effectLst/>
                    <a:latin typeface="Candara" panose="020E0502030303020204" pitchFamily="34" charset="0"/>
                    <a:ea typeface="Malgun Gothic" panose="020B0503020000020004" pitchFamily="34" charset="-127"/>
                    <a:cs typeface="Times New Roman" panose="02020603050405020304" pitchFamily="18" charset="0"/>
                  </a:rPr>
                  <a:t> </a:t>
                </a:r>
                <a:r>
                  <a:rPr lang="en-US" sz="1800" dirty="0" err="1">
                    <a:effectLst/>
                    <a:latin typeface="Candara" panose="020E0502030303020204" pitchFamily="34" charset="0"/>
                    <a:ea typeface="Malgun Gothic" panose="020B0503020000020004" pitchFamily="34" charset="-127"/>
                    <a:cs typeface="Times New Roman" panose="02020603050405020304" pitchFamily="18" charset="0"/>
                  </a:rPr>
                  <a:t>vào</a:t>
                </a:r>
                <a:endParaRPr lang="en-US" sz="1800" dirty="0">
                  <a:effectLst/>
                  <a:latin typeface="Candara" panose="020E0502030303020204" pitchFamily="34" charset="0"/>
                  <a:ea typeface="Calibri" panose="020F0502020204030204" pitchFamily="34" charset="0"/>
                  <a:cs typeface="Times New Roman" panose="02020603050405020304" pitchFamily="18" charset="0"/>
                </a:endParaRPr>
              </a:p>
            </p:txBody>
          </p:sp>
        </mc:Choice>
        <mc:Fallback xmlns="">
          <p:sp>
            <p:nvSpPr>
              <p:cNvPr id="45" name="Hộp Văn bản 44">
                <a:extLst>
                  <a:ext uri="{FF2B5EF4-FFF2-40B4-BE49-F238E27FC236}">
                    <a16:creationId xmlns:a16="http://schemas.microsoft.com/office/drawing/2014/main" id="{B8989AAB-40D8-574A-97DE-1865A2419412}"/>
                  </a:ext>
                </a:extLst>
              </p:cNvPr>
              <p:cNvSpPr txBox="1">
                <a:spLocks noRot="1" noChangeAspect="1" noMove="1" noResize="1" noEditPoints="1" noAdjustHandles="1" noChangeArrowheads="1" noChangeShapeType="1" noTextEdit="1"/>
              </p:cNvSpPr>
              <p:nvPr/>
            </p:nvSpPr>
            <p:spPr>
              <a:xfrm>
                <a:off x="135465" y="2230267"/>
                <a:ext cx="2274389" cy="3634969"/>
              </a:xfrm>
              <a:prstGeom prst="rect">
                <a:avLst/>
              </a:prstGeom>
              <a:blipFill>
                <a:blip r:embed="rId4"/>
                <a:stretch>
                  <a:fillRect l="-2145" t="-2181" b="-1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Hộp Văn bản 45">
                <a:extLst>
                  <a:ext uri="{FF2B5EF4-FFF2-40B4-BE49-F238E27FC236}">
                    <a16:creationId xmlns:a16="http://schemas.microsoft.com/office/drawing/2014/main" id="{1DFC53BE-0911-AB77-5CCB-38BF67B9881F}"/>
                  </a:ext>
                </a:extLst>
              </p:cNvPr>
              <p:cNvSpPr txBox="1"/>
              <p:nvPr/>
            </p:nvSpPr>
            <p:spPr>
              <a:xfrm>
                <a:off x="2429933" y="2490010"/>
                <a:ext cx="2274389" cy="3760004"/>
              </a:xfrm>
              <a:prstGeom prst="rect">
                <a:avLst/>
              </a:prstGeom>
              <a:noFill/>
            </p:spPr>
            <p:txBody>
              <a:bodyPr wrap="square" rtlCol="0">
                <a:spAutoFit/>
              </a:bodyPr>
              <a:lstStyle/>
              <a:p>
                <a:pPr>
                  <a:lnSpc>
                    <a:spcPts val="1800"/>
                  </a:lnSpc>
                  <a:spcBef>
                    <a:spcPts val="600"/>
                  </a:spcBef>
                </a:pPr>
                <a14:m>
                  <m:oMath xmlns:m="http://schemas.openxmlformats.org/officeDocument/2006/math">
                    <m:sSub>
                      <m:sSubPr>
                        <m:ctrlPr>
                          <a:rPr lang="en-US"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a:effectLst/>
                            <a:latin typeface="Cambria Math" panose="02040503050406030204" pitchFamily="18" charset="0"/>
                            <a:ea typeface="Calibri" panose="020F0502020204030204" pitchFamily="34" charset="0"/>
                            <a:cs typeface="Times New Roman" panose="02020603050405020304" pitchFamily="18" charset="0"/>
                          </a:rPr>
                          <m:t>𝑺</m:t>
                        </m:r>
                      </m:e>
                      <m:sub>
                        <m:r>
                          <a:rPr lang="en-US" b="1" i="1">
                            <a:effectLst/>
                            <a:latin typeface="Cambria Math" panose="02040503050406030204" pitchFamily="18" charset="0"/>
                            <a:ea typeface="Calibri" panose="020F0502020204030204" pitchFamily="34" charset="0"/>
                            <a:cs typeface="Times New Roman" panose="02020603050405020304" pitchFamily="18" charset="0"/>
                          </a:rPr>
                          <m:t>𝒔𝒆𝒕</m:t>
                        </m:r>
                      </m:sub>
                    </m:sSub>
                  </m:oMath>
                </a14:m>
                <a:r>
                  <a:rPr lang="en-US" dirty="0">
                    <a:effectLst/>
                    <a:latin typeface="Candara" panose="020E0502030303020204" pitchFamily="34" charset="0"/>
                    <a:ea typeface="Malgun Gothic" panose="020B0503020000020004" pitchFamily="34" charset="-127"/>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quỹ</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đạo</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lái</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mong</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muốn</a:t>
                </a:r>
                <a:endParaRPr lang="en-US"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a:effectLst/>
                            <a:latin typeface="Cambria Math" panose="02040503050406030204" pitchFamily="18" charset="0"/>
                            <a:ea typeface="Calibri" panose="020F0502020204030204" pitchFamily="34" charset="0"/>
                            <a:cs typeface="Times New Roman" panose="02020603050405020304" pitchFamily="18" charset="0"/>
                          </a:rPr>
                          <m:t>𝑺</m:t>
                        </m:r>
                      </m:e>
                      <m:sub>
                        <m:r>
                          <a:rPr lang="en-US" b="1" i="1">
                            <a:effectLst/>
                            <a:latin typeface="Cambria Math" panose="02040503050406030204" pitchFamily="18" charset="0"/>
                            <a:ea typeface="Calibri" panose="020F0502020204030204" pitchFamily="34" charset="0"/>
                            <a:cs typeface="Times New Roman" panose="02020603050405020304" pitchFamily="18" charset="0"/>
                          </a:rPr>
                          <m:t>𝒂𝒄</m:t>
                        </m:r>
                      </m:sub>
                    </m:sSub>
                  </m:oMath>
                </a14:m>
                <a:r>
                  <a:rPr lang="en-US" dirty="0">
                    <a:effectLst/>
                    <a:latin typeface="Candara" panose="020E0502030303020204" pitchFamily="34" charset="0"/>
                    <a:ea typeface="Malgun Gothic" panose="020B0503020000020004" pitchFamily="34" charset="-127"/>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quỹ</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đạo</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lái</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thực</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tế</a:t>
                </a:r>
                <a:endParaRPr lang="en-US"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𝑡𝑏</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dirty="0">
                    <a:effectLst/>
                    <a:latin typeface="Candara" panose="020E0502030303020204" pitchFamily="34" charset="0"/>
                    <a:ea typeface="Malgun Gothic" panose="020B0503020000020004" pitchFamily="34" charset="-127"/>
                    <a:cs typeface="Times New Roman" panose="02020603050405020304" pitchFamily="18" charset="0"/>
                  </a:rPr>
                  <a:t> </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momen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trên</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thanh</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xoắn</a:t>
                </a:r>
                <a:endParaRPr lang="en-US"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a:effectLst/>
                            <a:latin typeface="Cambria Math" panose="02040503050406030204" pitchFamily="18" charset="0"/>
                            <a:ea typeface="Calibri" panose="020F0502020204030204" pitchFamily="34" charset="0"/>
                            <a:cs typeface="Times New Roman" panose="02020603050405020304" pitchFamily="18" charset="0"/>
                          </a:rPr>
                          <m:t>𝑻</m:t>
                        </m:r>
                      </m:e>
                      <m:sub>
                        <m:r>
                          <a:rPr lang="en-US" b="1" i="1">
                            <a:effectLst/>
                            <a:latin typeface="Cambria Math" panose="02040503050406030204" pitchFamily="18" charset="0"/>
                            <a:ea typeface="Calibri" panose="020F0502020204030204" pitchFamily="34" charset="0"/>
                            <a:cs typeface="Times New Roman" panose="02020603050405020304" pitchFamily="18" charset="0"/>
                          </a:rPr>
                          <m:t>𝒎</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dirty="0">
                    <a:effectLst/>
                    <a:latin typeface="Candara" panose="020E0502030303020204" pitchFamily="34" charset="0"/>
                    <a:ea typeface="Malgun Gothic" panose="020B0503020000020004" pitchFamily="34" charset="-127"/>
                    <a:cs typeface="Times New Roman" panose="02020603050405020304" pitchFamily="18" charset="0"/>
                  </a:rPr>
                  <a:t> </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momen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trợ</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lực</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motor </a:t>
                </a:r>
                <a:endParaRPr lang="en-US"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a:effectLst/>
                            <a:latin typeface="Cambria Math" panose="02040503050406030204" pitchFamily="18" charset="0"/>
                            <a:ea typeface="Calibri" panose="020F0502020204030204" pitchFamily="34" charset="0"/>
                            <a:cs typeface="Times New Roman" panose="02020603050405020304" pitchFamily="18" charset="0"/>
                          </a:rPr>
                          <m:t>𝑻</m:t>
                        </m:r>
                      </m:e>
                      <m:sub>
                        <m:r>
                          <a:rPr lang="en-US" b="1" i="1">
                            <a:effectLst/>
                            <a:latin typeface="Cambria Math" panose="02040503050406030204" pitchFamily="18" charset="0"/>
                            <a:ea typeface="Calibri" panose="020F0502020204030204" pitchFamily="34" charset="0"/>
                            <a:cs typeface="Times New Roman" panose="02020603050405020304" pitchFamily="18" charset="0"/>
                          </a:rPr>
                          <m:t>𝒂</m:t>
                        </m:r>
                      </m:sub>
                    </m:sSub>
                  </m:oMath>
                </a14:m>
                <a:r>
                  <a:rPr lang="en-US" dirty="0">
                    <a:effectLst/>
                    <a:latin typeface="Candara" panose="020E0502030303020204" pitchFamily="34" charset="0"/>
                    <a:ea typeface="Malgun Gothic" panose="020B0503020000020004" pitchFamily="34" charset="-127"/>
                    <a:cs typeface="Times New Roman" panose="02020603050405020304" pitchFamily="18" charset="0"/>
                  </a:rPr>
                  <a:t>:</a:t>
                </a:r>
                <a:r>
                  <a:rPr lang="en-US" b="1" dirty="0">
                    <a:effectLst/>
                    <a:latin typeface="Candara" panose="020E0502030303020204" pitchFamily="34" charset="0"/>
                    <a:ea typeface="Malgun Gothic" panose="020B0503020000020004" pitchFamily="34" charset="-127"/>
                    <a:cs typeface="Times New Roman" panose="02020603050405020304" pitchFamily="18" charset="0"/>
                  </a:rPr>
                  <a:t> </a:t>
                </a:r>
                <a:r>
                  <a:rPr lang="en-US" b="1" dirty="0" err="1">
                    <a:effectLst/>
                    <a:latin typeface="Candara" panose="020E0502030303020204" pitchFamily="34" charset="0"/>
                    <a:ea typeface="Malgun Gothic" panose="020B0503020000020004" pitchFamily="34" charset="-127"/>
                    <a:cs typeface="Times New Roman" panose="02020603050405020304" pitchFamily="18" charset="0"/>
                  </a:rPr>
                  <a:t>a</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momen</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trợ</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lực</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hệ</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thống</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lái</a:t>
                </a:r>
                <a:endParaRPr lang="en-US"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a:effectLst/>
                            <a:latin typeface="Cambria Math" panose="02040503050406030204" pitchFamily="18" charset="0"/>
                            <a:ea typeface="Calibri" panose="020F0502020204030204" pitchFamily="34" charset="0"/>
                            <a:cs typeface="Times New Roman" panose="02020603050405020304" pitchFamily="18" charset="0"/>
                          </a:rPr>
                          <m:t>𝒆</m:t>
                        </m:r>
                      </m:e>
                      <m:sub>
                        <m:sSub>
                          <m:sSubPr>
                            <m:ctrlPr>
                              <a:rPr lang="en-US"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a:effectLst/>
                                <a:latin typeface="Cambria Math" panose="02040503050406030204" pitchFamily="18" charset="0"/>
                                <a:ea typeface="Calibri" panose="020F0502020204030204" pitchFamily="34" charset="0"/>
                                <a:cs typeface="Times New Roman" panose="02020603050405020304" pitchFamily="18" charset="0"/>
                              </a:rPr>
                              <m:t>𝑻</m:t>
                            </m:r>
                          </m:e>
                          <m:sub>
                            <m:r>
                              <a:rPr lang="en-US" b="1" i="1">
                                <a:effectLst/>
                                <a:latin typeface="Cambria Math" panose="02040503050406030204" pitchFamily="18" charset="0"/>
                                <a:ea typeface="Calibri" panose="020F0502020204030204" pitchFamily="34" charset="0"/>
                                <a:cs typeface="Times New Roman" panose="02020603050405020304" pitchFamily="18" charset="0"/>
                              </a:rPr>
                              <m:t>𝒔𝒘</m:t>
                            </m:r>
                          </m:sub>
                        </m:sSub>
                      </m:sub>
                    </m:sSub>
                  </m:oMath>
                </a14:m>
                <a:r>
                  <a:rPr lang="en-US" dirty="0">
                    <a:effectLst/>
                    <a:latin typeface="Candara" panose="020E0502030303020204" pitchFamily="34" charset="0"/>
                    <a:ea typeface="Malgun Gothic" panose="020B0503020000020004" pitchFamily="34" charset="-127"/>
                    <a:cs typeface="Times New Roman" panose="02020603050405020304" pitchFamily="18" charset="0"/>
                  </a:rPr>
                  <a:t>: </a:t>
                </a:r>
                <a:r>
                  <a:rPr lang="en-US" dirty="0" err="1">
                    <a:effectLst/>
                    <a:latin typeface="Candara" panose="020E0502030303020204" pitchFamily="34" charset="0"/>
                    <a:ea typeface="Malgun Gothic" panose="020B0503020000020004" pitchFamily="34" charset="-127"/>
                    <a:cs typeface="Times New Roman" panose="02020603050405020304" pitchFamily="18" charset="0"/>
                  </a:rPr>
                  <a:t>sai</a:t>
                </a:r>
                <a:r>
                  <a:rPr lang="en-US" dirty="0">
                    <a:effectLst/>
                    <a:latin typeface="Candara" panose="020E0502030303020204" pitchFamily="34" charset="0"/>
                    <a:ea typeface="Malgun Gothic" panose="020B0503020000020004" pitchFamily="34" charset="-127"/>
                    <a:cs typeface="Times New Roman" panose="02020603050405020304" pitchFamily="18" charset="0"/>
                  </a:rPr>
                  <a:t> </a:t>
                </a:r>
                <a:r>
                  <a:rPr lang="en-US" dirty="0" err="1">
                    <a:effectLst/>
                    <a:latin typeface="Candara" panose="020E0502030303020204" pitchFamily="34" charset="0"/>
                    <a:ea typeface="Malgun Gothic" panose="020B0503020000020004" pitchFamily="34" charset="-127"/>
                    <a:cs typeface="Times New Roman" panose="02020603050405020304" pitchFamily="18" charset="0"/>
                  </a:rPr>
                  <a:t>số</a:t>
                </a:r>
                <a:r>
                  <a:rPr lang="en-US" dirty="0">
                    <a:effectLst/>
                    <a:latin typeface="Candara" panose="020E0502030303020204" pitchFamily="34" charset="0"/>
                    <a:ea typeface="Malgun Gothic" panose="020B0503020000020004" pitchFamily="34" charset="-127"/>
                    <a:cs typeface="Times New Roman" panose="02020603050405020304" pitchFamily="18" charset="0"/>
                  </a:rPr>
                  <a:t> </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momen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lái</a:t>
                </a:r>
                <a:endParaRPr lang="en-US"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800"/>
                  </a:lnSpc>
                  <a:spcBef>
                    <a:spcPts val="600"/>
                  </a:spcBef>
                </a:pPr>
                <a14:m>
                  <m:oMath xmlns:m="http://schemas.openxmlformats.org/officeDocument/2006/math">
                    <m:sSub>
                      <m:sSubPr>
                        <m:ctrlPr>
                          <a:rPr lang="en-US"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a:effectLst/>
                            <a:latin typeface="Cambria Math" panose="02040503050406030204" pitchFamily="18" charset="0"/>
                            <a:ea typeface="Calibri" panose="020F0502020204030204" pitchFamily="34" charset="0"/>
                            <a:cs typeface="Times New Roman" panose="02020603050405020304" pitchFamily="18" charset="0"/>
                          </a:rPr>
                          <m:t>𝒆</m:t>
                        </m:r>
                      </m:e>
                      <m:sub>
                        <m:r>
                          <a:rPr lang="en-US" b="1" i="1">
                            <a:effectLst/>
                            <a:latin typeface="Cambria Math" panose="02040503050406030204" pitchFamily="18" charset="0"/>
                            <a:ea typeface="Calibri" panose="020F0502020204030204" pitchFamily="34" charset="0"/>
                            <a:cs typeface="Times New Roman" panose="02020603050405020304" pitchFamily="18" charset="0"/>
                          </a:rPr>
                          <m:t>𝑺</m:t>
                        </m:r>
                      </m:sub>
                    </m:sSub>
                  </m:oMath>
                </a14:m>
                <a:r>
                  <a:rPr lang="en-US" dirty="0">
                    <a:effectLst/>
                    <a:latin typeface="Candara" panose="020E0502030303020204" pitchFamily="34" charset="0"/>
                    <a:ea typeface="Malgun Gothic" panose="020B0503020000020004" pitchFamily="34" charset="-127"/>
                    <a:cs typeface="Times New Roman" panose="02020603050405020304" pitchFamily="18" charset="0"/>
                  </a:rPr>
                  <a:t>: </a:t>
                </a:r>
                <a:r>
                  <a:rPr lang="en-US" dirty="0" err="1">
                    <a:effectLst/>
                    <a:latin typeface="Candara" panose="020E0502030303020204" pitchFamily="34" charset="0"/>
                    <a:ea typeface="Malgun Gothic" panose="020B0503020000020004" pitchFamily="34" charset="-127"/>
                    <a:cs typeface="Times New Roman" panose="02020603050405020304" pitchFamily="18" charset="0"/>
                  </a:rPr>
                  <a:t>sai</a:t>
                </a:r>
                <a:r>
                  <a:rPr lang="en-US" dirty="0">
                    <a:effectLst/>
                    <a:latin typeface="Candara" panose="020E0502030303020204" pitchFamily="34" charset="0"/>
                    <a:ea typeface="Malgun Gothic" panose="020B0503020000020004" pitchFamily="34" charset="-127"/>
                    <a:cs typeface="Times New Roman" panose="02020603050405020304" pitchFamily="18" charset="0"/>
                  </a:rPr>
                  <a:t> </a:t>
                </a:r>
                <a:r>
                  <a:rPr lang="en-US" dirty="0" err="1">
                    <a:effectLst/>
                    <a:latin typeface="Candara" panose="020E0502030303020204" pitchFamily="34" charset="0"/>
                    <a:ea typeface="Malgun Gothic" panose="020B0503020000020004" pitchFamily="34" charset="-127"/>
                    <a:cs typeface="Times New Roman" panose="02020603050405020304" pitchFamily="18" charset="0"/>
                  </a:rPr>
                  <a:t>số</a:t>
                </a:r>
                <a:r>
                  <a:rPr lang="en-US" dirty="0">
                    <a:effectLst/>
                    <a:latin typeface="Candara" panose="020E0502030303020204" pitchFamily="34" charset="0"/>
                    <a:ea typeface="Malgun Gothic" panose="020B0503020000020004" pitchFamily="34" charset="-127"/>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quỹ</a:t>
                </a:r>
                <a:r>
                  <a:rPr lang="en-US"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đạo</a:t>
                </a:r>
                <a:endParaRPr lang="en-US"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1500"/>
                  </a:lnSpc>
                </a:pPr>
                <a:endParaRPr lang="en-US" i="1" dirty="0">
                  <a:latin typeface="Candara" panose="020E0502030303020204" pitchFamily="34" charset="0"/>
                </a:endParaRPr>
              </a:p>
            </p:txBody>
          </p:sp>
        </mc:Choice>
        <mc:Fallback xmlns="">
          <p:sp>
            <p:nvSpPr>
              <p:cNvPr id="46" name="Hộp Văn bản 45">
                <a:extLst>
                  <a:ext uri="{FF2B5EF4-FFF2-40B4-BE49-F238E27FC236}">
                    <a16:creationId xmlns:a16="http://schemas.microsoft.com/office/drawing/2014/main" id="{1DFC53BE-0911-AB77-5CCB-38BF67B9881F}"/>
                  </a:ext>
                </a:extLst>
              </p:cNvPr>
              <p:cNvSpPr txBox="1">
                <a:spLocks noRot="1" noChangeAspect="1" noMove="1" noResize="1" noEditPoints="1" noAdjustHandles="1" noChangeArrowheads="1" noChangeShapeType="1" noTextEdit="1"/>
              </p:cNvSpPr>
              <p:nvPr/>
            </p:nvSpPr>
            <p:spPr>
              <a:xfrm>
                <a:off x="2429933" y="2490010"/>
                <a:ext cx="2274389" cy="3760004"/>
              </a:xfrm>
              <a:prstGeom prst="rect">
                <a:avLst/>
              </a:prstGeom>
              <a:blipFill>
                <a:blip r:embed="rId5"/>
                <a:stretch>
                  <a:fillRect l="-2413" t="-1945"/>
                </a:stretch>
              </a:blipFill>
            </p:spPr>
            <p:txBody>
              <a:bodyPr/>
              <a:lstStyle/>
              <a:p>
                <a:r>
                  <a:rPr lang="en-US">
                    <a:noFill/>
                  </a:rPr>
                  <a:t> </a:t>
                </a:r>
              </a:p>
            </p:txBody>
          </p:sp>
        </mc:Fallback>
      </mc:AlternateContent>
      <p:sp>
        <p:nvSpPr>
          <p:cNvPr id="47" name="Hộp Văn bản 46">
            <a:extLst>
              <a:ext uri="{FF2B5EF4-FFF2-40B4-BE49-F238E27FC236}">
                <a16:creationId xmlns:a16="http://schemas.microsoft.com/office/drawing/2014/main" id="{CB54FA95-B3C3-FD3C-7378-40A86DF51951}"/>
              </a:ext>
            </a:extLst>
          </p:cNvPr>
          <p:cNvSpPr txBox="1"/>
          <p:nvPr/>
        </p:nvSpPr>
        <p:spPr>
          <a:xfrm>
            <a:off x="178221" y="2531417"/>
            <a:ext cx="4366886" cy="3631165"/>
          </a:xfrm>
          <a:prstGeom prst="rect">
            <a:avLst/>
          </a:prstGeom>
          <a:noFill/>
          <a:ln w="38100">
            <a:solidFill>
              <a:schemeClr val="accent2"/>
            </a:solidFill>
          </a:ln>
        </p:spPr>
        <p:txBody>
          <a:bodyPr wrap="square" rtlCol="0">
            <a:spAutoFit/>
          </a:bodyPr>
          <a:lstStyle/>
          <a:p>
            <a:endParaRPr lang="en-US" dirty="0">
              <a:latin typeface="Candara" panose="020E0502030303020204" pitchFamily="34" charset="0"/>
            </a:endParaRPr>
          </a:p>
        </p:txBody>
      </p:sp>
      <p:grpSp>
        <p:nvGrpSpPr>
          <p:cNvPr id="6" name="Group 17">
            <a:extLst>
              <a:ext uri="{FF2B5EF4-FFF2-40B4-BE49-F238E27FC236}">
                <a16:creationId xmlns:a16="http://schemas.microsoft.com/office/drawing/2014/main" id="{BBCFB92F-3478-A5BC-1404-9E8EEDDD0627}"/>
              </a:ext>
            </a:extLst>
          </p:cNvPr>
          <p:cNvGrpSpPr/>
          <p:nvPr/>
        </p:nvGrpSpPr>
        <p:grpSpPr>
          <a:xfrm>
            <a:off x="-87086" y="6582470"/>
            <a:ext cx="12348758" cy="330390"/>
            <a:chOff x="0" y="6642340"/>
            <a:chExt cx="12265361" cy="236762"/>
          </a:xfrm>
          <a:solidFill>
            <a:srgbClr val="151472"/>
          </a:solidFill>
        </p:grpSpPr>
        <p:grpSp>
          <p:nvGrpSpPr>
            <p:cNvPr id="7" name="Group 18">
              <a:extLst>
                <a:ext uri="{FF2B5EF4-FFF2-40B4-BE49-F238E27FC236}">
                  <a16:creationId xmlns:a16="http://schemas.microsoft.com/office/drawing/2014/main" id="{015F1B7D-B962-BEFE-859B-46B72DBAD95E}"/>
                </a:ext>
              </a:extLst>
            </p:cNvPr>
            <p:cNvGrpSpPr/>
            <p:nvPr/>
          </p:nvGrpSpPr>
          <p:grpSpPr>
            <a:xfrm>
              <a:off x="0" y="6642340"/>
              <a:ext cx="12265361" cy="220557"/>
              <a:chOff x="0" y="6642340"/>
              <a:chExt cx="12265361" cy="220557"/>
            </a:xfrm>
            <a:grpFill/>
          </p:grpSpPr>
          <p:grpSp>
            <p:nvGrpSpPr>
              <p:cNvPr id="9" name="Group 20">
                <a:extLst>
                  <a:ext uri="{FF2B5EF4-FFF2-40B4-BE49-F238E27FC236}">
                    <a16:creationId xmlns:a16="http://schemas.microsoft.com/office/drawing/2014/main" id="{F03C3664-BD82-A4C5-4E58-93703498420F}"/>
                  </a:ext>
                </a:extLst>
              </p:cNvPr>
              <p:cNvGrpSpPr/>
              <p:nvPr/>
            </p:nvGrpSpPr>
            <p:grpSpPr>
              <a:xfrm>
                <a:off x="0" y="6642340"/>
                <a:ext cx="12265361" cy="215660"/>
                <a:chOff x="0" y="6642340"/>
                <a:chExt cx="12265361" cy="215660"/>
              </a:xfrm>
              <a:grpFill/>
            </p:grpSpPr>
            <p:sp>
              <p:nvSpPr>
                <p:cNvPr id="11" name="Rectangle 22">
                  <a:extLst>
                    <a:ext uri="{FF2B5EF4-FFF2-40B4-BE49-F238E27FC236}">
                      <a16:creationId xmlns:a16="http://schemas.microsoft.com/office/drawing/2014/main" id="{7F9469D1-49D0-CD5E-C832-FD754568EBFD}"/>
                    </a:ext>
                  </a:extLst>
                </p:cNvPr>
                <p:cNvSpPr/>
                <p:nvPr/>
              </p:nvSpPr>
              <p:spPr>
                <a:xfrm>
                  <a:off x="0" y="6642340"/>
                  <a:ext cx="12192000"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25">
                  <a:extLst>
                    <a:ext uri="{FF2B5EF4-FFF2-40B4-BE49-F238E27FC236}">
                      <a16:creationId xmlns:a16="http://schemas.microsoft.com/office/drawing/2014/main" id="{95432306-0945-A2B6-1E08-565479A6A3CA}"/>
                    </a:ext>
                  </a:extLst>
                </p:cNvPr>
                <p:cNvSpPr/>
                <p:nvPr/>
              </p:nvSpPr>
              <p:spPr>
                <a:xfrm>
                  <a:off x="11556078" y="6642340"/>
                  <a:ext cx="709283" cy="2156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 name="TextBox 21">
                <a:extLst>
                  <a:ext uri="{FF2B5EF4-FFF2-40B4-BE49-F238E27FC236}">
                    <a16:creationId xmlns:a16="http://schemas.microsoft.com/office/drawing/2014/main" id="{8757D3F1-5154-0D7B-F0FC-9F1D66A48B86}"/>
                  </a:ext>
                </a:extLst>
              </p:cNvPr>
              <p:cNvSpPr txBox="1"/>
              <p:nvPr/>
            </p:nvSpPr>
            <p:spPr>
              <a:xfrm>
                <a:off x="11755021" y="6642340"/>
                <a:ext cx="441138" cy="220557"/>
              </a:xfrm>
              <a:prstGeom prst="rect">
                <a:avLst/>
              </a:prstGeom>
              <a:grpFill/>
            </p:spPr>
            <p:txBody>
              <a:bodyPr wrap="square" rtlCol="0">
                <a:spAutoFit/>
              </a:bodyPr>
              <a:lstStyle/>
              <a:p>
                <a:r>
                  <a:rPr lang="en-US" sz="1400" dirty="0">
                    <a:solidFill>
                      <a:schemeClr val="bg1"/>
                    </a:solidFill>
                    <a:latin typeface="Verdana" panose="020B0604030504040204" pitchFamily="34" charset="0"/>
                    <a:ea typeface="Verdana" panose="020B0604030504040204" pitchFamily="34" charset="0"/>
                  </a:rPr>
                  <a:t>7</a:t>
                </a:r>
              </a:p>
            </p:txBody>
          </p:sp>
        </p:grpSp>
        <p:sp>
          <p:nvSpPr>
            <p:cNvPr id="8" name="TextBox 19">
              <a:extLst>
                <a:ext uri="{FF2B5EF4-FFF2-40B4-BE49-F238E27FC236}">
                  <a16:creationId xmlns:a16="http://schemas.microsoft.com/office/drawing/2014/main" id="{98AB80D8-6EFD-0F03-85D0-6969F97F21FE}"/>
                </a:ext>
              </a:extLst>
            </p:cNvPr>
            <p:cNvSpPr txBox="1"/>
            <p:nvPr/>
          </p:nvSpPr>
          <p:spPr>
            <a:xfrm>
              <a:off x="4221081" y="6658545"/>
              <a:ext cx="3857794" cy="220557"/>
            </a:xfrm>
            <a:prstGeom prst="rect">
              <a:avLst/>
            </a:prstGeom>
            <a:grpFill/>
          </p:spPr>
          <p:txBody>
            <a:bodyPr wrap="square" rtlCol="0">
              <a:spAutoFit/>
            </a:bodyPr>
            <a:lstStyle/>
            <a:p>
              <a:r>
                <a:rPr lang="en-US" sz="1400" dirty="0" err="1">
                  <a:solidFill>
                    <a:schemeClr val="bg1"/>
                  </a:solidFill>
                  <a:latin typeface="Verdana" panose="020B0604030504040204" pitchFamily="34" charset="0"/>
                  <a:ea typeface="Verdana" panose="020B0604030504040204" pitchFamily="34" charset="0"/>
                </a:rPr>
                <a:t>Đại</a:t>
              </a:r>
              <a:r>
                <a:rPr lang="en-US" sz="1400" dirty="0">
                  <a:solidFill>
                    <a:schemeClr val="bg1"/>
                  </a:solidFill>
                  <a:latin typeface="Verdana" panose="020B0604030504040204" pitchFamily="34" charset="0"/>
                  <a:ea typeface="Verdana" panose="020B0604030504040204" pitchFamily="34" charset="0"/>
                </a:rPr>
                <a:t> học </a:t>
              </a:r>
              <a:r>
                <a:rPr lang="en-US" sz="1400" dirty="0" err="1">
                  <a:solidFill>
                    <a:schemeClr val="bg1"/>
                  </a:solidFill>
                  <a:latin typeface="Verdana" panose="020B0604030504040204" pitchFamily="34" charset="0"/>
                  <a:ea typeface="Verdana" panose="020B0604030504040204" pitchFamily="34" charset="0"/>
                </a:rPr>
                <a:t>Bách</a:t>
              </a:r>
              <a:r>
                <a:rPr lang="en-US" sz="1400" dirty="0">
                  <a:solidFill>
                    <a:schemeClr val="bg1"/>
                  </a:solidFill>
                  <a:latin typeface="Verdana" panose="020B0604030504040204" pitchFamily="34" charset="0"/>
                  <a:ea typeface="Verdana" panose="020B0604030504040204" pitchFamily="34" charset="0"/>
                </a:rPr>
                <a:t> khoa TPHCM – 06/202</a:t>
              </a:r>
              <a:r>
                <a:rPr lang="vi-VN" sz="1400" dirty="0">
                  <a:solidFill>
                    <a:schemeClr val="bg1"/>
                  </a:solidFill>
                  <a:latin typeface="Verdana" panose="020B0604030504040204" pitchFamily="34" charset="0"/>
                  <a:ea typeface="Verdana" panose="020B0604030504040204" pitchFamily="34" charset="0"/>
                  <a:cs typeface="Calibri" panose="020F0502020204030204" pitchFamily="34" charset="0"/>
                </a:rPr>
                <a:t>3</a:t>
              </a:r>
              <a:endParaRPr lang="en-US" sz="1400"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grpSp>
    </p:spTree>
    <p:extLst>
      <p:ext uri="{BB962C8B-B14F-4D97-AF65-F5344CB8AC3E}">
        <p14:creationId xmlns:p14="http://schemas.microsoft.com/office/powerpoint/2010/main" val="276523038"/>
      </p:ext>
    </p:extLst>
  </p:cSld>
  <p:clrMapOvr>
    <a:masterClrMapping/>
  </p:clrMapOvr>
  <p:transition>
    <p:random/>
  </p:transition>
</p:sld>
</file>

<file path=ppt/theme/theme1.xml><?xml version="1.0" encoding="utf-8"?>
<a:theme xmlns:a="http://schemas.openxmlformats.org/drawingml/2006/main" name="1_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freeppt7.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TotalTime>
  <Words>3593</Words>
  <Application>Microsoft Office PowerPoint</Application>
  <PresentationFormat>Màn hình rộng</PresentationFormat>
  <Paragraphs>338</Paragraphs>
  <Slides>34</Slides>
  <Notes>33</Notes>
  <HiddenSlides>0</HiddenSlides>
  <MMClips>0</MMClips>
  <ScaleCrop>false</ScaleCrop>
  <HeadingPairs>
    <vt:vector size="6" baseType="variant">
      <vt:variant>
        <vt:lpstr>Phông được Dùng</vt:lpstr>
      </vt:variant>
      <vt:variant>
        <vt:i4>16</vt:i4>
      </vt:variant>
      <vt:variant>
        <vt:lpstr>Chủ đề</vt:lpstr>
      </vt:variant>
      <vt:variant>
        <vt:i4>3</vt:i4>
      </vt:variant>
      <vt:variant>
        <vt:lpstr>Tiêu đề Bản chiếu</vt:lpstr>
      </vt:variant>
      <vt:variant>
        <vt:i4>34</vt:i4>
      </vt:variant>
    </vt:vector>
  </HeadingPairs>
  <TitlesOfParts>
    <vt:vector size="53" baseType="lpstr">
      <vt:lpstr>微软雅黑</vt:lpstr>
      <vt:lpstr>微软雅黑 Light</vt:lpstr>
      <vt:lpstr>Agency FB</vt:lpstr>
      <vt:lpstr>Arial</vt:lpstr>
      <vt:lpstr>Calibri</vt:lpstr>
      <vt:lpstr>Calibri Light</vt:lpstr>
      <vt:lpstr>Cambria Math</vt:lpstr>
      <vt:lpstr>Candara</vt:lpstr>
      <vt:lpstr>Courier New</vt:lpstr>
      <vt:lpstr>Symbol</vt:lpstr>
      <vt:lpstr>Times New Roman</vt:lpstr>
      <vt:lpstr>Verdana</vt:lpstr>
      <vt:lpstr>Wingdings</vt:lpstr>
      <vt:lpstr>冬青黑体简体中文 W3</vt:lpstr>
      <vt:lpstr>方正尚酷简体</vt:lpstr>
      <vt:lpstr>迷你简菱心</vt:lpstr>
      <vt:lpstr>1_Chủ đề Office</vt:lpstr>
      <vt:lpstr>www.freeppt7.com</vt:lpstr>
      <vt:lpstr>Chủ đề Office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Nhật Duy Nguyễn</dc:creator>
  <cp:lastModifiedBy>Nhật Duy Nguyễn</cp:lastModifiedBy>
  <cp:revision>45</cp:revision>
  <dcterms:created xsi:type="dcterms:W3CDTF">2023-05-25T13:29:17Z</dcterms:created>
  <dcterms:modified xsi:type="dcterms:W3CDTF">2023-05-30T11:01:30Z</dcterms:modified>
</cp:coreProperties>
</file>