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B132-F2F7-0E25-9124-3AD986AF7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A3D51-EDBA-4FF8-346B-A07410C35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50F4F-FE95-1FDC-B17C-70190A7C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C258-C8E9-40EE-92BF-B8235792D6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C0C1D-496C-3678-AC93-52F4FCC6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83005-B323-3D3B-7054-6799D460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FBC-5ABC-4B87-9EA1-DAA88A13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2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2C31-3A3F-2B93-989B-0733C4DC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BCFC0-884F-27FB-3707-21E51F913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4742-FA78-A151-4515-5D3DCBE9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C258-C8E9-40EE-92BF-B8235792D6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12E6A-F674-A3F4-46E0-0E3B96CF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A1CD-80F8-529E-67AF-7FA8428C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FBC-5ABC-4B87-9EA1-DAA88A13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5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138DA-3B7B-9863-1A7E-1640F1683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AB08A-2690-937A-FA00-C70E2A5B4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3F5EB-ECDF-8B96-2B81-D27733B8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C258-C8E9-40EE-92BF-B8235792D6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4C0EF-0E4F-1138-E46F-2E9D0FE9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BA664-EA60-9481-88D7-75BBE28D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FBC-5ABC-4B87-9EA1-DAA88A13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6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4D29-F501-78FB-CD2B-44D12918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2295-9978-79DD-A206-36164D06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CD48F-D44C-CC92-C625-25988EDF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C258-C8E9-40EE-92BF-B8235792D6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95FE1-0427-62F2-CDC0-2CF55699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CE0DF-934B-D6D4-58D2-B39F61FF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FBC-5ABC-4B87-9EA1-DAA88A13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4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9091-2D63-3B78-3419-9225FE69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21F1F-9E11-52B5-F31A-9E97CF723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EF837-B59D-9434-76BB-E824BAE0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C258-C8E9-40EE-92BF-B8235792D6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948EC-4683-44F4-D5CB-5C1D766A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612F-45A1-E14D-0A1B-F930DD35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FBC-5ABC-4B87-9EA1-DAA88A13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584B-0580-5358-42F0-06581BB5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F4AD2-F37C-3D0E-38B4-604CD4902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173AE-1E71-7BF5-6F88-31A4FFC8B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28C4D-8EF0-F18C-5E91-B9E35910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C258-C8E9-40EE-92BF-B8235792D6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AAA4E-D71D-FDF9-89C9-C4895F9C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3005B-F85D-4700-0765-CCC30C1A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FBC-5ABC-4B87-9EA1-DAA88A13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1F4A-C146-A15F-7F0D-1221FD9D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40564-C7C3-F8DF-EE5C-9D5CCB4D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3D48E-36FD-959A-F0DB-3A2CD9FC8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190EB-5D50-7C73-5FB0-6F4C358B4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B83C6-955E-9A1E-DC76-AEB582644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2A059-AA4A-BE8C-0AA2-0151D6C0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C258-C8E9-40EE-92BF-B8235792D6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A2D4D-9999-EA1E-8538-530C85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C3F58-E8FF-5DA3-D5A3-F61929D6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FBC-5ABC-4B87-9EA1-DAA88A13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7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6F74-679D-9781-3D98-BF7F01A7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3F333-A7BB-8481-76A2-65EF5713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C258-C8E9-40EE-92BF-B8235792D6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FE55A-8AA1-E2EA-BEEE-07EFAC23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A5B14-DD58-4BAB-CCB6-CD6B2763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FBC-5ABC-4B87-9EA1-DAA88A13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6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AB1CC-9884-8134-8E66-9C3E8242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C258-C8E9-40EE-92BF-B8235792D6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B15F8-E9A4-C464-A0EC-E34F46F9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C531F-32F5-E700-E376-E9B9F784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FBC-5ABC-4B87-9EA1-DAA88A13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6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3C0D-5C25-A7F7-8EB9-6B029BAD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B49A-90DB-D17E-B6CF-F3296BA2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DF5B4-59FE-C4FB-C08B-D18C4F585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15E96-6B47-E6AF-1BAE-D89CC92F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C258-C8E9-40EE-92BF-B8235792D6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49C6C-EC80-65DD-40C1-1C724824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C1E77-52EB-93CD-77EA-BED7A53D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FBC-5ABC-4B87-9EA1-DAA88A13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FB58-B73C-AF15-BF57-2B1B536E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023E7-2D2E-D64C-2FB3-7CB408757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4D579-4691-5506-AEDA-A30887B00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DEF44-4652-B893-E540-C3827740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C258-C8E9-40EE-92BF-B8235792D6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F5B0F-F219-7AA2-F4EF-2F96048D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A5361-FAED-FE71-5887-9B26188C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BFBC-5ABC-4B87-9EA1-DAA88A13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DD90D-79CE-12BF-995A-DF1084F8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BBA4-9C9A-2DC4-5D5D-62FC241C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49424-EC15-90B1-87C7-76DA1DB59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0C258-C8E9-40EE-92BF-B8235792D6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B645-D27C-CFDD-0AC4-8F93EBEFF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7529-F249-A68D-459D-62FA6EF7D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3BFBC-5ABC-4B87-9EA1-DAA88A13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80DF62-111F-C8EC-B7DB-1E1ADAA9DFF2}"/>
              </a:ext>
            </a:extLst>
          </p:cNvPr>
          <p:cNvSpPr/>
          <p:nvPr/>
        </p:nvSpPr>
        <p:spPr>
          <a:xfrm>
            <a:off x="3961374" y="1371599"/>
            <a:ext cx="2420133" cy="2976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Complete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385C48-0D87-CCC4-DC2F-7FF2D1426A0F}"/>
              </a:ext>
            </a:extLst>
          </p:cNvPr>
          <p:cNvCxnSpPr>
            <a:cxnSpLocks/>
          </p:cNvCxnSpPr>
          <p:nvPr/>
        </p:nvCxnSpPr>
        <p:spPr>
          <a:xfrm>
            <a:off x="2519680" y="2052320"/>
            <a:ext cx="14528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40C731-55E1-4221-4253-52A9A39F0201}"/>
              </a:ext>
            </a:extLst>
          </p:cNvPr>
          <p:cNvSpPr txBox="1"/>
          <p:nvPr/>
        </p:nvSpPr>
        <p:spPr>
          <a:xfrm>
            <a:off x="355600" y="1686560"/>
            <a:ext cx="216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Torque In (base on scenario in each test case)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9D0BC7-3AC1-E9A5-521F-BF88AD4C99CB}"/>
              </a:ext>
            </a:extLst>
          </p:cNvPr>
          <p:cNvGrpSpPr/>
          <p:nvPr/>
        </p:nvGrpSpPr>
        <p:grpSpPr>
          <a:xfrm>
            <a:off x="344414" y="3063237"/>
            <a:ext cx="2560320" cy="1035269"/>
            <a:chOff x="467360" y="3690720"/>
            <a:chExt cx="2560320" cy="10352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B66EB9-B2E1-CE5C-E0BA-4F6259778EF3}"/>
                </a:ext>
              </a:extLst>
            </p:cNvPr>
            <p:cNvSpPr txBox="1"/>
            <p:nvPr/>
          </p:nvSpPr>
          <p:spPr>
            <a:xfrm>
              <a:off x="467360" y="3690720"/>
              <a:ext cx="216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Vehicle speed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907603-F96B-09EC-D9D4-85D49EEAE2FF}"/>
                </a:ext>
              </a:extLst>
            </p:cNvPr>
            <p:cNvSpPr txBox="1"/>
            <p:nvPr/>
          </p:nvSpPr>
          <p:spPr>
            <a:xfrm>
              <a:off x="467360" y="4025385"/>
              <a:ext cx="216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Vehicle mass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F81DD8-2741-CE3B-1D24-517BA78B303D}"/>
                </a:ext>
              </a:extLst>
            </p:cNvPr>
            <p:cNvSpPr txBox="1"/>
            <p:nvPr/>
          </p:nvSpPr>
          <p:spPr>
            <a:xfrm>
              <a:off x="467360" y="4356657"/>
              <a:ext cx="256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Kingpin and caster angle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D69668-794F-3EB5-506F-3DD118D92A89}"/>
              </a:ext>
            </a:extLst>
          </p:cNvPr>
          <p:cNvCxnSpPr>
            <a:cxnSpLocks/>
          </p:cNvCxnSpPr>
          <p:nvPr/>
        </p:nvCxnSpPr>
        <p:spPr>
          <a:xfrm>
            <a:off x="2508494" y="3429000"/>
            <a:ext cx="14528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889909-9B44-8D72-ACC7-32BC6013190B}"/>
              </a:ext>
            </a:extLst>
          </p:cNvPr>
          <p:cNvCxnSpPr>
            <a:cxnSpLocks/>
          </p:cNvCxnSpPr>
          <p:nvPr/>
        </p:nvCxnSpPr>
        <p:spPr>
          <a:xfrm>
            <a:off x="6381507" y="2032000"/>
            <a:ext cx="14528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4350ED-D653-85BE-B4BD-D57A5C4CDED1}"/>
              </a:ext>
            </a:extLst>
          </p:cNvPr>
          <p:cNvSpPr txBox="1"/>
          <p:nvPr/>
        </p:nvSpPr>
        <p:spPr>
          <a:xfrm>
            <a:off x="7823201" y="1778893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wheel angle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C8A9E0-26DC-23AF-DC6B-C3E01AB4ED18}"/>
              </a:ext>
            </a:extLst>
          </p:cNvPr>
          <p:cNvCxnSpPr>
            <a:cxnSpLocks/>
          </p:cNvCxnSpPr>
          <p:nvPr/>
        </p:nvCxnSpPr>
        <p:spPr>
          <a:xfrm>
            <a:off x="6381507" y="3429000"/>
            <a:ext cx="14528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94BAFE-DE35-AE15-094B-AB950F744154}"/>
              </a:ext>
            </a:extLst>
          </p:cNvPr>
          <p:cNvSpPr txBox="1"/>
          <p:nvPr/>
        </p:nvSpPr>
        <p:spPr>
          <a:xfrm>
            <a:off x="7834387" y="3213236"/>
            <a:ext cx="216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Trajectory of vehicle (in meter) </a:t>
            </a:r>
          </a:p>
        </p:txBody>
      </p:sp>
    </p:spTree>
    <p:extLst>
      <p:ext uri="{BB962C8B-B14F-4D97-AF65-F5344CB8AC3E}">
        <p14:creationId xmlns:p14="http://schemas.microsoft.com/office/powerpoint/2010/main" val="115022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81C0AD-F1FA-EFFA-444F-0F99E7AC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157" y="599005"/>
            <a:ext cx="6344535" cy="4582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56860-5871-B05F-E48A-93634073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8" y="151943"/>
            <a:ext cx="5793490" cy="570232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34BF80-5D34-41E9-982A-1D03DE07491D}"/>
              </a:ext>
            </a:extLst>
          </p:cNvPr>
          <p:cNvCxnSpPr>
            <a:cxnSpLocks/>
          </p:cNvCxnSpPr>
          <p:nvPr/>
        </p:nvCxnSpPr>
        <p:spPr>
          <a:xfrm>
            <a:off x="3769360" y="1003737"/>
            <a:ext cx="7345680" cy="2846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7F19E7-EB20-61F0-9542-92301D7DB00F}"/>
              </a:ext>
            </a:extLst>
          </p:cNvPr>
          <p:cNvCxnSpPr>
            <a:cxnSpLocks/>
          </p:cNvCxnSpPr>
          <p:nvPr/>
        </p:nvCxnSpPr>
        <p:spPr>
          <a:xfrm>
            <a:off x="3342640" y="2005548"/>
            <a:ext cx="7112000" cy="1276132"/>
          </a:xfrm>
          <a:prstGeom prst="curvedConnector3">
            <a:avLst>
              <a:gd name="adj1" fmla="val 40714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8F214E-B75A-94A4-E6D3-6E165BF8F427}"/>
              </a:ext>
            </a:extLst>
          </p:cNvPr>
          <p:cNvCxnSpPr>
            <a:cxnSpLocks/>
          </p:cNvCxnSpPr>
          <p:nvPr/>
        </p:nvCxnSpPr>
        <p:spPr>
          <a:xfrm flipV="1">
            <a:off x="3342640" y="2711669"/>
            <a:ext cx="6220210" cy="28786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66E9D9-9BBD-90EC-48F0-B008862F5E5F}"/>
              </a:ext>
            </a:extLst>
          </p:cNvPr>
          <p:cNvCxnSpPr>
            <a:cxnSpLocks/>
          </p:cNvCxnSpPr>
          <p:nvPr/>
        </p:nvCxnSpPr>
        <p:spPr>
          <a:xfrm>
            <a:off x="4592320" y="3859154"/>
            <a:ext cx="3279275" cy="39639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58948A-1EA8-33CE-9A22-8467A2204B3C}"/>
              </a:ext>
            </a:extLst>
          </p:cNvPr>
          <p:cNvCxnSpPr>
            <a:cxnSpLocks/>
          </p:cNvCxnSpPr>
          <p:nvPr/>
        </p:nvCxnSpPr>
        <p:spPr>
          <a:xfrm flipV="1">
            <a:off x="3769360" y="3620898"/>
            <a:ext cx="3810000" cy="1639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69897-D596-B7E4-F9D8-0DFE793DCBF8}"/>
              </a:ext>
            </a:extLst>
          </p:cNvPr>
          <p:cNvCxnSpPr>
            <a:cxnSpLocks/>
          </p:cNvCxnSpPr>
          <p:nvPr/>
        </p:nvCxnSpPr>
        <p:spPr>
          <a:xfrm flipV="1">
            <a:off x="5405120" y="4702434"/>
            <a:ext cx="856099" cy="810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56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80DF62-111F-C8EC-B7DB-1E1ADAA9DFF2}"/>
              </a:ext>
            </a:extLst>
          </p:cNvPr>
          <p:cNvSpPr/>
          <p:nvPr/>
        </p:nvSpPr>
        <p:spPr>
          <a:xfrm>
            <a:off x="3961375" y="375920"/>
            <a:ext cx="2012706" cy="279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Steering dynamic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385C48-0D87-CCC4-DC2F-7FF2D1426A0F}"/>
              </a:ext>
            </a:extLst>
          </p:cNvPr>
          <p:cNvCxnSpPr>
            <a:cxnSpLocks/>
          </p:cNvCxnSpPr>
          <p:nvPr/>
        </p:nvCxnSpPr>
        <p:spPr>
          <a:xfrm>
            <a:off x="2519680" y="1056640"/>
            <a:ext cx="14528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40C731-55E1-4221-4253-52A9A39F0201}"/>
              </a:ext>
            </a:extLst>
          </p:cNvPr>
          <p:cNvSpPr txBox="1"/>
          <p:nvPr/>
        </p:nvSpPr>
        <p:spPr>
          <a:xfrm>
            <a:off x="355600" y="690880"/>
            <a:ext cx="216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Torque In (base on scenario in each test case)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66EB9-B2E1-CE5C-E0BA-4F6259778EF3}"/>
              </a:ext>
            </a:extLst>
          </p:cNvPr>
          <p:cNvSpPr txBox="1"/>
          <p:nvPr/>
        </p:nvSpPr>
        <p:spPr>
          <a:xfrm>
            <a:off x="355600" y="2233689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Resistance torque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D69668-794F-3EB5-506F-3DD118D92A89}"/>
              </a:ext>
            </a:extLst>
          </p:cNvPr>
          <p:cNvCxnSpPr>
            <a:cxnSpLocks/>
          </p:cNvCxnSpPr>
          <p:nvPr/>
        </p:nvCxnSpPr>
        <p:spPr>
          <a:xfrm>
            <a:off x="2508494" y="2433320"/>
            <a:ext cx="14528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889909-9B44-8D72-ACC7-32BC6013190B}"/>
              </a:ext>
            </a:extLst>
          </p:cNvPr>
          <p:cNvCxnSpPr>
            <a:cxnSpLocks/>
          </p:cNvCxnSpPr>
          <p:nvPr/>
        </p:nvCxnSpPr>
        <p:spPr>
          <a:xfrm>
            <a:off x="6046227" y="1036320"/>
            <a:ext cx="14528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4350ED-D653-85BE-B4BD-D57A5C4CDED1}"/>
              </a:ext>
            </a:extLst>
          </p:cNvPr>
          <p:cNvSpPr txBox="1"/>
          <p:nvPr/>
        </p:nvSpPr>
        <p:spPr>
          <a:xfrm>
            <a:off x="7487921" y="783213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wheel angle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C8A9E0-26DC-23AF-DC6B-C3E01AB4ED18}"/>
              </a:ext>
            </a:extLst>
          </p:cNvPr>
          <p:cNvCxnSpPr>
            <a:cxnSpLocks/>
          </p:cNvCxnSpPr>
          <p:nvPr/>
        </p:nvCxnSpPr>
        <p:spPr>
          <a:xfrm>
            <a:off x="6046227" y="2433320"/>
            <a:ext cx="14528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94BAFE-DE35-AE15-094B-AB950F744154}"/>
              </a:ext>
            </a:extLst>
          </p:cNvPr>
          <p:cNvSpPr txBox="1"/>
          <p:nvPr/>
        </p:nvSpPr>
        <p:spPr>
          <a:xfrm>
            <a:off x="7499107" y="2217556"/>
            <a:ext cx="216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angle at two front wheel </a:t>
            </a:r>
          </a:p>
        </p:txBody>
      </p:sp>
    </p:spTree>
    <p:extLst>
      <p:ext uri="{BB962C8B-B14F-4D97-AF65-F5344CB8AC3E}">
        <p14:creationId xmlns:p14="http://schemas.microsoft.com/office/powerpoint/2010/main" val="158336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7BD89B-B3FF-8644-BAF5-13BED43D4D20}"/>
              </a:ext>
            </a:extLst>
          </p:cNvPr>
          <p:cNvSpPr txBox="1"/>
          <p:nvPr/>
        </p:nvSpPr>
        <p:spPr>
          <a:xfrm>
            <a:off x="9011335" y="1891038"/>
            <a:ext cx="803031" cy="167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BAF82-0296-951A-A39F-76759BED4EE4}"/>
              </a:ext>
            </a:extLst>
          </p:cNvPr>
          <p:cNvSpPr txBox="1"/>
          <p:nvPr/>
        </p:nvSpPr>
        <p:spPr>
          <a:xfrm>
            <a:off x="9011334" y="1775037"/>
            <a:ext cx="9026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B8490-F991-8CD8-C9C2-CAE1AEB0076B}"/>
              </a:ext>
            </a:extLst>
          </p:cNvPr>
          <p:cNvSpPr/>
          <p:nvPr/>
        </p:nvSpPr>
        <p:spPr>
          <a:xfrm>
            <a:off x="7674220" y="1839318"/>
            <a:ext cx="902677" cy="159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B28F9-AB5A-D186-288E-2FB088DFE5D4}"/>
              </a:ext>
            </a:extLst>
          </p:cNvPr>
          <p:cNvSpPr txBox="1"/>
          <p:nvPr/>
        </p:nvSpPr>
        <p:spPr>
          <a:xfrm>
            <a:off x="8381997" y="2871330"/>
            <a:ext cx="480969" cy="4039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5BE2E-C916-3AE0-523A-2F38DA559AD3}"/>
              </a:ext>
            </a:extLst>
          </p:cNvPr>
          <p:cNvSpPr txBox="1"/>
          <p:nvPr/>
        </p:nvSpPr>
        <p:spPr>
          <a:xfrm>
            <a:off x="8331482" y="2612390"/>
            <a:ext cx="405183" cy="383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33EB63-3793-BAB9-844D-187F69413F4E}"/>
              </a:ext>
            </a:extLst>
          </p:cNvPr>
          <p:cNvSpPr/>
          <p:nvPr/>
        </p:nvSpPr>
        <p:spPr>
          <a:xfrm>
            <a:off x="8190720" y="1226303"/>
            <a:ext cx="1799492" cy="856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1km/h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E8A93-C313-79BA-FE33-B094075A229F}"/>
              </a:ext>
            </a:extLst>
          </p:cNvPr>
          <p:cNvSpPr/>
          <p:nvPr/>
        </p:nvSpPr>
        <p:spPr>
          <a:xfrm>
            <a:off x="8190720" y="2631548"/>
            <a:ext cx="1799492" cy="856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5km/h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D31265-C629-C837-E89B-DADDA97E5E3E}"/>
              </a:ext>
            </a:extLst>
          </p:cNvPr>
          <p:cNvSpPr/>
          <p:nvPr/>
        </p:nvSpPr>
        <p:spPr>
          <a:xfrm>
            <a:off x="7635577" y="4019159"/>
            <a:ext cx="2751513" cy="856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Lane-changing scenario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F21FA-70AF-0A3E-9D86-93A45BC861ED}"/>
              </a:ext>
            </a:extLst>
          </p:cNvPr>
          <p:cNvSpPr txBox="1"/>
          <p:nvPr/>
        </p:nvSpPr>
        <p:spPr>
          <a:xfrm>
            <a:off x="5226477" y="1226460"/>
            <a:ext cx="233289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cases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92F453-6E44-3227-1D7F-34AD0F8D816F}"/>
              </a:ext>
            </a:extLst>
          </p:cNvPr>
          <p:cNvCxnSpPr>
            <a:stCxn id="12" idx="3"/>
            <a:endCxn id="10" idx="2"/>
          </p:cNvCxnSpPr>
          <p:nvPr/>
        </p:nvCxnSpPr>
        <p:spPr>
          <a:xfrm>
            <a:off x="7559369" y="1457293"/>
            <a:ext cx="631351" cy="160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A8E87A-ADC3-DD57-E163-06FA58D538AC}"/>
              </a:ext>
            </a:extLst>
          </p:cNvPr>
          <p:cNvCxnSpPr>
            <a:stCxn id="12" idx="3"/>
            <a:endCxn id="9" idx="2"/>
          </p:cNvCxnSpPr>
          <p:nvPr/>
        </p:nvCxnSpPr>
        <p:spPr>
          <a:xfrm>
            <a:off x="7559369" y="1457293"/>
            <a:ext cx="631351" cy="19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F5C8D6-7FA4-3ABF-02DD-153706C5BA73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>
            <a:off x="7559369" y="1457293"/>
            <a:ext cx="76208" cy="299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CDC7565-9531-3C07-96B1-6C8A5C04D236}"/>
              </a:ext>
            </a:extLst>
          </p:cNvPr>
          <p:cNvSpPr/>
          <p:nvPr/>
        </p:nvSpPr>
        <p:spPr>
          <a:xfrm>
            <a:off x="10810826" y="1755878"/>
            <a:ext cx="1799492" cy="135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Compare to real vehicle testing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32B502-F98F-79F7-3AFD-9FD45BD1701F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>
            <a:off x="9990212" y="1654559"/>
            <a:ext cx="820614" cy="77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FAC372-29B6-87A4-5016-387C7FC20AD3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9990212" y="2432385"/>
            <a:ext cx="820614" cy="62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E40932-D7E5-673A-9D8F-EEAB675A4536}"/>
              </a:ext>
            </a:extLst>
          </p:cNvPr>
          <p:cNvSpPr txBox="1"/>
          <p:nvPr/>
        </p:nvSpPr>
        <p:spPr>
          <a:xfrm>
            <a:off x="1199928" y="2330595"/>
            <a:ext cx="2332892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Build 3D model on </a:t>
            </a:r>
            <a:r>
              <a:rPr lang="en-US" sz="2400" dirty="0" err="1"/>
              <a:t>Solidworks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4DCDC-5388-41E7-21BD-B30B2E8FF772}"/>
              </a:ext>
            </a:extLst>
          </p:cNvPr>
          <p:cNvSpPr txBox="1"/>
          <p:nvPr/>
        </p:nvSpPr>
        <p:spPr>
          <a:xfrm>
            <a:off x="4165866" y="2388818"/>
            <a:ext cx="2332892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Import to </a:t>
            </a:r>
            <a:r>
              <a:rPr lang="en-US" sz="2400" dirty="0" err="1"/>
              <a:t>Simscape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E27703-9AAF-8D08-6422-B65F42482D06}"/>
              </a:ext>
            </a:extLst>
          </p:cNvPr>
          <p:cNvSpPr txBox="1"/>
          <p:nvPr/>
        </p:nvSpPr>
        <p:spPr>
          <a:xfrm>
            <a:off x="462742" y="472689"/>
            <a:ext cx="2332892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Get parameters from automotive workshop</a:t>
            </a:r>
          </a:p>
        </p:txBody>
      </p:sp>
    </p:spTree>
    <p:extLst>
      <p:ext uri="{BB962C8B-B14F-4D97-AF65-F5344CB8AC3E}">
        <p14:creationId xmlns:p14="http://schemas.microsoft.com/office/powerpoint/2010/main" val="360974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83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Trịnh Tiến Long</dc:creator>
  <cp:lastModifiedBy>Trịnh Tiến Long</cp:lastModifiedBy>
  <cp:revision>3</cp:revision>
  <dcterms:created xsi:type="dcterms:W3CDTF">2023-05-17T12:28:25Z</dcterms:created>
  <dcterms:modified xsi:type="dcterms:W3CDTF">2023-05-19T17:47:10Z</dcterms:modified>
</cp:coreProperties>
</file>