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6" r:id="rId3"/>
    <p:sldId id="287" r:id="rId4"/>
    <p:sldId id="344" r:id="rId5"/>
    <p:sldId id="349" r:id="rId6"/>
    <p:sldId id="394" r:id="rId7"/>
    <p:sldId id="407" r:id="rId8"/>
    <p:sldId id="408" r:id="rId9"/>
    <p:sldId id="415" r:id="rId10"/>
    <p:sldId id="416" r:id="rId11"/>
    <p:sldId id="411" r:id="rId12"/>
    <p:sldId id="412" r:id="rId13"/>
    <p:sldId id="409" r:id="rId14"/>
    <p:sldId id="418" r:id="rId15"/>
    <p:sldId id="419" r:id="rId16"/>
    <p:sldId id="420" r:id="rId17"/>
    <p:sldId id="386" r:id="rId18"/>
    <p:sldId id="378" r:id="rId19"/>
    <p:sldId id="399" r:id="rId20"/>
    <p:sldId id="379" r:id="rId21"/>
    <p:sldId id="398" r:id="rId22"/>
    <p:sldId id="396" r:id="rId23"/>
    <p:sldId id="414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325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3D594-C189-40AB-9EE3-5443EEED70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34CA6A-5B85-4CFE-80D5-92EF0A06A50D}">
      <dgm:prSet/>
      <dgm:spPr/>
      <dgm:t>
        <a:bodyPr/>
        <a:lstStyle/>
        <a:p>
          <a:r>
            <a:rPr lang="en-US"/>
            <a:t>Week 5: Study and analyze parameters of DC motor</a:t>
          </a:r>
        </a:p>
      </dgm:t>
    </dgm:pt>
    <dgm:pt modelId="{F1B0BA86-058C-4B2E-9168-12959F1E2F08}" type="parTrans" cxnId="{395A13CE-496D-403F-87EC-F1C117335F7F}">
      <dgm:prSet/>
      <dgm:spPr/>
      <dgm:t>
        <a:bodyPr/>
        <a:lstStyle/>
        <a:p>
          <a:endParaRPr lang="en-US"/>
        </a:p>
      </dgm:t>
    </dgm:pt>
    <dgm:pt modelId="{112364DA-FF26-4698-B5DB-46588E3D3109}" type="sibTrans" cxnId="{395A13CE-496D-403F-87EC-F1C117335F7F}">
      <dgm:prSet/>
      <dgm:spPr/>
      <dgm:t>
        <a:bodyPr/>
        <a:lstStyle/>
        <a:p>
          <a:endParaRPr lang="en-US"/>
        </a:p>
      </dgm:t>
    </dgm:pt>
    <dgm:pt modelId="{8E5FEF9A-70AB-4E54-905E-D8CDE2E90DF8}">
      <dgm:prSet/>
      <dgm:spPr/>
      <dgm:t>
        <a:bodyPr/>
        <a:lstStyle/>
        <a:p>
          <a:r>
            <a:rPr lang="en-US"/>
            <a:t>Week 6: Build DC motor model in Simulink/Simscape</a:t>
          </a:r>
        </a:p>
      </dgm:t>
    </dgm:pt>
    <dgm:pt modelId="{74F60255-0AC2-448B-8D18-5E52694C1851}" type="parTrans" cxnId="{61237AD4-5BD7-4B69-91AB-1CB0D079B40E}">
      <dgm:prSet/>
      <dgm:spPr/>
      <dgm:t>
        <a:bodyPr/>
        <a:lstStyle/>
        <a:p>
          <a:endParaRPr lang="en-US"/>
        </a:p>
      </dgm:t>
    </dgm:pt>
    <dgm:pt modelId="{B06BB32D-F967-4356-AEC2-6376A379CE5F}" type="sibTrans" cxnId="{61237AD4-5BD7-4B69-91AB-1CB0D079B40E}">
      <dgm:prSet/>
      <dgm:spPr/>
      <dgm:t>
        <a:bodyPr/>
        <a:lstStyle/>
        <a:p>
          <a:endParaRPr lang="en-US"/>
        </a:p>
      </dgm:t>
    </dgm:pt>
    <dgm:pt modelId="{C8EFCCF5-E108-4EDA-8C07-06CD6DA9D6F0}">
      <dgm:prSet/>
      <dgm:spPr/>
      <dgm:t>
        <a:bodyPr/>
        <a:lstStyle/>
        <a:p>
          <a:r>
            <a:rPr lang="en-US"/>
            <a:t>Week 7: Build DC motor model in Simulink/Simscape</a:t>
          </a:r>
        </a:p>
      </dgm:t>
    </dgm:pt>
    <dgm:pt modelId="{D334D7C7-FD93-45E8-B961-5D90C7B391FD}" type="parTrans" cxnId="{CBB1F6D3-E9E4-4309-A1DA-9EFF41869368}">
      <dgm:prSet/>
      <dgm:spPr/>
      <dgm:t>
        <a:bodyPr/>
        <a:lstStyle/>
        <a:p>
          <a:endParaRPr lang="en-US"/>
        </a:p>
      </dgm:t>
    </dgm:pt>
    <dgm:pt modelId="{29AA7341-6B4E-4D95-B4F4-600707FC6612}" type="sibTrans" cxnId="{CBB1F6D3-E9E4-4309-A1DA-9EFF41869368}">
      <dgm:prSet/>
      <dgm:spPr/>
      <dgm:t>
        <a:bodyPr/>
        <a:lstStyle/>
        <a:p>
          <a:endParaRPr lang="en-US"/>
        </a:p>
      </dgm:t>
    </dgm:pt>
    <dgm:pt modelId="{9EA77298-300C-43BC-87C4-5BB5700BDA8A}">
      <dgm:prSet/>
      <dgm:spPr/>
      <dgm:t>
        <a:bodyPr/>
        <a:lstStyle/>
        <a:p>
          <a:r>
            <a:rPr lang="en-US"/>
            <a:t>Week 8: Choose P,I,D coefficients for PID controller</a:t>
          </a:r>
        </a:p>
      </dgm:t>
    </dgm:pt>
    <dgm:pt modelId="{E4653B8C-E027-4A4B-8C35-F91CE3C9BD23}" type="parTrans" cxnId="{36740F1D-0FC7-448F-BBF7-C08191225CB0}">
      <dgm:prSet/>
      <dgm:spPr/>
      <dgm:t>
        <a:bodyPr/>
        <a:lstStyle/>
        <a:p>
          <a:endParaRPr lang="en-US"/>
        </a:p>
      </dgm:t>
    </dgm:pt>
    <dgm:pt modelId="{2D7916FB-036E-4E47-9FCD-6F9122568CB8}" type="sibTrans" cxnId="{36740F1D-0FC7-448F-BBF7-C08191225CB0}">
      <dgm:prSet/>
      <dgm:spPr/>
      <dgm:t>
        <a:bodyPr/>
        <a:lstStyle/>
        <a:p>
          <a:endParaRPr lang="en-US"/>
        </a:p>
      </dgm:t>
    </dgm:pt>
    <dgm:pt modelId="{EDFD4625-9D9B-4342-B828-BF36CCA250B5}">
      <dgm:prSet/>
      <dgm:spPr/>
      <dgm:t>
        <a:bodyPr/>
        <a:lstStyle/>
        <a:p>
          <a:r>
            <a:rPr lang="en-US" dirty="0"/>
            <a:t>Week 9: Connect the DC motor under load of steering system </a:t>
          </a:r>
        </a:p>
      </dgm:t>
    </dgm:pt>
    <dgm:pt modelId="{27DF579B-BE05-4C2C-AF90-A9AFE9132335}" type="parTrans" cxnId="{15675F73-E68F-414B-9488-602E81BFE8C1}">
      <dgm:prSet/>
      <dgm:spPr/>
      <dgm:t>
        <a:bodyPr/>
        <a:lstStyle/>
        <a:p>
          <a:endParaRPr lang="en-US"/>
        </a:p>
      </dgm:t>
    </dgm:pt>
    <dgm:pt modelId="{B7F54FC7-EE05-4362-B150-68C367CD08C3}" type="sibTrans" cxnId="{15675F73-E68F-414B-9488-602E81BFE8C1}">
      <dgm:prSet/>
      <dgm:spPr/>
      <dgm:t>
        <a:bodyPr/>
        <a:lstStyle/>
        <a:p>
          <a:endParaRPr lang="en-US"/>
        </a:p>
      </dgm:t>
    </dgm:pt>
    <dgm:pt modelId="{8EA560A1-8249-4BCB-82AC-E62CF1152F87}">
      <dgm:prSet/>
      <dgm:spPr/>
      <dgm:t>
        <a:bodyPr/>
        <a:lstStyle/>
        <a:p>
          <a:r>
            <a:rPr lang="en-US"/>
            <a:t>Week 10: Study and construct the EPS’s control rule</a:t>
          </a:r>
        </a:p>
      </dgm:t>
    </dgm:pt>
    <dgm:pt modelId="{0A4EE215-107F-4FFF-9A3B-A05558B4231A}" type="parTrans" cxnId="{3EACC38D-6EAF-45C5-AF88-4BAAB825BD90}">
      <dgm:prSet/>
      <dgm:spPr/>
      <dgm:t>
        <a:bodyPr/>
        <a:lstStyle/>
        <a:p>
          <a:endParaRPr lang="en-US"/>
        </a:p>
      </dgm:t>
    </dgm:pt>
    <dgm:pt modelId="{81AC142D-C316-4E8B-8DF6-6F36A0F68FD6}" type="sibTrans" cxnId="{3EACC38D-6EAF-45C5-AF88-4BAAB825BD90}">
      <dgm:prSet/>
      <dgm:spPr/>
      <dgm:t>
        <a:bodyPr/>
        <a:lstStyle/>
        <a:p>
          <a:endParaRPr lang="en-US"/>
        </a:p>
      </dgm:t>
    </dgm:pt>
    <dgm:pt modelId="{0ADD5BDA-C896-42B3-9F99-A2B936FD27D9}">
      <dgm:prSet/>
      <dgm:spPr/>
      <dgm:t>
        <a:bodyPr/>
        <a:lstStyle/>
        <a:p>
          <a:r>
            <a:rPr lang="en-US" u="none" dirty="0"/>
            <a:t>Week 11: Simulate the control rule in Simulink/</a:t>
          </a:r>
          <a:r>
            <a:rPr lang="en-US" u="none" dirty="0" err="1"/>
            <a:t>Simscape</a:t>
          </a:r>
          <a:endParaRPr lang="en-US" u="none" dirty="0"/>
        </a:p>
      </dgm:t>
    </dgm:pt>
    <dgm:pt modelId="{BEFD39FF-7E77-4EF3-B887-A69FDB9ACED1}" type="parTrans" cxnId="{6E5FECD6-6E45-41A1-9A75-4D01ADF7DC6F}">
      <dgm:prSet/>
      <dgm:spPr/>
      <dgm:t>
        <a:bodyPr/>
        <a:lstStyle/>
        <a:p>
          <a:endParaRPr lang="en-US"/>
        </a:p>
      </dgm:t>
    </dgm:pt>
    <dgm:pt modelId="{8CDBD325-4413-4740-ACCB-754789E12309}" type="sibTrans" cxnId="{6E5FECD6-6E45-41A1-9A75-4D01ADF7DC6F}">
      <dgm:prSet/>
      <dgm:spPr/>
      <dgm:t>
        <a:bodyPr/>
        <a:lstStyle/>
        <a:p>
          <a:endParaRPr lang="en-US"/>
        </a:p>
      </dgm:t>
    </dgm:pt>
    <dgm:pt modelId="{AE06E884-A64C-4BB1-BD7D-CB9284206CF6}">
      <dgm:prSet/>
      <dgm:spPr/>
      <dgm:t>
        <a:bodyPr/>
        <a:lstStyle/>
        <a:p>
          <a:r>
            <a:rPr lang="en-US" i="1" dirty="0">
              <a:solidFill>
                <a:schemeClr val="tx1"/>
              </a:solidFill>
            </a:rPr>
            <a:t>Week 12: Complete and verify control model</a:t>
          </a:r>
        </a:p>
      </dgm:t>
    </dgm:pt>
    <dgm:pt modelId="{51192859-E60F-4C3F-A86F-4933A0759B81}" type="parTrans" cxnId="{72DE4614-A17A-41CD-A1A3-CC74690B0398}">
      <dgm:prSet/>
      <dgm:spPr/>
      <dgm:t>
        <a:bodyPr/>
        <a:lstStyle/>
        <a:p>
          <a:endParaRPr lang="en-US"/>
        </a:p>
      </dgm:t>
    </dgm:pt>
    <dgm:pt modelId="{91814D5A-521C-4833-BE87-37877B33969E}" type="sibTrans" cxnId="{72DE4614-A17A-41CD-A1A3-CC74690B0398}">
      <dgm:prSet/>
      <dgm:spPr/>
      <dgm:t>
        <a:bodyPr/>
        <a:lstStyle/>
        <a:p>
          <a:endParaRPr lang="en-US"/>
        </a:p>
      </dgm:t>
    </dgm:pt>
    <dgm:pt modelId="{6CB72D39-9185-47B2-8493-893C43458396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Week 13: Complete and verify control model</a:t>
          </a:r>
        </a:p>
      </dgm:t>
    </dgm:pt>
    <dgm:pt modelId="{53DE261E-6B42-42EE-B1C8-79DBFDA1D1CA}" type="parTrans" cxnId="{81BCC145-6B3F-4EDA-BD3B-64CB6172404B}">
      <dgm:prSet/>
      <dgm:spPr/>
      <dgm:t>
        <a:bodyPr/>
        <a:lstStyle/>
        <a:p>
          <a:endParaRPr lang="en-US"/>
        </a:p>
      </dgm:t>
    </dgm:pt>
    <dgm:pt modelId="{835825D4-93BA-432C-85BC-E2685E23CE30}" type="sibTrans" cxnId="{81BCC145-6B3F-4EDA-BD3B-64CB6172404B}">
      <dgm:prSet/>
      <dgm:spPr/>
      <dgm:t>
        <a:bodyPr/>
        <a:lstStyle/>
        <a:p>
          <a:endParaRPr lang="en-US"/>
        </a:p>
      </dgm:t>
    </dgm:pt>
    <dgm:pt modelId="{B4639803-8BBE-4825-B3FB-23B1C2E3B2DC}">
      <dgm:prSet/>
      <dgm:spPr/>
      <dgm:t>
        <a:bodyPr/>
        <a:lstStyle/>
        <a:p>
          <a:r>
            <a:rPr lang="en-US"/>
            <a:t>Week 14: Summarize theoretical basis and completed works</a:t>
          </a:r>
        </a:p>
      </dgm:t>
    </dgm:pt>
    <dgm:pt modelId="{1758688A-C085-473F-9820-A9297C54DE86}" type="parTrans" cxnId="{F4A46D96-8B75-484A-BE71-41BB5B0805BA}">
      <dgm:prSet/>
      <dgm:spPr/>
      <dgm:t>
        <a:bodyPr/>
        <a:lstStyle/>
        <a:p>
          <a:endParaRPr lang="en-US"/>
        </a:p>
      </dgm:t>
    </dgm:pt>
    <dgm:pt modelId="{882B44F6-32E2-4C2D-A416-4246792827AC}" type="sibTrans" cxnId="{F4A46D96-8B75-484A-BE71-41BB5B0805BA}">
      <dgm:prSet/>
      <dgm:spPr/>
      <dgm:t>
        <a:bodyPr/>
        <a:lstStyle/>
        <a:p>
          <a:endParaRPr lang="en-US"/>
        </a:p>
      </dgm:t>
    </dgm:pt>
    <dgm:pt modelId="{09E76F9D-B187-48BC-8BD2-717836F15FDE}">
      <dgm:prSet/>
      <dgm:spPr/>
      <dgm:t>
        <a:bodyPr/>
        <a:lstStyle/>
        <a:p>
          <a:r>
            <a:rPr lang="en-US"/>
            <a:t>Week 15: Final Report, Slide, Posters</a:t>
          </a:r>
        </a:p>
      </dgm:t>
    </dgm:pt>
    <dgm:pt modelId="{CC69F8D9-B274-4C17-B966-7B63AD2CB3FE}" type="parTrans" cxnId="{4774C47A-E5C3-4C83-A77A-684C5634BD36}">
      <dgm:prSet/>
      <dgm:spPr/>
      <dgm:t>
        <a:bodyPr/>
        <a:lstStyle/>
        <a:p>
          <a:endParaRPr lang="en-US"/>
        </a:p>
      </dgm:t>
    </dgm:pt>
    <dgm:pt modelId="{7CEA3025-BD6D-48A4-94BB-564EA04483A0}" type="sibTrans" cxnId="{4774C47A-E5C3-4C83-A77A-684C5634BD36}">
      <dgm:prSet/>
      <dgm:spPr/>
      <dgm:t>
        <a:bodyPr/>
        <a:lstStyle/>
        <a:p>
          <a:endParaRPr lang="en-US"/>
        </a:p>
      </dgm:t>
    </dgm:pt>
    <dgm:pt modelId="{D9D11D69-1DFF-4AB1-8773-C81073DC89D2}" type="pres">
      <dgm:prSet presAssocID="{8A13D594-C189-40AB-9EE3-5443EEED7058}" presName="vert0" presStyleCnt="0">
        <dgm:presLayoutVars>
          <dgm:dir/>
          <dgm:animOne val="branch"/>
          <dgm:animLvl val="lvl"/>
        </dgm:presLayoutVars>
      </dgm:prSet>
      <dgm:spPr/>
    </dgm:pt>
    <dgm:pt modelId="{085005D7-B402-4E56-A35F-41D554244400}" type="pres">
      <dgm:prSet presAssocID="{3434CA6A-5B85-4CFE-80D5-92EF0A06A50D}" presName="thickLine" presStyleLbl="alignNode1" presStyleIdx="0" presStyleCnt="11"/>
      <dgm:spPr/>
    </dgm:pt>
    <dgm:pt modelId="{36E1FA74-1548-4663-B84A-044F238A2CB8}" type="pres">
      <dgm:prSet presAssocID="{3434CA6A-5B85-4CFE-80D5-92EF0A06A50D}" presName="horz1" presStyleCnt="0"/>
      <dgm:spPr/>
    </dgm:pt>
    <dgm:pt modelId="{91ABCB4E-0568-4D47-86E6-D0EFBA48E6D1}" type="pres">
      <dgm:prSet presAssocID="{3434CA6A-5B85-4CFE-80D5-92EF0A06A50D}" presName="tx1" presStyleLbl="revTx" presStyleIdx="0" presStyleCnt="11"/>
      <dgm:spPr/>
    </dgm:pt>
    <dgm:pt modelId="{E4B3A2B4-B2B0-4C7C-B17C-7119087CC1FC}" type="pres">
      <dgm:prSet presAssocID="{3434CA6A-5B85-4CFE-80D5-92EF0A06A50D}" presName="vert1" presStyleCnt="0"/>
      <dgm:spPr/>
    </dgm:pt>
    <dgm:pt modelId="{6AF416DF-C317-40A1-8B6A-669E27D9861B}" type="pres">
      <dgm:prSet presAssocID="{8E5FEF9A-70AB-4E54-905E-D8CDE2E90DF8}" presName="thickLine" presStyleLbl="alignNode1" presStyleIdx="1" presStyleCnt="11"/>
      <dgm:spPr/>
    </dgm:pt>
    <dgm:pt modelId="{CC2B6D85-EF6C-46E8-B7FA-ECC3BAB2F6E6}" type="pres">
      <dgm:prSet presAssocID="{8E5FEF9A-70AB-4E54-905E-D8CDE2E90DF8}" presName="horz1" presStyleCnt="0"/>
      <dgm:spPr/>
    </dgm:pt>
    <dgm:pt modelId="{29F2B198-6061-4360-AF19-6F5B61075CD5}" type="pres">
      <dgm:prSet presAssocID="{8E5FEF9A-70AB-4E54-905E-D8CDE2E90DF8}" presName="tx1" presStyleLbl="revTx" presStyleIdx="1" presStyleCnt="11"/>
      <dgm:spPr/>
    </dgm:pt>
    <dgm:pt modelId="{D807EFB8-5A1A-408B-8D84-20B36479FA77}" type="pres">
      <dgm:prSet presAssocID="{8E5FEF9A-70AB-4E54-905E-D8CDE2E90DF8}" presName="vert1" presStyleCnt="0"/>
      <dgm:spPr/>
    </dgm:pt>
    <dgm:pt modelId="{300C6FAB-F31D-483E-8BC6-0E5D5174E159}" type="pres">
      <dgm:prSet presAssocID="{C8EFCCF5-E108-4EDA-8C07-06CD6DA9D6F0}" presName="thickLine" presStyleLbl="alignNode1" presStyleIdx="2" presStyleCnt="11"/>
      <dgm:spPr/>
    </dgm:pt>
    <dgm:pt modelId="{A93EA049-96FD-4D9F-90A6-AABF9A860CA4}" type="pres">
      <dgm:prSet presAssocID="{C8EFCCF5-E108-4EDA-8C07-06CD6DA9D6F0}" presName="horz1" presStyleCnt="0"/>
      <dgm:spPr/>
    </dgm:pt>
    <dgm:pt modelId="{F22D83B9-43E9-4B29-82FA-2735A806A87A}" type="pres">
      <dgm:prSet presAssocID="{C8EFCCF5-E108-4EDA-8C07-06CD6DA9D6F0}" presName="tx1" presStyleLbl="revTx" presStyleIdx="2" presStyleCnt="11"/>
      <dgm:spPr/>
    </dgm:pt>
    <dgm:pt modelId="{A4BB749D-96A2-467C-8C35-5DBA576F6786}" type="pres">
      <dgm:prSet presAssocID="{C8EFCCF5-E108-4EDA-8C07-06CD6DA9D6F0}" presName="vert1" presStyleCnt="0"/>
      <dgm:spPr/>
    </dgm:pt>
    <dgm:pt modelId="{A45A257E-54A9-4D32-8837-3194EC2C4DEF}" type="pres">
      <dgm:prSet presAssocID="{9EA77298-300C-43BC-87C4-5BB5700BDA8A}" presName="thickLine" presStyleLbl="alignNode1" presStyleIdx="3" presStyleCnt="11"/>
      <dgm:spPr/>
    </dgm:pt>
    <dgm:pt modelId="{675A283F-028E-4FCC-A596-D49B8EA88A1E}" type="pres">
      <dgm:prSet presAssocID="{9EA77298-300C-43BC-87C4-5BB5700BDA8A}" presName="horz1" presStyleCnt="0"/>
      <dgm:spPr/>
    </dgm:pt>
    <dgm:pt modelId="{1DA63EA5-90F9-4667-B904-A555ABCA7801}" type="pres">
      <dgm:prSet presAssocID="{9EA77298-300C-43BC-87C4-5BB5700BDA8A}" presName="tx1" presStyleLbl="revTx" presStyleIdx="3" presStyleCnt="11"/>
      <dgm:spPr/>
    </dgm:pt>
    <dgm:pt modelId="{56A8757E-D646-47C2-A60A-2C94C10BC4C0}" type="pres">
      <dgm:prSet presAssocID="{9EA77298-300C-43BC-87C4-5BB5700BDA8A}" presName="vert1" presStyleCnt="0"/>
      <dgm:spPr/>
    </dgm:pt>
    <dgm:pt modelId="{C5B05753-919B-4632-9EA3-C933B51A9E74}" type="pres">
      <dgm:prSet presAssocID="{EDFD4625-9D9B-4342-B828-BF36CCA250B5}" presName="thickLine" presStyleLbl="alignNode1" presStyleIdx="4" presStyleCnt="11"/>
      <dgm:spPr/>
    </dgm:pt>
    <dgm:pt modelId="{FDF942CF-DDDE-4518-BFFA-95008E462BC2}" type="pres">
      <dgm:prSet presAssocID="{EDFD4625-9D9B-4342-B828-BF36CCA250B5}" presName="horz1" presStyleCnt="0"/>
      <dgm:spPr/>
    </dgm:pt>
    <dgm:pt modelId="{254FD6DC-7835-46BE-BC62-2A48BAFE6369}" type="pres">
      <dgm:prSet presAssocID="{EDFD4625-9D9B-4342-B828-BF36CCA250B5}" presName="tx1" presStyleLbl="revTx" presStyleIdx="4" presStyleCnt="11"/>
      <dgm:spPr/>
    </dgm:pt>
    <dgm:pt modelId="{2E3ACAC1-5901-4A3E-B304-0BA8813E7A1F}" type="pres">
      <dgm:prSet presAssocID="{EDFD4625-9D9B-4342-B828-BF36CCA250B5}" presName="vert1" presStyleCnt="0"/>
      <dgm:spPr/>
    </dgm:pt>
    <dgm:pt modelId="{1F44CE59-95AE-4D96-A35A-D37293A52F08}" type="pres">
      <dgm:prSet presAssocID="{8EA560A1-8249-4BCB-82AC-E62CF1152F87}" presName="thickLine" presStyleLbl="alignNode1" presStyleIdx="5" presStyleCnt="11"/>
      <dgm:spPr/>
    </dgm:pt>
    <dgm:pt modelId="{64DB958A-DF85-47D6-A6F5-1A0A573E7395}" type="pres">
      <dgm:prSet presAssocID="{8EA560A1-8249-4BCB-82AC-E62CF1152F87}" presName="horz1" presStyleCnt="0"/>
      <dgm:spPr/>
    </dgm:pt>
    <dgm:pt modelId="{1FD06787-EAFA-4D2E-9636-0A3F947A5369}" type="pres">
      <dgm:prSet presAssocID="{8EA560A1-8249-4BCB-82AC-E62CF1152F87}" presName="tx1" presStyleLbl="revTx" presStyleIdx="5" presStyleCnt="11"/>
      <dgm:spPr/>
    </dgm:pt>
    <dgm:pt modelId="{53D38190-A63E-4074-B7F9-D66B1D902935}" type="pres">
      <dgm:prSet presAssocID="{8EA560A1-8249-4BCB-82AC-E62CF1152F87}" presName="vert1" presStyleCnt="0"/>
      <dgm:spPr/>
    </dgm:pt>
    <dgm:pt modelId="{DB8E753E-90EB-4C1B-B82D-AC952FA480F6}" type="pres">
      <dgm:prSet presAssocID="{0ADD5BDA-C896-42B3-9F99-A2B936FD27D9}" presName="thickLine" presStyleLbl="alignNode1" presStyleIdx="6" presStyleCnt="11"/>
      <dgm:spPr/>
    </dgm:pt>
    <dgm:pt modelId="{5AB86C71-0C44-43C1-B41B-6B92E3ED78FF}" type="pres">
      <dgm:prSet presAssocID="{0ADD5BDA-C896-42B3-9F99-A2B936FD27D9}" presName="horz1" presStyleCnt="0"/>
      <dgm:spPr/>
    </dgm:pt>
    <dgm:pt modelId="{00E5ABAA-1537-4184-BE04-3873AE705993}" type="pres">
      <dgm:prSet presAssocID="{0ADD5BDA-C896-42B3-9F99-A2B936FD27D9}" presName="tx1" presStyleLbl="revTx" presStyleIdx="6" presStyleCnt="11"/>
      <dgm:spPr/>
    </dgm:pt>
    <dgm:pt modelId="{E47064E9-81EF-4D6C-A6A8-7322273C0904}" type="pres">
      <dgm:prSet presAssocID="{0ADD5BDA-C896-42B3-9F99-A2B936FD27D9}" presName="vert1" presStyleCnt="0"/>
      <dgm:spPr/>
    </dgm:pt>
    <dgm:pt modelId="{A1B3FCBB-0734-414D-AB73-FF613D83DD28}" type="pres">
      <dgm:prSet presAssocID="{AE06E884-A64C-4BB1-BD7D-CB9284206CF6}" presName="thickLine" presStyleLbl="alignNode1" presStyleIdx="7" presStyleCnt="11"/>
      <dgm:spPr/>
    </dgm:pt>
    <dgm:pt modelId="{1CBB016A-8519-4700-AC68-69856C9A421F}" type="pres">
      <dgm:prSet presAssocID="{AE06E884-A64C-4BB1-BD7D-CB9284206CF6}" presName="horz1" presStyleCnt="0"/>
      <dgm:spPr/>
    </dgm:pt>
    <dgm:pt modelId="{E63277CA-F46C-4E67-B39E-B4EF67B144A8}" type="pres">
      <dgm:prSet presAssocID="{AE06E884-A64C-4BB1-BD7D-CB9284206CF6}" presName="tx1" presStyleLbl="revTx" presStyleIdx="7" presStyleCnt="11"/>
      <dgm:spPr/>
    </dgm:pt>
    <dgm:pt modelId="{7EBCD531-246F-4A05-8AD3-51DD0FF8FA99}" type="pres">
      <dgm:prSet presAssocID="{AE06E884-A64C-4BB1-BD7D-CB9284206CF6}" presName="vert1" presStyleCnt="0"/>
      <dgm:spPr/>
    </dgm:pt>
    <dgm:pt modelId="{5F5440D3-BD86-4AFA-9637-40249A0695E9}" type="pres">
      <dgm:prSet presAssocID="{6CB72D39-9185-47B2-8493-893C43458396}" presName="thickLine" presStyleLbl="alignNode1" presStyleIdx="8" presStyleCnt="11"/>
      <dgm:spPr/>
    </dgm:pt>
    <dgm:pt modelId="{D6857D05-7A27-4DFB-B535-1646CAEF1454}" type="pres">
      <dgm:prSet presAssocID="{6CB72D39-9185-47B2-8493-893C43458396}" presName="horz1" presStyleCnt="0"/>
      <dgm:spPr/>
    </dgm:pt>
    <dgm:pt modelId="{30A9DD55-0F55-4777-A6B1-539A59B6C369}" type="pres">
      <dgm:prSet presAssocID="{6CB72D39-9185-47B2-8493-893C43458396}" presName="tx1" presStyleLbl="revTx" presStyleIdx="8" presStyleCnt="11"/>
      <dgm:spPr/>
    </dgm:pt>
    <dgm:pt modelId="{A8A0236F-266D-42EF-8786-F828F3E28403}" type="pres">
      <dgm:prSet presAssocID="{6CB72D39-9185-47B2-8493-893C43458396}" presName="vert1" presStyleCnt="0"/>
      <dgm:spPr/>
    </dgm:pt>
    <dgm:pt modelId="{30C8C747-F01A-44CB-AB27-884C438BC44E}" type="pres">
      <dgm:prSet presAssocID="{B4639803-8BBE-4825-B3FB-23B1C2E3B2DC}" presName="thickLine" presStyleLbl="alignNode1" presStyleIdx="9" presStyleCnt="11"/>
      <dgm:spPr/>
    </dgm:pt>
    <dgm:pt modelId="{44B46D69-CC31-4B6F-8365-736C2CDFC6EB}" type="pres">
      <dgm:prSet presAssocID="{B4639803-8BBE-4825-B3FB-23B1C2E3B2DC}" presName="horz1" presStyleCnt="0"/>
      <dgm:spPr/>
    </dgm:pt>
    <dgm:pt modelId="{2978E267-5A8E-4BA4-B0EF-8E90C197E30B}" type="pres">
      <dgm:prSet presAssocID="{B4639803-8BBE-4825-B3FB-23B1C2E3B2DC}" presName="tx1" presStyleLbl="revTx" presStyleIdx="9" presStyleCnt="11"/>
      <dgm:spPr/>
    </dgm:pt>
    <dgm:pt modelId="{10C17443-585A-47B8-A7F7-CFF2ED543297}" type="pres">
      <dgm:prSet presAssocID="{B4639803-8BBE-4825-B3FB-23B1C2E3B2DC}" presName="vert1" presStyleCnt="0"/>
      <dgm:spPr/>
    </dgm:pt>
    <dgm:pt modelId="{5675D2FF-B84B-4E89-9970-48D1303171C8}" type="pres">
      <dgm:prSet presAssocID="{09E76F9D-B187-48BC-8BD2-717836F15FDE}" presName="thickLine" presStyleLbl="alignNode1" presStyleIdx="10" presStyleCnt="11"/>
      <dgm:spPr/>
    </dgm:pt>
    <dgm:pt modelId="{C95B76D1-9A55-4F39-90C3-502C6961412F}" type="pres">
      <dgm:prSet presAssocID="{09E76F9D-B187-48BC-8BD2-717836F15FDE}" presName="horz1" presStyleCnt="0"/>
      <dgm:spPr/>
    </dgm:pt>
    <dgm:pt modelId="{D3D0FDD7-C96E-4B56-A15C-F6DF3FDA9EB6}" type="pres">
      <dgm:prSet presAssocID="{09E76F9D-B187-48BC-8BD2-717836F15FDE}" presName="tx1" presStyleLbl="revTx" presStyleIdx="10" presStyleCnt="11"/>
      <dgm:spPr/>
    </dgm:pt>
    <dgm:pt modelId="{3ADBB2C8-7DB7-4FC1-A388-6B0A85B7DDE4}" type="pres">
      <dgm:prSet presAssocID="{09E76F9D-B187-48BC-8BD2-717836F15FDE}" presName="vert1" presStyleCnt="0"/>
      <dgm:spPr/>
    </dgm:pt>
  </dgm:ptLst>
  <dgm:cxnLst>
    <dgm:cxn modelId="{72DE4614-A17A-41CD-A1A3-CC74690B0398}" srcId="{8A13D594-C189-40AB-9EE3-5443EEED7058}" destId="{AE06E884-A64C-4BB1-BD7D-CB9284206CF6}" srcOrd="7" destOrd="0" parTransId="{51192859-E60F-4C3F-A86F-4933A0759B81}" sibTransId="{91814D5A-521C-4833-BE87-37877B33969E}"/>
    <dgm:cxn modelId="{AAC99118-A7C6-415F-BB08-04B95B3DE84A}" type="presOf" srcId="{AE06E884-A64C-4BB1-BD7D-CB9284206CF6}" destId="{E63277CA-F46C-4E67-B39E-B4EF67B144A8}" srcOrd="0" destOrd="0" presId="urn:microsoft.com/office/officeart/2008/layout/LinedList"/>
    <dgm:cxn modelId="{36740F1D-0FC7-448F-BBF7-C08191225CB0}" srcId="{8A13D594-C189-40AB-9EE3-5443EEED7058}" destId="{9EA77298-300C-43BC-87C4-5BB5700BDA8A}" srcOrd="3" destOrd="0" parTransId="{E4653B8C-E027-4A4B-8C35-F91CE3C9BD23}" sibTransId="{2D7916FB-036E-4E47-9FCD-6F9122568CB8}"/>
    <dgm:cxn modelId="{FAAEA029-02F4-47EF-A014-D242A798DA2C}" type="presOf" srcId="{9EA77298-300C-43BC-87C4-5BB5700BDA8A}" destId="{1DA63EA5-90F9-4667-B904-A555ABCA7801}" srcOrd="0" destOrd="0" presId="urn:microsoft.com/office/officeart/2008/layout/LinedList"/>
    <dgm:cxn modelId="{507B0244-3D76-461C-A427-3CFC10DAC24B}" type="presOf" srcId="{0ADD5BDA-C896-42B3-9F99-A2B936FD27D9}" destId="{00E5ABAA-1537-4184-BE04-3873AE705993}" srcOrd="0" destOrd="0" presId="urn:microsoft.com/office/officeart/2008/layout/LinedList"/>
    <dgm:cxn modelId="{81BCC145-6B3F-4EDA-BD3B-64CB6172404B}" srcId="{8A13D594-C189-40AB-9EE3-5443EEED7058}" destId="{6CB72D39-9185-47B2-8493-893C43458396}" srcOrd="8" destOrd="0" parTransId="{53DE261E-6B42-42EE-B1C8-79DBFDA1D1CA}" sibTransId="{835825D4-93BA-432C-85BC-E2685E23CE30}"/>
    <dgm:cxn modelId="{2F464B6A-75A2-4CFE-B246-2673D0B407D9}" type="presOf" srcId="{09E76F9D-B187-48BC-8BD2-717836F15FDE}" destId="{D3D0FDD7-C96E-4B56-A15C-F6DF3FDA9EB6}" srcOrd="0" destOrd="0" presId="urn:microsoft.com/office/officeart/2008/layout/LinedList"/>
    <dgm:cxn modelId="{A859674E-0A96-48C4-952D-36C78C7F7330}" type="presOf" srcId="{C8EFCCF5-E108-4EDA-8C07-06CD6DA9D6F0}" destId="{F22D83B9-43E9-4B29-82FA-2735A806A87A}" srcOrd="0" destOrd="0" presId="urn:microsoft.com/office/officeart/2008/layout/LinedList"/>
    <dgm:cxn modelId="{15675F73-E68F-414B-9488-602E81BFE8C1}" srcId="{8A13D594-C189-40AB-9EE3-5443EEED7058}" destId="{EDFD4625-9D9B-4342-B828-BF36CCA250B5}" srcOrd="4" destOrd="0" parTransId="{27DF579B-BE05-4C2C-AF90-A9AFE9132335}" sibTransId="{B7F54FC7-EE05-4362-B150-68C367CD08C3}"/>
    <dgm:cxn modelId="{D67A2C54-A251-48C5-98D3-04745E96D876}" type="presOf" srcId="{8EA560A1-8249-4BCB-82AC-E62CF1152F87}" destId="{1FD06787-EAFA-4D2E-9636-0A3F947A5369}" srcOrd="0" destOrd="0" presId="urn:microsoft.com/office/officeart/2008/layout/LinedList"/>
    <dgm:cxn modelId="{4774C47A-E5C3-4C83-A77A-684C5634BD36}" srcId="{8A13D594-C189-40AB-9EE3-5443EEED7058}" destId="{09E76F9D-B187-48BC-8BD2-717836F15FDE}" srcOrd="10" destOrd="0" parTransId="{CC69F8D9-B274-4C17-B966-7B63AD2CB3FE}" sibTransId="{7CEA3025-BD6D-48A4-94BB-564EA04483A0}"/>
    <dgm:cxn modelId="{3EACC38D-6EAF-45C5-AF88-4BAAB825BD90}" srcId="{8A13D594-C189-40AB-9EE3-5443EEED7058}" destId="{8EA560A1-8249-4BCB-82AC-E62CF1152F87}" srcOrd="5" destOrd="0" parTransId="{0A4EE215-107F-4FFF-9A3B-A05558B4231A}" sibTransId="{81AC142D-C316-4E8B-8DF6-6F36A0F68FD6}"/>
    <dgm:cxn modelId="{F4A46D96-8B75-484A-BE71-41BB5B0805BA}" srcId="{8A13D594-C189-40AB-9EE3-5443EEED7058}" destId="{B4639803-8BBE-4825-B3FB-23B1C2E3B2DC}" srcOrd="9" destOrd="0" parTransId="{1758688A-C085-473F-9820-A9297C54DE86}" sibTransId="{882B44F6-32E2-4C2D-A416-4246792827AC}"/>
    <dgm:cxn modelId="{CC8E9FB7-EBE8-4395-B47E-FFCA0F0968AA}" type="presOf" srcId="{8A13D594-C189-40AB-9EE3-5443EEED7058}" destId="{D9D11D69-1DFF-4AB1-8773-C81073DC89D2}" srcOrd="0" destOrd="0" presId="urn:microsoft.com/office/officeart/2008/layout/LinedList"/>
    <dgm:cxn modelId="{395A13CE-496D-403F-87EC-F1C117335F7F}" srcId="{8A13D594-C189-40AB-9EE3-5443EEED7058}" destId="{3434CA6A-5B85-4CFE-80D5-92EF0A06A50D}" srcOrd="0" destOrd="0" parTransId="{F1B0BA86-058C-4B2E-9168-12959F1E2F08}" sibTransId="{112364DA-FF26-4698-B5DB-46588E3D3109}"/>
    <dgm:cxn modelId="{CBB1F6D3-E9E4-4309-A1DA-9EFF41869368}" srcId="{8A13D594-C189-40AB-9EE3-5443EEED7058}" destId="{C8EFCCF5-E108-4EDA-8C07-06CD6DA9D6F0}" srcOrd="2" destOrd="0" parTransId="{D334D7C7-FD93-45E8-B961-5D90C7B391FD}" sibTransId="{29AA7341-6B4E-4D95-B4F4-600707FC6612}"/>
    <dgm:cxn modelId="{61237AD4-5BD7-4B69-91AB-1CB0D079B40E}" srcId="{8A13D594-C189-40AB-9EE3-5443EEED7058}" destId="{8E5FEF9A-70AB-4E54-905E-D8CDE2E90DF8}" srcOrd="1" destOrd="0" parTransId="{74F60255-0AC2-448B-8D18-5E52694C1851}" sibTransId="{B06BB32D-F967-4356-AEC2-6376A379CE5F}"/>
    <dgm:cxn modelId="{6143B7D4-2979-426C-968A-B6F3ED00E8DE}" type="presOf" srcId="{B4639803-8BBE-4825-B3FB-23B1C2E3B2DC}" destId="{2978E267-5A8E-4BA4-B0EF-8E90C197E30B}" srcOrd="0" destOrd="0" presId="urn:microsoft.com/office/officeart/2008/layout/LinedList"/>
    <dgm:cxn modelId="{557BEAD5-37C0-4AB6-B9FE-DA7EA644F5CD}" type="presOf" srcId="{3434CA6A-5B85-4CFE-80D5-92EF0A06A50D}" destId="{91ABCB4E-0568-4D47-86E6-D0EFBA48E6D1}" srcOrd="0" destOrd="0" presId="urn:microsoft.com/office/officeart/2008/layout/LinedList"/>
    <dgm:cxn modelId="{6E5FECD6-6E45-41A1-9A75-4D01ADF7DC6F}" srcId="{8A13D594-C189-40AB-9EE3-5443EEED7058}" destId="{0ADD5BDA-C896-42B3-9F99-A2B936FD27D9}" srcOrd="6" destOrd="0" parTransId="{BEFD39FF-7E77-4EF3-B887-A69FDB9ACED1}" sibTransId="{8CDBD325-4413-4740-ACCB-754789E12309}"/>
    <dgm:cxn modelId="{35BB8BDD-B301-49A6-B6DB-C1CBC9E8FA93}" type="presOf" srcId="{8E5FEF9A-70AB-4E54-905E-D8CDE2E90DF8}" destId="{29F2B198-6061-4360-AF19-6F5B61075CD5}" srcOrd="0" destOrd="0" presId="urn:microsoft.com/office/officeart/2008/layout/LinedList"/>
    <dgm:cxn modelId="{C9F09FF2-8433-4F96-902C-1C28D7E2BBEA}" type="presOf" srcId="{EDFD4625-9D9B-4342-B828-BF36CCA250B5}" destId="{254FD6DC-7835-46BE-BC62-2A48BAFE6369}" srcOrd="0" destOrd="0" presId="urn:microsoft.com/office/officeart/2008/layout/LinedList"/>
    <dgm:cxn modelId="{39A66DF5-1E6F-4252-9A1F-BAB4AF9F43F2}" type="presOf" srcId="{6CB72D39-9185-47B2-8493-893C43458396}" destId="{30A9DD55-0F55-4777-A6B1-539A59B6C369}" srcOrd="0" destOrd="0" presId="urn:microsoft.com/office/officeart/2008/layout/LinedList"/>
    <dgm:cxn modelId="{5E9DEC69-0D6F-43A1-B539-3883F7F52DF9}" type="presParOf" srcId="{D9D11D69-1DFF-4AB1-8773-C81073DC89D2}" destId="{085005D7-B402-4E56-A35F-41D554244400}" srcOrd="0" destOrd="0" presId="urn:microsoft.com/office/officeart/2008/layout/LinedList"/>
    <dgm:cxn modelId="{F3B3A407-98C8-4070-A531-8B949711C5D5}" type="presParOf" srcId="{D9D11D69-1DFF-4AB1-8773-C81073DC89D2}" destId="{36E1FA74-1548-4663-B84A-044F238A2CB8}" srcOrd="1" destOrd="0" presId="urn:microsoft.com/office/officeart/2008/layout/LinedList"/>
    <dgm:cxn modelId="{B17E37C8-58F6-4953-872A-FDB1BD7086DE}" type="presParOf" srcId="{36E1FA74-1548-4663-B84A-044F238A2CB8}" destId="{91ABCB4E-0568-4D47-86E6-D0EFBA48E6D1}" srcOrd="0" destOrd="0" presId="urn:microsoft.com/office/officeart/2008/layout/LinedList"/>
    <dgm:cxn modelId="{779C900C-8E58-46ED-B345-C9FD3572790E}" type="presParOf" srcId="{36E1FA74-1548-4663-B84A-044F238A2CB8}" destId="{E4B3A2B4-B2B0-4C7C-B17C-7119087CC1FC}" srcOrd="1" destOrd="0" presId="urn:microsoft.com/office/officeart/2008/layout/LinedList"/>
    <dgm:cxn modelId="{0EC8CBAA-6CEA-44FE-BB53-77D430174442}" type="presParOf" srcId="{D9D11D69-1DFF-4AB1-8773-C81073DC89D2}" destId="{6AF416DF-C317-40A1-8B6A-669E27D9861B}" srcOrd="2" destOrd="0" presId="urn:microsoft.com/office/officeart/2008/layout/LinedList"/>
    <dgm:cxn modelId="{88471B2C-4CB2-4FAB-9838-F5D732080823}" type="presParOf" srcId="{D9D11D69-1DFF-4AB1-8773-C81073DC89D2}" destId="{CC2B6D85-EF6C-46E8-B7FA-ECC3BAB2F6E6}" srcOrd="3" destOrd="0" presId="urn:microsoft.com/office/officeart/2008/layout/LinedList"/>
    <dgm:cxn modelId="{8C206387-0357-4CCE-9630-066B501B49B6}" type="presParOf" srcId="{CC2B6D85-EF6C-46E8-B7FA-ECC3BAB2F6E6}" destId="{29F2B198-6061-4360-AF19-6F5B61075CD5}" srcOrd="0" destOrd="0" presId="urn:microsoft.com/office/officeart/2008/layout/LinedList"/>
    <dgm:cxn modelId="{366B7A66-F0E7-4EE4-BE0E-2A6D219D9583}" type="presParOf" srcId="{CC2B6D85-EF6C-46E8-B7FA-ECC3BAB2F6E6}" destId="{D807EFB8-5A1A-408B-8D84-20B36479FA77}" srcOrd="1" destOrd="0" presId="urn:microsoft.com/office/officeart/2008/layout/LinedList"/>
    <dgm:cxn modelId="{2F3E7EF3-839D-4CDD-A0A5-21217D0982B0}" type="presParOf" srcId="{D9D11D69-1DFF-4AB1-8773-C81073DC89D2}" destId="{300C6FAB-F31D-483E-8BC6-0E5D5174E159}" srcOrd="4" destOrd="0" presId="urn:microsoft.com/office/officeart/2008/layout/LinedList"/>
    <dgm:cxn modelId="{34F84A83-B25D-4E4D-9794-4D2238F4753D}" type="presParOf" srcId="{D9D11D69-1DFF-4AB1-8773-C81073DC89D2}" destId="{A93EA049-96FD-4D9F-90A6-AABF9A860CA4}" srcOrd="5" destOrd="0" presId="urn:microsoft.com/office/officeart/2008/layout/LinedList"/>
    <dgm:cxn modelId="{8070DF14-4592-4A91-BF8F-0CB082789245}" type="presParOf" srcId="{A93EA049-96FD-4D9F-90A6-AABF9A860CA4}" destId="{F22D83B9-43E9-4B29-82FA-2735A806A87A}" srcOrd="0" destOrd="0" presId="urn:microsoft.com/office/officeart/2008/layout/LinedList"/>
    <dgm:cxn modelId="{0731B91C-8A7B-4F88-8A19-A68D29E37BA6}" type="presParOf" srcId="{A93EA049-96FD-4D9F-90A6-AABF9A860CA4}" destId="{A4BB749D-96A2-467C-8C35-5DBA576F6786}" srcOrd="1" destOrd="0" presId="urn:microsoft.com/office/officeart/2008/layout/LinedList"/>
    <dgm:cxn modelId="{2D357B6C-D090-4AB4-BFD3-5FEBFFB98FFE}" type="presParOf" srcId="{D9D11D69-1DFF-4AB1-8773-C81073DC89D2}" destId="{A45A257E-54A9-4D32-8837-3194EC2C4DEF}" srcOrd="6" destOrd="0" presId="urn:microsoft.com/office/officeart/2008/layout/LinedList"/>
    <dgm:cxn modelId="{A6951F86-F74E-4873-8E7F-2F6295404180}" type="presParOf" srcId="{D9D11D69-1DFF-4AB1-8773-C81073DC89D2}" destId="{675A283F-028E-4FCC-A596-D49B8EA88A1E}" srcOrd="7" destOrd="0" presId="urn:microsoft.com/office/officeart/2008/layout/LinedList"/>
    <dgm:cxn modelId="{B8B17014-C30F-4483-931D-5EBB3BA37948}" type="presParOf" srcId="{675A283F-028E-4FCC-A596-D49B8EA88A1E}" destId="{1DA63EA5-90F9-4667-B904-A555ABCA7801}" srcOrd="0" destOrd="0" presId="urn:microsoft.com/office/officeart/2008/layout/LinedList"/>
    <dgm:cxn modelId="{4E484CC8-6587-4C10-A9D4-7AEF313F9452}" type="presParOf" srcId="{675A283F-028E-4FCC-A596-D49B8EA88A1E}" destId="{56A8757E-D646-47C2-A60A-2C94C10BC4C0}" srcOrd="1" destOrd="0" presId="urn:microsoft.com/office/officeart/2008/layout/LinedList"/>
    <dgm:cxn modelId="{4FCCA17D-8E8B-4A4A-A5E1-6238094B2572}" type="presParOf" srcId="{D9D11D69-1DFF-4AB1-8773-C81073DC89D2}" destId="{C5B05753-919B-4632-9EA3-C933B51A9E74}" srcOrd="8" destOrd="0" presId="urn:microsoft.com/office/officeart/2008/layout/LinedList"/>
    <dgm:cxn modelId="{A3F3C2C7-4FEA-4D47-9D1B-4A9979766EC4}" type="presParOf" srcId="{D9D11D69-1DFF-4AB1-8773-C81073DC89D2}" destId="{FDF942CF-DDDE-4518-BFFA-95008E462BC2}" srcOrd="9" destOrd="0" presId="urn:microsoft.com/office/officeart/2008/layout/LinedList"/>
    <dgm:cxn modelId="{6E266038-B9F9-49F9-A30E-69AEF673ED89}" type="presParOf" srcId="{FDF942CF-DDDE-4518-BFFA-95008E462BC2}" destId="{254FD6DC-7835-46BE-BC62-2A48BAFE6369}" srcOrd="0" destOrd="0" presId="urn:microsoft.com/office/officeart/2008/layout/LinedList"/>
    <dgm:cxn modelId="{3C50D027-5263-4362-966E-DC65A886FCA0}" type="presParOf" srcId="{FDF942CF-DDDE-4518-BFFA-95008E462BC2}" destId="{2E3ACAC1-5901-4A3E-B304-0BA8813E7A1F}" srcOrd="1" destOrd="0" presId="urn:microsoft.com/office/officeart/2008/layout/LinedList"/>
    <dgm:cxn modelId="{FD0A66B7-D1DF-438E-A147-2F6C1987E3C8}" type="presParOf" srcId="{D9D11D69-1DFF-4AB1-8773-C81073DC89D2}" destId="{1F44CE59-95AE-4D96-A35A-D37293A52F08}" srcOrd="10" destOrd="0" presId="urn:microsoft.com/office/officeart/2008/layout/LinedList"/>
    <dgm:cxn modelId="{D72EE9B7-DFE1-475A-A7E9-E4300B1071A1}" type="presParOf" srcId="{D9D11D69-1DFF-4AB1-8773-C81073DC89D2}" destId="{64DB958A-DF85-47D6-A6F5-1A0A573E7395}" srcOrd="11" destOrd="0" presId="urn:microsoft.com/office/officeart/2008/layout/LinedList"/>
    <dgm:cxn modelId="{1C512080-74C8-4867-88B4-70B29424887D}" type="presParOf" srcId="{64DB958A-DF85-47D6-A6F5-1A0A573E7395}" destId="{1FD06787-EAFA-4D2E-9636-0A3F947A5369}" srcOrd="0" destOrd="0" presId="urn:microsoft.com/office/officeart/2008/layout/LinedList"/>
    <dgm:cxn modelId="{9F4E8C0C-28F2-4182-BDC7-BE555E3E5C16}" type="presParOf" srcId="{64DB958A-DF85-47D6-A6F5-1A0A573E7395}" destId="{53D38190-A63E-4074-B7F9-D66B1D902935}" srcOrd="1" destOrd="0" presId="urn:microsoft.com/office/officeart/2008/layout/LinedList"/>
    <dgm:cxn modelId="{122179F8-ABF4-4DD5-B950-47867804797C}" type="presParOf" srcId="{D9D11D69-1DFF-4AB1-8773-C81073DC89D2}" destId="{DB8E753E-90EB-4C1B-B82D-AC952FA480F6}" srcOrd="12" destOrd="0" presId="urn:microsoft.com/office/officeart/2008/layout/LinedList"/>
    <dgm:cxn modelId="{58558D18-725B-47B2-AD54-4C51DDD3A54B}" type="presParOf" srcId="{D9D11D69-1DFF-4AB1-8773-C81073DC89D2}" destId="{5AB86C71-0C44-43C1-B41B-6B92E3ED78FF}" srcOrd="13" destOrd="0" presId="urn:microsoft.com/office/officeart/2008/layout/LinedList"/>
    <dgm:cxn modelId="{59094B0B-C4FD-422A-8F33-A7F403F17453}" type="presParOf" srcId="{5AB86C71-0C44-43C1-B41B-6B92E3ED78FF}" destId="{00E5ABAA-1537-4184-BE04-3873AE705993}" srcOrd="0" destOrd="0" presId="urn:microsoft.com/office/officeart/2008/layout/LinedList"/>
    <dgm:cxn modelId="{314F8638-AEBA-4633-9A16-536D422FAC2D}" type="presParOf" srcId="{5AB86C71-0C44-43C1-B41B-6B92E3ED78FF}" destId="{E47064E9-81EF-4D6C-A6A8-7322273C0904}" srcOrd="1" destOrd="0" presId="urn:microsoft.com/office/officeart/2008/layout/LinedList"/>
    <dgm:cxn modelId="{62E61CB5-B2C7-440F-9481-E5F6B2323942}" type="presParOf" srcId="{D9D11D69-1DFF-4AB1-8773-C81073DC89D2}" destId="{A1B3FCBB-0734-414D-AB73-FF613D83DD28}" srcOrd="14" destOrd="0" presId="urn:microsoft.com/office/officeart/2008/layout/LinedList"/>
    <dgm:cxn modelId="{5DC97FE4-5BC4-45D9-9625-A3AA53187AFB}" type="presParOf" srcId="{D9D11D69-1DFF-4AB1-8773-C81073DC89D2}" destId="{1CBB016A-8519-4700-AC68-69856C9A421F}" srcOrd="15" destOrd="0" presId="urn:microsoft.com/office/officeart/2008/layout/LinedList"/>
    <dgm:cxn modelId="{CC9C7CB2-7548-4F21-9AF5-8980485CCDD1}" type="presParOf" srcId="{1CBB016A-8519-4700-AC68-69856C9A421F}" destId="{E63277CA-F46C-4E67-B39E-B4EF67B144A8}" srcOrd="0" destOrd="0" presId="urn:microsoft.com/office/officeart/2008/layout/LinedList"/>
    <dgm:cxn modelId="{D6074CFA-A738-47C1-8DD2-5741CF2AD183}" type="presParOf" srcId="{1CBB016A-8519-4700-AC68-69856C9A421F}" destId="{7EBCD531-246F-4A05-8AD3-51DD0FF8FA99}" srcOrd="1" destOrd="0" presId="urn:microsoft.com/office/officeart/2008/layout/LinedList"/>
    <dgm:cxn modelId="{F4D36B96-1004-4153-9B7F-B475B6A62D1D}" type="presParOf" srcId="{D9D11D69-1DFF-4AB1-8773-C81073DC89D2}" destId="{5F5440D3-BD86-4AFA-9637-40249A0695E9}" srcOrd="16" destOrd="0" presId="urn:microsoft.com/office/officeart/2008/layout/LinedList"/>
    <dgm:cxn modelId="{4ACFF86C-4F8A-4F9E-9861-748DF87AF166}" type="presParOf" srcId="{D9D11D69-1DFF-4AB1-8773-C81073DC89D2}" destId="{D6857D05-7A27-4DFB-B535-1646CAEF1454}" srcOrd="17" destOrd="0" presId="urn:microsoft.com/office/officeart/2008/layout/LinedList"/>
    <dgm:cxn modelId="{BD26B6DF-446C-4472-A36C-EEE680CF25F3}" type="presParOf" srcId="{D6857D05-7A27-4DFB-B535-1646CAEF1454}" destId="{30A9DD55-0F55-4777-A6B1-539A59B6C369}" srcOrd="0" destOrd="0" presId="urn:microsoft.com/office/officeart/2008/layout/LinedList"/>
    <dgm:cxn modelId="{63498785-447E-463C-AF4F-37487DC02945}" type="presParOf" srcId="{D6857D05-7A27-4DFB-B535-1646CAEF1454}" destId="{A8A0236F-266D-42EF-8786-F828F3E28403}" srcOrd="1" destOrd="0" presId="urn:microsoft.com/office/officeart/2008/layout/LinedList"/>
    <dgm:cxn modelId="{D2E05EB9-F25A-4061-8D9E-14750996BC9E}" type="presParOf" srcId="{D9D11D69-1DFF-4AB1-8773-C81073DC89D2}" destId="{30C8C747-F01A-44CB-AB27-884C438BC44E}" srcOrd="18" destOrd="0" presId="urn:microsoft.com/office/officeart/2008/layout/LinedList"/>
    <dgm:cxn modelId="{5D0B9831-B7BD-462D-B21F-B00C16F67AC0}" type="presParOf" srcId="{D9D11D69-1DFF-4AB1-8773-C81073DC89D2}" destId="{44B46D69-CC31-4B6F-8365-736C2CDFC6EB}" srcOrd="19" destOrd="0" presId="urn:microsoft.com/office/officeart/2008/layout/LinedList"/>
    <dgm:cxn modelId="{65D9B795-E9F2-4FF1-8FB9-6B698AD49919}" type="presParOf" srcId="{44B46D69-CC31-4B6F-8365-736C2CDFC6EB}" destId="{2978E267-5A8E-4BA4-B0EF-8E90C197E30B}" srcOrd="0" destOrd="0" presId="urn:microsoft.com/office/officeart/2008/layout/LinedList"/>
    <dgm:cxn modelId="{4B1AFCC5-FE2C-40B2-BA3B-F4A9841ECAE5}" type="presParOf" srcId="{44B46D69-CC31-4B6F-8365-736C2CDFC6EB}" destId="{10C17443-585A-47B8-A7F7-CFF2ED543297}" srcOrd="1" destOrd="0" presId="urn:microsoft.com/office/officeart/2008/layout/LinedList"/>
    <dgm:cxn modelId="{51A4553F-6539-4C8F-A154-8F8AEC36F599}" type="presParOf" srcId="{D9D11D69-1DFF-4AB1-8773-C81073DC89D2}" destId="{5675D2FF-B84B-4E89-9970-48D1303171C8}" srcOrd="20" destOrd="0" presId="urn:microsoft.com/office/officeart/2008/layout/LinedList"/>
    <dgm:cxn modelId="{F0D206C7-3F7E-4B24-A243-49F1905574F9}" type="presParOf" srcId="{D9D11D69-1DFF-4AB1-8773-C81073DC89D2}" destId="{C95B76D1-9A55-4F39-90C3-502C6961412F}" srcOrd="21" destOrd="0" presId="urn:microsoft.com/office/officeart/2008/layout/LinedList"/>
    <dgm:cxn modelId="{EDA0790B-0A10-4BA8-A966-25856F226798}" type="presParOf" srcId="{C95B76D1-9A55-4F39-90C3-502C6961412F}" destId="{D3D0FDD7-C96E-4B56-A15C-F6DF3FDA9EB6}" srcOrd="0" destOrd="0" presId="urn:microsoft.com/office/officeart/2008/layout/LinedList"/>
    <dgm:cxn modelId="{C9EC6707-27EC-40CD-B6FA-9D6BA753B6C4}" type="presParOf" srcId="{C95B76D1-9A55-4F39-90C3-502C6961412F}" destId="{3ADBB2C8-7DB7-4FC1-A388-6B0A85B7DD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005D7-B402-4E56-A35F-41D554244400}">
      <dsp:nvSpPr>
        <dsp:cNvPr id="0" name=""/>
        <dsp:cNvSpPr/>
      </dsp:nvSpPr>
      <dsp:spPr>
        <a:xfrm>
          <a:off x="0" y="286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BCB4E-0568-4D47-86E6-D0EFBA48E6D1}">
      <dsp:nvSpPr>
        <dsp:cNvPr id="0" name=""/>
        <dsp:cNvSpPr/>
      </dsp:nvSpPr>
      <dsp:spPr>
        <a:xfrm>
          <a:off x="0" y="2863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5: Study and analyze parameters of DC motor</a:t>
          </a:r>
        </a:p>
      </dsp:txBody>
      <dsp:txXfrm>
        <a:off x="0" y="2863"/>
        <a:ext cx="10515600" cy="532590"/>
      </dsp:txXfrm>
    </dsp:sp>
    <dsp:sp modelId="{6AF416DF-C317-40A1-8B6A-669E27D9861B}">
      <dsp:nvSpPr>
        <dsp:cNvPr id="0" name=""/>
        <dsp:cNvSpPr/>
      </dsp:nvSpPr>
      <dsp:spPr>
        <a:xfrm>
          <a:off x="0" y="535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2B198-6061-4360-AF19-6F5B61075CD5}">
      <dsp:nvSpPr>
        <dsp:cNvPr id="0" name=""/>
        <dsp:cNvSpPr/>
      </dsp:nvSpPr>
      <dsp:spPr>
        <a:xfrm>
          <a:off x="0" y="535454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6: Build DC motor model in Simulink/Simscape</a:t>
          </a:r>
        </a:p>
      </dsp:txBody>
      <dsp:txXfrm>
        <a:off x="0" y="535454"/>
        <a:ext cx="10515600" cy="532590"/>
      </dsp:txXfrm>
    </dsp:sp>
    <dsp:sp modelId="{300C6FAB-F31D-483E-8BC6-0E5D5174E159}">
      <dsp:nvSpPr>
        <dsp:cNvPr id="0" name=""/>
        <dsp:cNvSpPr/>
      </dsp:nvSpPr>
      <dsp:spPr>
        <a:xfrm>
          <a:off x="0" y="106804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D83B9-43E9-4B29-82FA-2735A806A87A}">
      <dsp:nvSpPr>
        <dsp:cNvPr id="0" name=""/>
        <dsp:cNvSpPr/>
      </dsp:nvSpPr>
      <dsp:spPr>
        <a:xfrm>
          <a:off x="0" y="1068045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7: Build DC motor model in Simulink/Simscape</a:t>
          </a:r>
        </a:p>
      </dsp:txBody>
      <dsp:txXfrm>
        <a:off x="0" y="1068045"/>
        <a:ext cx="10515600" cy="532590"/>
      </dsp:txXfrm>
    </dsp:sp>
    <dsp:sp modelId="{A45A257E-54A9-4D32-8837-3194EC2C4DEF}">
      <dsp:nvSpPr>
        <dsp:cNvPr id="0" name=""/>
        <dsp:cNvSpPr/>
      </dsp:nvSpPr>
      <dsp:spPr>
        <a:xfrm>
          <a:off x="0" y="16006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63EA5-90F9-4667-B904-A555ABCA7801}">
      <dsp:nvSpPr>
        <dsp:cNvPr id="0" name=""/>
        <dsp:cNvSpPr/>
      </dsp:nvSpPr>
      <dsp:spPr>
        <a:xfrm>
          <a:off x="0" y="1600635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8: Choose P,I,D coefficients for PID controller</a:t>
          </a:r>
        </a:p>
      </dsp:txBody>
      <dsp:txXfrm>
        <a:off x="0" y="1600635"/>
        <a:ext cx="10515600" cy="532590"/>
      </dsp:txXfrm>
    </dsp:sp>
    <dsp:sp modelId="{C5B05753-919B-4632-9EA3-C933B51A9E74}">
      <dsp:nvSpPr>
        <dsp:cNvPr id="0" name=""/>
        <dsp:cNvSpPr/>
      </dsp:nvSpPr>
      <dsp:spPr>
        <a:xfrm>
          <a:off x="0" y="21332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FD6DC-7835-46BE-BC62-2A48BAFE6369}">
      <dsp:nvSpPr>
        <dsp:cNvPr id="0" name=""/>
        <dsp:cNvSpPr/>
      </dsp:nvSpPr>
      <dsp:spPr>
        <a:xfrm>
          <a:off x="0" y="2133226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9: Connect the DC motor under load of steering system </a:t>
          </a:r>
        </a:p>
      </dsp:txBody>
      <dsp:txXfrm>
        <a:off x="0" y="2133226"/>
        <a:ext cx="10515600" cy="532590"/>
      </dsp:txXfrm>
    </dsp:sp>
    <dsp:sp modelId="{1F44CE59-95AE-4D96-A35A-D37293A52F08}">
      <dsp:nvSpPr>
        <dsp:cNvPr id="0" name=""/>
        <dsp:cNvSpPr/>
      </dsp:nvSpPr>
      <dsp:spPr>
        <a:xfrm>
          <a:off x="0" y="26658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06787-EAFA-4D2E-9636-0A3F947A5369}">
      <dsp:nvSpPr>
        <dsp:cNvPr id="0" name=""/>
        <dsp:cNvSpPr/>
      </dsp:nvSpPr>
      <dsp:spPr>
        <a:xfrm>
          <a:off x="0" y="2665817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10: Study and construct the EPS’s control rule</a:t>
          </a:r>
        </a:p>
      </dsp:txBody>
      <dsp:txXfrm>
        <a:off x="0" y="2665817"/>
        <a:ext cx="10515600" cy="532590"/>
      </dsp:txXfrm>
    </dsp:sp>
    <dsp:sp modelId="{DB8E753E-90EB-4C1B-B82D-AC952FA480F6}">
      <dsp:nvSpPr>
        <dsp:cNvPr id="0" name=""/>
        <dsp:cNvSpPr/>
      </dsp:nvSpPr>
      <dsp:spPr>
        <a:xfrm>
          <a:off x="0" y="31984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5ABAA-1537-4184-BE04-3873AE705993}">
      <dsp:nvSpPr>
        <dsp:cNvPr id="0" name=""/>
        <dsp:cNvSpPr/>
      </dsp:nvSpPr>
      <dsp:spPr>
        <a:xfrm>
          <a:off x="0" y="3198408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/>
            <a:t>Week 11: Simulate the control rule in Simulink/</a:t>
          </a:r>
          <a:r>
            <a:rPr lang="en-US" sz="2400" u="none" kern="1200" dirty="0" err="1"/>
            <a:t>Simscape</a:t>
          </a:r>
          <a:endParaRPr lang="en-US" sz="2400" u="none" kern="1200" dirty="0"/>
        </a:p>
      </dsp:txBody>
      <dsp:txXfrm>
        <a:off x="0" y="3198408"/>
        <a:ext cx="10515600" cy="532590"/>
      </dsp:txXfrm>
    </dsp:sp>
    <dsp:sp modelId="{A1B3FCBB-0734-414D-AB73-FF613D83DD28}">
      <dsp:nvSpPr>
        <dsp:cNvPr id="0" name=""/>
        <dsp:cNvSpPr/>
      </dsp:nvSpPr>
      <dsp:spPr>
        <a:xfrm>
          <a:off x="0" y="3730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277CA-F46C-4E67-B39E-B4EF67B144A8}">
      <dsp:nvSpPr>
        <dsp:cNvPr id="0" name=""/>
        <dsp:cNvSpPr/>
      </dsp:nvSpPr>
      <dsp:spPr>
        <a:xfrm>
          <a:off x="0" y="3730999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1"/>
              </a:solidFill>
            </a:rPr>
            <a:t>Week 12: Complete and verify control model</a:t>
          </a:r>
        </a:p>
      </dsp:txBody>
      <dsp:txXfrm>
        <a:off x="0" y="3730999"/>
        <a:ext cx="10515600" cy="532590"/>
      </dsp:txXfrm>
    </dsp:sp>
    <dsp:sp modelId="{5F5440D3-BD86-4AFA-9637-40249A0695E9}">
      <dsp:nvSpPr>
        <dsp:cNvPr id="0" name=""/>
        <dsp:cNvSpPr/>
      </dsp:nvSpPr>
      <dsp:spPr>
        <a:xfrm>
          <a:off x="0" y="42635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9DD55-0F55-4777-A6B1-539A59B6C369}">
      <dsp:nvSpPr>
        <dsp:cNvPr id="0" name=""/>
        <dsp:cNvSpPr/>
      </dsp:nvSpPr>
      <dsp:spPr>
        <a:xfrm>
          <a:off x="0" y="4263590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ighlight>
                <a:srgbClr val="FFFF00"/>
              </a:highlight>
            </a:rPr>
            <a:t>Week 13: Complete and verify control model</a:t>
          </a:r>
        </a:p>
      </dsp:txBody>
      <dsp:txXfrm>
        <a:off x="0" y="4263590"/>
        <a:ext cx="10515600" cy="532590"/>
      </dsp:txXfrm>
    </dsp:sp>
    <dsp:sp modelId="{30C8C747-F01A-44CB-AB27-884C438BC44E}">
      <dsp:nvSpPr>
        <dsp:cNvPr id="0" name=""/>
        <dsp:cNvSpPr/>
      </dsp:nvSpPr>
      <dsp:spPr>
        <a:xfrm>
          <a:off x="0" y="47961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8E267-5A8E-4BA4-B0EF-8E90C197E30B}">
      <dsp:nvSpPr>
        <dsp:cNvPr id="0" name=""/>
        <dsp:cNvSpPr/>
      </dsp:nvSpPr>
      <dsp:spPr>
        <a:xfrm>
          <a:off x="0" y="4796180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14: Summarize theoretical basis and completed works</a:t>
          </a:r>
        </a:p>
      </dsp:txBody>
      <dsp:txXfrm>
        <a:off x="0" y="4796180"/>
        <a:ext cx="10515600" cy="532590"/>
      </dsp:txXfrm>
    </dsp:sp>
    <dsp:sp modelId="{5675D2FF-B84B-4E89-9970-48D1303171C8}">
      <dsp:nvSpPr>
        <dsp:cNvPr id="0" name=""/>
        <dsp:cNvSpPr/>
      </dsp:nvSpPr>
      <dsp:spPr>
        <a:xfrm>
          <a:off x="0" y="53287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FDD7-C96E-4B56-A15C-F6DF3FDA9EB6}">
      <dsp:nvSpPr>
        <dsp:cNvPr id="0" name=""/>
        <dsp:cNvSpPr/>
      </dsp:nvSpPr>
      <dsp:spPr>
        <a:xfrm>
          <a:off x="0" y="5328771"/>
          <a:ext cx="10515600" cy="532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Week 15: Final Report, Slide, Posters</a:t>
          </a:r>
        </a:p>
      </dsp:txBody>
      <dsp:txXfrm>
        <a:off x="0" y="5328771"/>
        <a:ext cx="10515600" cy="532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98D1-CB8B-4127-9CDE-4D936EC3756A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EE47-B938-4F79-9AE1-8C4EDBFF69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4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phỏng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motor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các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trợ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lực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bám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momen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muốn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Font typeface="Calibri Light" panose="020F0302020204030204" pitchFamily="34" charset="0"/>
              <a:buChar char="+"/>
              <a:tabLst>
                <a:tab pos="12573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phỏng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hoạt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ổn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  <a:endParaRPr lang="vi-VN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441022-98A9-4F38-8060-CEA2683B371A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71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3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97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56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433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845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𝑝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𝜃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𝐾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𝑡𝑏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𝑠𝑦𝑠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𝑠𝑐_𝑖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𝑠𝑐_𝑜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𝑣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28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dirty="0"/>
                  <a:t>	</a:t>
                </a:r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tỉ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truyền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𝑝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bánh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răng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cấu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𝜃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Góc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quay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𝐾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chống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(Nm/rad)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𝑡𝑏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phản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trên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xoắn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𝐽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tính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(kg.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𝑚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𝑒𝑞: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ướt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𝐵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𝑠𝑦𝑠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sát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của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hệ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bộ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giảm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và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motor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(Nm/(rad/s))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𝑠𝑐_𝑖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𝑠𝑐_𝑜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Moment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lái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(Nm)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𝑣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𝑐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Tốc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độ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(m/s)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dirty="0"/>
                  <a:t>	</a:t>
                </a:r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387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ts val="12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2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	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2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vì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như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DC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BLDC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b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công tắc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bán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dẫn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thay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thế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chổi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cổ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góp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DE0CFC-FED5-4EA4-84FE-103B57B9A641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8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ts val="1200"/>
              </a:lnSpc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2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tần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	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ts val="12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vì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như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DC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động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cơ BLDC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b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Chuyển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mạch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tử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công tắc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bán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dẫn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thay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thế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chổi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cổ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góp</a:t>
            </a:r>
            <a:endParaRPr lang="vi-VN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DE0CFC-FED5-4EA4-84FE-103B57B9A641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9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80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56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3EE47-B938-4F79-9AE1-8C4EDBFF6968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43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  <m:r>
                          <a:rPr lang="en-US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vi-V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𝑙𝑖𝑚𝑖𝑡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𝑙𝑖𝑚𝑖𝑡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Ghi chú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quay vô lăng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xe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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rotor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(𝑑𝑒𝑠𝑖𝑟𝑒𝑑)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(𝑎𝑐𝑡𝑢𝑎𝑙)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tế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𝑒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𝑆𝑇 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Biến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điều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khiển</a:t>
                </a:r>
                <a:r>
                  <a:rPr lang="vi-VN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: </a:t>
                </a:r>
                <a:r>
                  <a:rPr lang="vi-VN" sz="1800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Tm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khiển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S</a:t>
                </a: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mục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tiêu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𝑇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_(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𝑠𝑤(𝑙𝑖𝑚𝑖𝑡)</a:t>
                </a:r>
                <a:r>
                  <a:rPr lang="vi-VN" sz="1800" i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Nguyên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 </a:t>
                </a:r>
                <a:r>
                  <a:rPr lang="en-US" sz="1800" kern="1200" baseline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lý</a:t>
                </a:r>
                <a:r>
                  <a:rPr lang="en-US" sz="180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+mn-cs"/>
                  </a:rPr>
                  <a:t>: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nhằm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muốn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quỹ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đổivà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𝑠𝑤(𝑙𝑖𝑚𝑖𝑡)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mục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tiêu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).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𝑐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góc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lăng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𝑠𝑤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so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sánh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bật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hay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 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biến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hạn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motor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sẽ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khiển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điện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PWM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vi-V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motor</a:t>
                </a:r>
                <a:r>
                  <a:rPr lang="vi-V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qua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momen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vi-V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vi-V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600"/>
                  </a:spcAft>
                </a:pPr>
                <a:endParaRPr lang="vi-VN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Fallback>
      </mc:AlternateContent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EE47-B938-4F79-9AE1-8C4EDBFF696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520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D95B9E-0037-5E02-F813-38B74247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4D56AB1-18B6-0711-AAAF-D5735C04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2BA1F3-0EE2-C7A8-5E40-D01ECAC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5A82E6-0E8D-F71F-18E7-BA809AF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198A03-C380-DDBC-88AE-4057BE4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4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EA19A0-B17D-5FFB-BC92-5CE572EA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1175F30-79E1-CC33-E1B3-75AE87C4D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4AE50D-12EF-5E82-1F5E-183FC74C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F8C4E6-94DE-B5DE-239D-390656F6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D075C8-9C1D-E22E-2321-77BB262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16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3FC103-AAA4-8900-6BDB-7376BA858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45770D-3A72-405E-80D7-156F4E1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E20CA7-3B7D-F210-8844-56D00CDB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CB7516-F77E-1392-89EF-736509F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CAE3A3-708F-B6EF-2A2C-E3218872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02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0C5-8150-8636-716E-CD616FAB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FAE62-0E23-23D0-2A1C-8DDE19211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EF4B-EE62-AD48-36AB-5ECA9C8B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6412-6975-EF40-A24C-BCE6B3E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5D28-EF2F-51E8-D163-270ED99B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DA94-8E65-F4FD-A129-D4643EBC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1AA6-13D1-CA2E-F845-0D045334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4E95-6640-C43A-80A1-FF90F67A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5459-94A5-B9EA-063C-E2E50B4C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60B5-E8A7-9075-F35C-CBD8EAFD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CC03-6B47-6139-7FCB-70C23D47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B86B-8D39-B692-259A-C2162656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D054-BF0F-6898-DD69-28F2C157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8ADB-A36E-853D-856E-9B603F7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9495-472D-2AF9-AC47-41AC6272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F63-58A8-5E2B-C71B-5EC021B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086B-9A9A-52B7-3BFE-8D559F18A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47022-F13D-9BFC-523D-08448124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4CFD-3892-5C03-5926-2A1F15E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2F98-D675-A5BB-56AA-9D8E4965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8493-79AA-3986-5B92-545FE047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3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D6F5-2D24-81FD-7DA1-3E4D2645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5220-799F-87E3-C245-D92DB44F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4B8A1-F5DC-EE9F-9016-1785821F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D6B00-8B88-CAEC-40A6-0C10C869A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E5F9F-8C40-35F8-B2AA-500940555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04D3D-FC1C-CC0C-0B98-C6DBC5DA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04A91-BCF3-F1E1-E7F5-A63723FB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E7A97-FA95-3CC6-159C-B82F50B4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BBE4-B5DF-3CB9-78DB-F8539CA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9B291-B4AF-77C7-662C-DFAE3217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A58D-A8C9-B4E9-82BB-15B316CE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D725-29E3-DE86-F290-2390F3CD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A39C7-AD90-BDC5-0C2B-176ED45B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DFA73-9779-53A3-385D-88D1DFF8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249B9-5749-DCEC-354F-3A3B197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B03-25AD-8A50-D1E8-6BAEAA1D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123E-DD49-5A68-C60E-492E8666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6AB30-6E7E-8E98-6C26-19080218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D1BB-D0A3-601A-EF25-5512BA68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D6D1-5D79-A971-C998-5AB47C6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B62C-636C-3C59-12DD-44633B2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88CCEC-299A-36AB-4296-294AA512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9C22B4-C4CD-0E37-094C-CCAABB42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19E023-A513-408E-1445-17200D3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D4D86-253C-97EA-C2CB-7C8CE0C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072156-5F8D-3A38-F130-06094DC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5669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666-3324-CD93-E13F-741166B3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AFEEB-23F6-6023-5CA6-17D7E516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DC91F-8DB3-B1FC-3C61-927B2C44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4F90-FDEA-0D03-3FD9-BEACA6C6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8EC6-4898-ABC1-680A-7676A011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DD8F-7877-3E45-A642-4B97438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5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D824-4286-BD76-CB6A-6C83FD4F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D1D51-F2E9-A990-0624-0E35FDAD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D83F-544B-C692-0477-8AA69BF9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6AFC-132F-E2C3-986C-C7BAA43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CE5A-5BF9-362A-F94F-4B3F367C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1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2AFA1-340F-6649-F97F-7EA8F6EDA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613B8-5834-F762-B0B8-6187119C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65DE-BBC4-3B52-1CD2-39F62A0F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8DA8-1CF0-1C7B-C267-F841EDD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0492-1A06-8657-2667-532B4B19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C69827-E7C0-F235-33F5-CDB7CA20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45CE30-9514-8CEB-907A-AD684D9D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C04255-9DE3-A168-6436-46569A3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91A442-C3D4-37D6-AB0D-63398B6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D0E3F4-6F1F-035A-EDAC-4AF69BAD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42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46F86E-0DBC-CFFB-6994-A400ADB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3C41204-FE17-EB16-EDE8-3B4D7120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6097F2-C879-CE42-338F-99733AE1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6BB26ED-52AE-1B3D-86F3-9F46590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32A2DFC-6825-0729-499C-74483C93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83B6DA4-ED0F-2985-13D9-AF4200E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4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5BA788-FCC8-5DD5-CE93-2A0C440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4D1D32-D8F8-ED2F-1C85-607A9893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4A82AAD-FA91-FD8C-BE22-2A9F99D2B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D747406-B554-C2AD-599A-C84AAFEB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6E502FF-17EE-ACE6-AAA0-B76ED2C13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84CFBF5F-C258-0011-A35E-EBAF0A68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EBE3D97-9103-2A03-6554-7E2E186A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3B0D0F1-A957-3CA2-B54E-FE92B06E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46E368-8759-BC8D-B729-7E8962D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5DB0611-0911-E524-373F-51DD0402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0599DDF-D912-95C1-53E3-B15B3F0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9D305D5-92B5-F29B-B914-174D799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E187786-5BE4-4770-6D5B-9ECF1C5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10B49F3-8F79-B153-9962-FF6C9880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D490C4-16A8-AA41-2267-830913CF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13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5D3445-5CF4-8C43-D4E6-D230FA03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49AD7D-845A-D770-9397-AFD16059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C4D8D0-BF75-9BBA-781E-A03D8BAD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4CDFA41-CEA8-EB6B-96E0-1E3DF7A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F4DB9D-079F-C17A-72A7-992D415A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4A6FD2D-957F-93F2-BC74-35F5F497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07AD51-8224-14C4-1D64-AC07911B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885D856-FF2C-A200-7F9C-804415F6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3008F64-E836-4CD6-2777-DBD269AC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13863A4-E2ED-0555-14D8-330DB09C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6E1DF1-347D-1DDF-AF67-0088F045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E63B4B-C899-6B4A-2366-CDB69C73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4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F13B59E-2A01-79DC-2F49-F7803829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E2FF378-6B1B-8AD2-FBFD-6FAB6F30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8BC9B5-9169-F743-C64F-9AD079C5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2115-53D8-4B05-9FC5-46B44A16C286}" type="datetimeFigureOut">
              <a:rPr lang="vi-VN" smtClean="0"/>
              <a:t>11/05/2023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7B74E8-79E0-2702-1A5C-B7E18A62B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06D28B-5390-7DEF-892C-E646ECFEE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8A4-5B38-4898-B330-B82E6501F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44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432D8-C641-D06D-49C0-7E133C16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FA741-E338-A7BE-A431-EEF58826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A87C-9F39-DE62-4F8A-B0EE3EAD8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AE77-83CC-4A06-9C51-3609EDFC0D8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6853-CB04-7474-C691-FA1E70236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C20A-DC1A-4815-247D-0D59B259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6720-6F23-4784-8E24-0D8A5F83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B5E7-7921-1A38-F480-2ACB8556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486"/>
            <a:ext cx="9144000" cy="704292"/>
          </a:xfrm>
        </p:spPr>
        <p:txBody>
          <a:bodyPr>
            <a:normAutofit/>
          </a:bodyPr>
          <a:lstStyle/>
          <a:p>
            <a:r>
              <a:rPr lang="en-US" sz="4400"/>
              <a:t>CAPSTONE PROJECT WEEKLY REPORT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FBAB8-7DEC-BBBC-DC86-2DA7CFEE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0" y="1865871"/>
            <a:ext cx="12114179" cy="2582562"/>
          </a:xfrm>
        </p:spPr>
        <p:txBody>
          <a:bodyPr>
            <a:normAutofit fontScale="77500" lnSpcReduction="20000"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SIMULATION OF CONTROL DC MOTOR OF </a:t>
            </a:r>
          </a:p>
          <a:p>
            <a:r>
              <a:rPr lang="en-US" sz="8000" dirty="0">
                <a:solidFill>
                  <a:srgbClr val="FF0000"/>
                </a:solidFill>
              </a:rPr>
              <a:t>ELECTRIC POWER STEERING SYSTEM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F7BCE-356C-5401-65F3-1B624F8DE339}"/>
              </a:ext>
            </a:extLst>
          </p:cNvPr>
          <p:cNvSpPr txBox="1"/>
          <p:nvPr/>
        </p:nvSpPr>
        <p:spPr>
          <a:xfrm>
            <a:off x="4254843" y="4992130"/>
            <a:ext cx="368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INSTRUCTORS: Dr.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  <a:p>
            <a:r>
              <a:rPr lang="en-US" dirty="0"/>
              <a:t>	        Dr.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Long</a:t>
            </a:r>
          </a:p>
          <a:p>
            <a:r>
              <a:rPr lang="en-US" dirty="0"/>
              <a:t>STUDENTS: </a:t>
            </a:r>
            <a:r>
              <a:rPr lang="en-US" dirty="0" err="1"/>
              <a:t>Đặng</a:t>
            </a:r>
            <a:r>
              <a:rPr lang="en-US" dirty="0"/>
              <a:t> Minh Duy</a:t>
            </a:r>
          </a:p>
          <a:p>
            <a:r>
              <a:rPr lang="en-US" dirty="0"/>
              <a:t>	   Nguyễn Nhật Duy</a:t>
            </a:r>
          </a:p>
        </p:txBody>
      </p:sp>
    </p:spTree>
    <p:extLst>
      <p:ext uri="{BB962C8B-B14F-4D97-AF65-F5344CB8AC3E}">
        <p14:creationId xmlns:p14="http://schemas.microsoft.com/office/powerpoint/2010/main" val="252033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Tm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435009B-7955-B950-7801-38E7792B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6" y="1588935"/>
            <a:ext cx="10288555" cy="49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609F906-2121-6FBA-C788-31EE2D7F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48" y="1388303"/>
            <a:ext cx="10573373" cy="53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khiển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momen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động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cơ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DC Motor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bằng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block DC machine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9F4F56B-C713-1D45-5291-19DA0BE6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31" y="2097416"/>
            <a:ext cx="11165633" cy="33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Tm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A4EC824-E600-31A6-1F79-97C2C5B4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2" y="1561845"/>
            <a:ext cx="10717763" cy="49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6B16C69-AC38-1663-792E-41D5E8DC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" y="1438576"/>
            <a:ext cx="10503159" cy="50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PWM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B4C432-BC98-F32D-7097-D7FCD892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1" y="1509674"/>
            <a:ext cx="10409853" cy="50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3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A7827850-9670-9EA2-55A4-02606932C39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EPS Block Diagram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23A4255-23EA-680B-BFFD-2337D3DF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1229"/>
            <a:ext cx="10058400" cy="45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tính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toán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quỹ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đạo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3C087A4-4126-0DE4-35CD-BFC4A84B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4" y="1304722"/>
            <a:ext cx="10752307" cy="4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BDF00D-4532-77F6-5E9D-0D87977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93" y="417576"/>
            <a:ext cx="9640111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phỏng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khiển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quỹ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đạo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E722091-8776-9231-EBA1-36DAB856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1" y="1751742"/>
            <a:ext cx="11420500" cy="50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Lookup Table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267A5AA-BDEA-B748-5824-6BD22A8C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0" y="3457488"/>
            <a:ext cx="7305880" cy="2652299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63406E3-50C6-6945-782A-A8D06C7A0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781" y="248186"/>
            <a:ext cx="4560775" cy="2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60A6-0492-6AAE-885C-61E97FC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5969E-83F3-5AEF-0450-F05FD000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0249"/>
              </p:ext>
            </p:extLst>
          </p:nvPr>
        </p:nvGraphicFramePr>
        <p:xfrm>
          <a:off x="838200" y="975519"/>
          <a:ext cx="10515600" cy="586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358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Control Chart 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8F2AE74-C1B0-9A83-A71C-DADC02D5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518041"/>
            <a:ext cx="9609574" cy="533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485"/>
            <a:ext cx="6109398" cy="97469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Model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49AE93A-625A-2E19-7BB7-38F82AC7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810521"/>
            <a:ext cx="10884310" cy="54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7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A0480D-250D-1F01-749A-46892DA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485"/>
            <a:ext cx="6109398" cy="97469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</a:t>
            </a:r>
            <a:r>
              <a:rPr lang="en-US" dirty="0"/>
              <a:t>Result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1E9D918-2393-533E-A053-B80FC3A8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4" y="1075175"/>
            <a:ext cx="11149781" cy="5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11CB479-8EA7-BC6C-6DAC-26833FC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153572"/>
            <a:ext cx="3754069" cy="4461163"/>
          </a:xfrm>
        </p:spPr>
        <p:txBody>
          <a:bodyPr>
            <a:normAutofit/>
          </a:bodyPr>
          <a:lstStyle/>
          <a:p>
            <a:pPr algn="ctr"/>
            <a:r>
              <a:rPr lang="vi-VN" sz="3800" dirty="0">
                <a:solidFill>
                  <a:srgbClr val="FFFFFF"/>
                </a:solidFill>
              </a:rPr>
              <a:t> EPS CONTROLLER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551074-DB41-1B93-6B9C-ADC5ADEA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Simulating the rule to control electric power steering motor according to the operating conditions of vehicle speed , driver momen and steering angle.</a:t>
            </a:r>
          </a:p>
          <a:p>
            <a:r>
              <a:rPr lang="en-US" dirty="0"/>
              <a:t> </a:t>
            </a:r>
            <a:r>
              <a:rPr lang="en-US" b="1" dirty="0"/>
              <a:t>Technical requirements:</a:t>
            </a:r>
          </a:p>
          <a:p>
            <a:pPr marL="0" indent="0">
              <a:buNone/>
            </a:pPr>
            <a:r>
              <a:rPr lang="en-US" dirty="0"/>
              <a:t>+ Moment supports exactly to reality.</a:t>
            </a:r>
          </a:p>
          <a:p>
            <a:pPr marL="0" indent="0">
              <a:buNone/>
            </a:pPr>
            <a:r>
              <a:rPr lang="en-US" dirty="0"/>
              <a:t>+ The powerful torque is controlled according to the desired torque.</a:t>
            </a:r>
          </a:p>
          <a:p>
            <a:pPr marL="0" indent="0">
              <a:buNone/>
            </a:pPr>
            <a:r>
              <a:rPr lang="vi-VN" dirty="0"/>
              <a:t>+ </a:t>
            </a:r>
            <a:r>
              <a:rPr lang="vi-VN" dirty="0" err="1"/>
              <a:t>Simulation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works</a:t>
            </a:r>
            <a:r>
              <a:rPr lang="vi-VN" dirty="0"/>
              <a:t> </a:t>
            </a:r>
            <a:r>
              <a:rPr lang="vi-VN" dirty="0" err="1"/>
              <a:t>stably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74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45EC3FF-1E3D-DDCF-58EC-56A353FE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EPS SYSTEM STRUCTURE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90E522F-87A8-01E3-FF16-4A1F615E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830DB40-B3E8-B133-DE3A-F1C977B1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773858"/>
            <a:ext cx="7985535" cy="5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E4EF4945-A491-80C4-E832-8AF230AD9AD5}"/>
              </a:ext>
            </a:extLst>
          </p:cNvPr>
          <p:cNvCxnSpPr>
            <a:cxnSpLocks/>
          </p:cNvCxnSpPr>
          <p:nvPr/>
        </p:nvCxnSpPr>
        <p:spPr>
          <a:xfrm>
            <a:off x="4876801" y="1317523"/>
            <a:ext cx="0" cy="5133241"/>
          </a:xfrm>
          <a:prstGeom prst="line">
            <a:avLst/>
          </a:prstGeom>
          <a:ln w="136525" cap="sq" cmpd="thickThin">
            <a:gradFill>
              <a:gsLst>
                <a:gs pos="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BCF720C-6168-6106-D471-9B6677F02360}"/>
                  </a:ext>
                </a:extLst>
              </p:cNvPr>
              <p:cNvSpPr txBox="1"/>
              <p:nvPr/>
            </p:nvSpPr>
            <p:spPr>
              <a:xfrm>
                <a:off x="4847310" y="-1"/>
                <a:ext cx="7051480" cy="2165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600"/>
                  </a:spcAft>
                  <a:buFont typeface="Wingdings" panose="05000000000000000000" pitchFamily="2" charset="2"/>
                  <a:buChar char=""/>
                </a:pP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ra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(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tính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từ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ra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thanh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xoắn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đến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bánh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răng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cơ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cấu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vi-VN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800" b="1" i="1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N.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 ; </a:t>
                </a: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endParaRPr lang="en-US" b="1" dirty="0"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BCF720C-6168-6106-D471-9B6677F02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10" y="-1"/>
                <a:ext cx="7051480" cy="2165593"/>
              </a:xfrm>
              <a:prstGeom prst="rect">
                <a:avLst/>
              </a:prstGeom>
              <a:blipFill>
                <a:blip r:embed="rId3"/>
                <a:stretch>
                  <a:fillRect l="-691" t="-1408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3333B58-F573-1E19-2BC6-9FC635C7A06F}"/>
                  </a:ext>
                </a:extLst>
              </p:cNvPr>
              <p:cNvSpPr txBox="1"/>
              <p:nvPr/>
            </p:nvSpPr>
            <p:spPr>
              <a:xfrm>
                <a:off x="-38921" y="1452246"/>
                <a:ext cx="4975298" cy="5990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Aft>
                    <a:spcPts val="600"/>
                  </a:spcAft>
                  <a:buFont typeface="Wingdings" panose="05000000000000000000" pitchFamily="2" charset="2"/>
                  <a:buChar char=""/>
                </a:pP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vào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(từ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vô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lăng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đến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đầu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vào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thanh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xoắn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endParaRPr lang="en-US" sz="1800" i="1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𝑡𝑏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𝑠𝑤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𝒕𝒃</m:t>
                        </m:r>
                      </m:sub>
                    </m:sSub>
                    <m:r>
                      <a:rPr lang="en-US" sz="1800" b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"/>
                </a:pP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Xét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tại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trục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rotor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Phương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trình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về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điện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 R + L.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285750" lvl="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Phương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trình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cân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ea typeface="Arial" panose="020B0604020202020204" pitchFamily="34" charset="0"/>
                  </a:rPr>
                  <a:t>bằng</a:t>
                </a:r>
                <a:r>
                  <a:rPr lang="en-US" b="1" dirty="0"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về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cơ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b="1" i="1" u="sng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800" b="1" i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800" u="sng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𝑠𝑐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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pPr lvl="0">
                  <a:spcAft>
                    <a:spcPts val="60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D3333B58-F573-1E19-2BC6-9FC635C7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21" y="1452246"/>
                <a:ext cx="4975298" cy="5990614"/>
              </a:xfrm>
              <a:prstGeom prst="rect">
                <a:avLst/>
              </a:prstGeom>
              <a:blipFill>
                <a:blip r:embed="rId4"/>
                <a:stretch>
                  <a:fillRect l="-1103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A61214-1DC1-C594-8BD8-244BED8464F0}"/>
              </a:ext>
            </a:extLst>
          </p:cNvPr>
          <p:cNvSpPr txBox="1"/>
          <p:nvPr/>
        </p:nvSpPr>
        <p:spPr>
          <a:xfrm>
            <a:off x="300506" y="3250902"/>
            <a:ext cx="4232165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A00608-F9B1-1258-764C-55D62ACDF8C1}"/>
              </a:ext>
            </a:extLst>
          </p:cNvPr>
          <p:cNvSpPr txBox="1"/>
          <p:nvPr/>
        </p:nvSpPr>
        <p:spPr>
          <a:xfrm>
            <a:off x="339836" y="6157554"/>
            <a:ext cx="2865482" cy="33882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CE57350-71FF-8CEC-923D-F2362A269088}"/>
              </a:ext>
            </a:extLst>
          </p:cNvPr>
          <p:cNvSpPr txBox="1"/>
          <p:nvPr/>
        </p:nvSpPr>
        <p:spPr>
          <a:xfrm>
            <a:off x="293211" y="179506"/>
            <a:ext cx="4359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Phương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cân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lực</a:t>
            </a:r>
            <a:r>
              <a:rPr lang="en-US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học </a:t>
            </a:r>
            <a:endParaRPr lang="vi-V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0EA864C-8B02-15BD-E4B9-1E736EADBAB8}"/>
                  </a:ext>
                </a:extLst>
              </p:cNvPr>
              <p:cNvSpPr txBox="1"/>
              <p:nvPr/>
            </p:nvSpPr>
            <p:spPr>
              <a:xfrm>
                <a:off x="5209501" y="1861624"/>
                <a:ext cx="6982499" cy="394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𝒔𝒘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+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N.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𝒔𝒄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𝒔𝒄</m:t>
                        </m:r>
                      </m:sub>
                    </m:sSub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0EA864C-8B02-15BD-E4B9-1E736EAD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01" y="1861624"/>
                <a:ext cx="6982499" cy="394210"/>
              </a:xfrm>
              <a:prstGeom prst="rect">
                <a:avLst/>
              </a:prstGeom>
              <a:blipFill>
                <a:blip r:embed="rId5"/>
                <a:stretch>
                  <a:fillRect t="-2703" b="-8108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Hình ảnh 5">
            <a:extLst>
              <a:ext uri="{FF2B5EF4-FFF2-40B4-BE49-F238E27FC236}">
                <a16:creationId xmlns:a16="http://schemas.microsoft.com/office/drawing/2014/main" id="{2F162E28-869F-A830-4334-6EA95AC38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932" y="2264693"/>
            <a:ext cx="6982499" cy="45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C718E0-96F9-F2D8-BB68-856A298A9FED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Mô phỏng điều khiển momen của động cơ DC Motor bằng model phương trình toán</a:t>
            </a:r>
            <a:endParaRPr kumimoji="0" lang="en-US" sz="2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48BB0DD-A06F-8EAD-2D8D-1CE5A85464B7}"/>
                  </a:ext>
                </a:extLst>
              </p:cNvPr>
              <p:cNvSpPr txBox="1"/>
              <p:nvPr/>
            </p:nvSpPr>
            <p:spPr>
              <a:xfrm>
                <a:off x="4654295" y="502920"/>
                <a:ext cx="6894576" cy="1463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𝑑𝑒𝑠𝑖𝑟𝑒𝑑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Momen lái mong muốn (biến mục tiêu)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Momen trợ lực motor thực tế 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𝑒𝑟𝑜𝑟𝑟</m:t>
                        </m:r>
                      </m:e>
                      <m:sub>
                        <m:r>
                          <a:rPr kumimoji="0" 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sai số momen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U: điện áp cung cấp motor (biến tác động)</a:t>
                </a:r>
              </a:p>
              <a:p>
                <a:pPr marL="28575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248BB0DD-A06F-8EAD-2D8D-1CE5A8546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95" y="502920"/>
                <a:ext cx="6894576" cy="1463040"/>
              </a:xfrm>
              <a:prstGeom prst="rect">
                <a:avLst/>
              </a:prstGeo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Hình ảnh 7">
            <a:extLst>
              <a:ext uri="{FF2B5EF4-FFF2-40B4-BE49-F238E27FC236}">
                <a16:creationId xmlns:a16="http://schemas.microsoft.com/office/drawing/2014/main" id="{4A9B8F54-42F1-DD8B-7ABE-58DE5BFC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0" y="2278813"/>
            <a:ext cx="10835414" cy="37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BC718E0-96F9-F2D8-BB68-856A298A9FED}"/>
              </a:ext>
            </a:extLst>
          </p:cNvPr>
          <p:cNvSpPr txBox="1"/>
          <p:nvPr/>
        </p:nvSpPr>
        <p:spPr>
          <a:xfrm>
            <a:off x="630936" y="1207896"/>
            <a:ext cx="2973398" cy="11608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Model DC Motor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theo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phương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toán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học 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48BB0DD-A06F-8EAD-2D8D-1CE5A85464B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39E165B-1D0C-F555-B019-E7BCC4AF3B1D}"/>
              </a:ext>
            </a:extLst>
          </p:cNvPr>
          <p:cNvSpPr txBox="1"/>
          <p:nvPr/>
        </p:nvSpPr>
        <p:spPr>
          <a:xfrm>
            <a:off x="6604986" y="3728621"/>
            <a:ext cx="139379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18DE35F-E9F2-027D-D9E3-0EC9ABE9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2862093"/>
            <a:ext cx="10697498" cy="3515121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BC49C1CF-A8BA-1364-E499-25E1CEF1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19"/>
            <a:ext cx="3949364" cy="33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D32C7-4797-E6C8-2A76-A1B30C9A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1024-6125-70B1-9524-C7A35AD9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ADFB31C-64F2-B287-BE94-992C8B6A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19" y="793102"/>
            <a:ext cx="6055105" cy="46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D32C7-4797-E6C8-2A76-A1B30C9A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1024-6125-70B1-9524-C7A35AD9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6E9A8B8-BF77-F508-F885-9A3D593A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727" y="2116137"/>
            <a:ext cx="7174964" cy="23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3152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2676</Words>
  <Application>Microsoft Office PowerPoint</Application>
  <PresentationFormat>Widescreen</PresentationFormat>
  <Paragraphs>228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Chủ đề Office</vt:lpstr>
      <vt:lpstr>Office Theme</vt:lpstr>
      <vt:lpstr>CAPSTONE PROJECT WEEKLY REPORT</vt:lpstr>
      <vt:lpstr>Plan</vt:lpstr>
      <vt:lpstr> EPS CONTROLLER</vt:lpstr>
      <vt:lpstr>EPS SYSTEM STRUCTURE</vt:lpstr>
      <vt:lpstr>PowerPoint Presentation</vt:lpstr>
      <vt:lpstr>PowerPoint Presentation</vt:lpstr>
      <vt:lpstr>PowerPoint Presentation</vt:lpstr>
      <vt:lpstr>Motor Driver</vt:lpstr>
      <vt:lpstr>Controller</vt:lpstr>
      <vt:lpstr>PowerPoint Presentation</vt:lpstr>
      <vt:lpstr>PowerPoint Presentation</vt:lpstr>
      <vt:lpstr>Mô phỏng điều khiển momen của động cơ DC Motor bằng block DC machine </vt:lpstr>
      <vt:lpstr>PowerPoint Presentation</vt:lpstr>
      <vt:lpstr>PowerPoint Presentation</vt:lpstr>
      <vt:lpstr>PowerPoint Presentation</vt:lpstr>
      <vt:lpstr>PowerPoint Presentation</vt:lpstr>
      <vt:lpstr>Mô phỏng tính toán quỹ đạo của xe </vt:lpstr>
      <vt:lpstr>Mô phỏng điều khiển quỹ đạo của xe </vt:lpstr>
      <vt:lpstr>Lookup Table </vt:lpstr>
      <vt:lpstr>Control Chart </vt:lpstr>
      <vt:lpstr>Simulation Model </vt:lpstr>
      <vt:lpstr>Simulation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WEEKLY REPORT</dc:title>
  <dc:creator>Nhật Duy Nguyễn</dc:creator>
  <cp:lastModifiedBy>Minh Duy Đặng</cp:lastModifiedBy>
  <cp:revision>42</cp:revision>
  <dcterms:created xsi:type="dcterms:W3CDTF">2023-03-16T06:23:04Z</dcterms:created>
  <dcterms:modified xsi:type="dcterms:W3CDTF">2023-05-11T10:56:29Z</dcterms:modified>
</cp:coreProperties>
</file>