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66" d="100"/>
          <a:sy n="66" d="100"/>
        </p:scale>
        <p:origin x="77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D3A-24FE-4725-BE60-FDE1D6FDACA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18EA-DDBE-4A81-B0FB-7CCA80CB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4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D3A-24FE-4725-BE60-FDE1D6FDACA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18EA-DDBE-4A81-B0FB-7CCA80CB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7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D3A-24FE-4725-BE60-FDE1D6FDACA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18EA-DDBE-4A81-B0FB-7CCA80CB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1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D3A-24FE-4725-BE60-FDE1D6FDACA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18EA-DDBE-4A81-B0FB-7CCA80CB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D3A-24FE-4725-BE60-FDE1D6FDACA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18EA-DDBE-4A81-B0FB-7CCA80CB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8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D3A-24FE-4725-BE60-FDE1D6FDACA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18EA-DDBE-4A81-B0FB-7CCA80CB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2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D3A-24FE-4725-BE60-FDE1D6FDACA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18EA-DDBE-4A81-B0FB-7CCA80CB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4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D3A-24FE-4725-BE60-FDE1D6FDACA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18EA-DDBE-4A81-B0FB-7CCA80CB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3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D3A-24FE-4725-BE60-FDE1D6FDACA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18EA-DDBE-4A81-B0FB-7CCA80CB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5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D3A-24FE-4725-BE60-FDE1D6FDACA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18EA-DDBE-4A81-B0FB-7CCA80CB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1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D3A-24FE-4725-BE60-FDE1D6FDACA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18EA-DDBE-4A81-B0FB-7CCA80CB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6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7CD3A-24FE-4725-BE60-FDE1D6FDACA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718EA-DDBE-4A81-B0FB-7CCA80CB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6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 rot="888701">
            <a:off x="6498374" y="531396"/>
            <a:ext cx="2746445" cy="2548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206323">
            <a:off x="1557914" y="2079207"/>
            <a:ext cx="1309226" cy="87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3054200">
            <a:off x="1227161" y="1692573"/>
            <a:ext cx="3671247" cy="2320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56598" y="1399365"/>
            <a:ext cx="306605" cy="30660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8206323">
            <a:off x="1260523" y="2428914"/>
            <a:ext cx="1309226" cy="2293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83195" y="2999727"/>
            <a:ext cx="306605" cy="30660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03811" y="2999727"/>
            <a:ext cx="306605" cy="30660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805218" y="3306332"/>
            <a:ext cx="42717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631909" y="1384800"/>
            <a:ext cx="639444" cy="95348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18206323">
            <a:off x="6241835" y="2079206"/>
            <a:ext cx="1309226" cy="87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3054200">
            <a:off x="5911082" y="1692572"/>
            <a:ext cx="3671247" cy="2320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140519" y="1399364"/>
            <a:ext cx="306605" cy="30660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8206323">
            <a:off x="5944444" y="2428913"/>
            <a:ext cx="1309226" cy="2293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67116" y="2999726"/>
            <a:ext cx="306605" cy="30660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687732" y="2999726"/>
            <a:ext cx="306605" cy="30660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5489139" y="3306331"/>
            <a:ext cx="6241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315830" y="1384799"/>
            <a:ext cx="639444" cy="95348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3054200">
            <a:off x="8627231" y="2010170"/>
            <a:ext cx="2833812" cy="2410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717604" y="2999725"/>
            <a:ext cx="306605" cy="30660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983899" y="812766"/>
            <a:ext cx="306605" cy="30660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427651" y="196124"/>
            <a:ext cx="306605" cy="30660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0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2021-08-27T13:35:57Z</dcterms:created>
  <dcterms:modified xsi:type="dcterms:W3CDTF">2021-08-27T15:01:53Z</dcterms:modified>
</cp:coreProperties>
</file>