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5A55-2271-15C1-3867-DCF0BE623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6C84-CE6B-83A6-0FF6-7B70F042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A5A7-41CD-F64B-3378-A24AC485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14C1-C4C1-583A-7434-44DB9FC0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2A57-39FD-EEAD-BBEB-44F87C7D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4422-1671-D76A-08AD-5281142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0253-1DE2-648E-107D-4AEF1B5D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771D-0004-3AB7-5632-7E5032BF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AE93-948A-346D-4073-7EDCE08E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A4C1-4F68-C695-3BA6-52E07177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13284-7082-3CA2-39BA-38F5EA7F8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49A1F-8EFB-0486-7007-BD8EBB848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37C4-BFF7-CD12-5089-3336DE2D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68DD-3741-30AF-4FCC-081F06DB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DF25-F228-72A8-3AF9-41A82B6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5CF1-A629-ECA9-4E03-A1CBD6D8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9482-4C61-A404-BF02-3F4993FC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8B99-C1E7-ACBB-769C-FB650F4D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FC4F-98F2-2D96-F4C8-1B482726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0C42-6212-0650-9FAB-8A26DCC8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976D-2D28-970A-022D-F10C40B0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0F30-7580-AF21-695F-7FE092E9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2316-92A1-26BF-6101-773C567F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A3EE-DE28-7783-64B2-3D12F2F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E457-FE87-4B96-F71D-58BE6D90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BC3F-9479-4071-90E6-9EC2371B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5526-340E-3775-F077-3AA60476F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0FCF-AA55-BEC2-CB71-39CB0343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35644-4C75-EAAE-DF8B-6C3FDFEE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3B8C-E5B6-C4AF-474F-B3DE5C54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6B70-2FFF-1B1E-C9E7-C699EDB5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4A41-78FB-E406-8638-531EAFB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96A3-DF6E-0073-5D48-ADE17621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E17F-FF5F-3C3F-ABEB-57AF41C7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4C23A-503F-BAA6-894C-E53D0102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0455C-3D30-8AB1-FAA1-141EB0357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8963-3B73-C665-8C18-39795870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EE3B4-955F-1C39-CBC4-D17F61A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32F8C-FB41-F77F-4436-1EC7036C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F6D4-B9CB-38BB-6C14-057C724A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3F5C1-43B7-5157-6FFC-0B91402D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B30D5-7B2C-548C-2886-9947FD29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6099E-DC3F-C334-02F7-6DAEAE2F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B2343-1B2D-ABF3-00A6-AEB212C4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85659-BC86-9E6E-96B2-F82E3B2E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3F31C-31D6-7044-1249-4B4B5971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7719-2D45-4583-E16C-E35F2076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9932-2313-6AEF-7A7E-A9B2EFAB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4F2B6-4EE7-4D3F-0ED7-FA9FAFF5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3563-C7D9-3EB9-BB63-B0685C2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3278-79C4-6A69-3DF1-B03CDD92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C5A2-6CBF-1BF6-625B-D8FB2BCA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DBB9-5AB1-AA26-5531-3B0F813B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581C4-5A14-D03E-22C8-D55D3E7E7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7461-BA6B-DEA7-D689-0C675F158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C2F0-A7B9-46D9-DF2C-BC8887E6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5F2E5-47DD-26C2-370D-D5D10D1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3501-50BC-5EC2-272B-832778DD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9E3-90DC-ED6B-82AA-E23B7C2F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E32F-3964-5CB8-5C77-3F4133DE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D034-B729-0493-1F6E-A79EEE3D8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A14E-23E9-4778-97C4-00578B62F5A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230B-C702-0FC1-7961-F822C06C9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7C38-DED2-1444-7A57-028B1773B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0540-D58E-4261-AA78-A8CEC471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3D8E12-A862-15F0-37C0-AD3C0335FDC5}"/>
              </a:ext>
            </a:extLst>
          </p:cNvPr>
          <p:cNvSpPr/>
          <p:nvPr/>
        </p:nvSpPr>
        <p:spPr>
          <a:xfrm>
            <a:off x="3836799" y="2151251"/>
            <a:ext cx="4059936" cy="199705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resistance torque equations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F6C65-9A8E-DD1B-0AC5-C620A51D0F3B}"/>
              </a:ext>
            </a:extLst>
          </p:cNvPr>
          <p:cNvCxnSpPr/>
          <p:nvPr/>
        </p:nvCxnSpPr>
        <p:spPr>
          <a:xfrm flipH="1">
            <a:off x="7721121" y="2108862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15458-F7CF-82A3-3E1F-CB17113E2219}"/>
              </a:ext>
            </a:extLst>
          </p:cNvPr>
          <p:cNvCxnSpPr/>
          <p:nvPr/>
        </p:nvCxnSpPr>
        <p:spPr>
          <a:xfrm flipH="1">
            <a:off x="8005539" y="2883489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9C7DD7-330A-37F1-7E2F-9148C2C5954B}"/>
              </a:ext>
            </a:extLst>
          </p:cNvPr>
          <p:cNvCxnSpPr/>
          <p:nvPr/>
        </p:nvCxnSpPr>
        <p:spPr>
          <a:xfrm flipH="1">
            <a:off x="7944983" y="3290226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3A2CB2-E7A1-6467-49CF-F97F691B9C26}"/>
              </a:ext>
            </a:extLst>
          </p:cNvPr>
          <p:cNvCxnSpPr/>
          <p:nvPr/>
        </p:nvCxnSpPr>
        <p:spPr>
          <a:xfrm flipH="1">
            <a:off x="7848093" y="3745407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997B-DF16-1397-60B1-D99FA19F2179}"/>
              </a:ext>
            </a:extLst>
          </p:cNvPr>
          <p:cNvCxnSpPr/>
          <p:nvPr/>
        </p:nvCxnSpPr>
        <p:spPr>
          <a:xfrm flipH="1">
            <a:off x="7721121" y="4148301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5D718-03B7-3375-114F-05BF504196AC}"/>
              </a:ext>
            </a:extLst>
          </p:cNvPr>
          <p:cNvCxnSpPr/>
          <p:nvPr/>
        </p:nvCxnSpPr>
        <p:spPr>
          <a:xfrm flipH="1">
            <a:off x="7944983" y="2535291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16027-2007-EBE9-0B98-42A4CC221DB6}"/>
              </a:ext>
            </a:extLst>
          </p:cNvPr>
          <p:cNvCxnSpPr/>
          <p:nvPr/>
        </p:nvCxnSpPr>
        <p:spPr>
          <a:xfrm flipH="1">
            <a:off x="739990" y="3237227"/>
            <a:ext cx="30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60D5C2-D478-BA3A-55B8-9E4BD15C96F3}"/>
              </a:ext>
            </a:extLst>
          </p:cNvPr>
          <p:cNvSpPr txBox="1"/>
          <p:nvPr/>
        </p:nvSpPr>
        <p:spPr>
          <a:xfrm>
            <a:off x="8252813" y="3793131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steer 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ADE58-0992-F723-ECAC-35C3DC977498}"/>
              </a:ext>
            </a:extLst>
          </p:cNvPr>
          <p:cNvSpPr txBox="1"/>
          <p:nvPr/>
        </p:nvSpPr>
        <p:spPr>
          <a:xfrm>
            <a:off x="8252813" y="2155393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Kingpin angle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2B3D-51CB-AFD6-0825-050C85D87023}"/>
              </a:ext>
            </a:extLst>
          </p:cNvPr>
          <p:cNvSpPr txBox="1"/>
          <p:nvPr/>
        </p:nvSpPr>
        <p:spPr>
          <a:xfrm>
            <a:off x="1277738" y="2570874"/>
            <a:ext cx="231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steering resistance torque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F5080-84F3-7BD3-D089-97E9E5A65A22}"/>
              </a:ext>
            </a:extLst>
          </p:cNvPr>
          <p:cNvSpPr txBox="1"/>
          <p:nvPr/>
        </p:nvSpPr>
        <p:spPr>
          <a:xfrm>
            <a:off x="8252813" y="2949646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speed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122C9-F596-89A2-9637-70BCD55BC796}"/>
              </a:ext>
            </a:extLst>
          </p:cNvPr>
          <p:cNvSpPr txBox="1"/>
          <p:nvPr/>
        </p:nvSpPr>
        <p:spPr>
          <a:xfrm>
            <a:off x="8252813" y="2558286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mass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21937-379E-1DF5-1F0F-BFC7242C4617}"/>
              </a:ext>
            </a:extLst>
          </p:cNvPr>
          <p:cNvSpPr txBox="1"/>
          <p:nvPr/>
        </p:nvSpPr>
        <p:spPr>
          <a:xfrm>
            <a:off x="8252813" y="1711765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Caster angle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24B32-E2BC-88A3-35DB-0A98BD300362}"/>
              </a:ext>
            </a:extLst>
          </p:cNvPr>
          <p:cNvSpPr txBox="1"/>
          <p:nvPr/>
        </p:nvSpPr>
        <p:spPr>
          <a:xfrm>
            <a:off x="8252813" y="3377011"/>
            <a:ext cx="17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steer angle</a:t>
            </a:r>
          </a:p>
        </p:txBody>
      </p:sp>
    </p:spTree>
    <p:extLst>
      <p:ext uri="{BB962C8B-B14F-4D97-AF65-F5344CB8AC3E}">
        <p14:creationId xmlns:p14="http://schemas.microsoft.com/office/powerpoint/2010/main" val="18232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Bình Minh</dc:creator>
  <cp:lastModifiedBy>Hồ Bình Minh</cp:lastModifiedBy>
  <cp:revision>1</cp:revision>
  <dcterms:created xsi:type="dcterms:W3CDTF">2023-05-18T04:55:03Z</dcterms:created>
  <dcterms:modified xsi:type="dcterms:W3CDTF">2023-05-18T05:01:46Z</dcterms:modified>
</cp:coreProperties>
</file>