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7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1650B-E94A-6397-5283-58B556AE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0F90B-6EBC-1842-B59A-99446BD5B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D78C8-05CB-8B02-DD5F-0FBFFDD9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1D26E-A3F8-9E68-4C5E-655AD350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BCCF0-CD78-B6D6-3E3D-4375C8A3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94E52-7C6C-70A7-9901-A910FDA5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A6BDE6-1796-30F5-7919-0498AC01C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25E96-4434-8AE4-8608-4E419039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DB826-E59F-C795-7136-8B36013C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8371C-0889-B8CB-5970-91020612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E3F8ED-B791-019F-3B0C-0506B48A7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E0209-2E98-FD2A-C1DB-FFB17283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F32EB-8D74-4BA5-24BA-E293BB2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1561B-43B6-4D52-7147-8BEF012A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DB207-ED3A-8703-D9C5-76F588EF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F97D8-D0AC-21E8-E830-823B02F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E7C16-9C00-CE83-DE57-89C146B8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C308D-F3F2-14C4-94F7-3B340C2F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92FBC-E34B-F7F7-62DF-E31405D7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2C6B1-8B39-49B4-D557-DAE6C3D2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6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E182-2236-7D73-F8FC-DB118A8D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0AD7-D05F-B418-CDD0-EE4F9E4D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5A4FC-6102-3B62-89F7-222DCF05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394ED-D1D1-2E90-9AC6-08B86DFE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E91C6-7257-7E45-5ED7-CC43258E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A29B5-CEC2-1AA5-C5E5-2E3EA176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7FFA0-14CF-2475-0D8E-C49BFB6BC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1B2082-396E-D7C4-B6BF-8D3C6F3C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2CFE9-622E-7F61-AEA1-91D961D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01414-9B35-0D72-733A-4BDABCB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A2CE4-4E96-091C-8C66-E91DF4CC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0D722-87C0-14DD-0FBE-B0B879B7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E19C7-E3D3-E241-63BD-2D975576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8997D-E922-0A08-FEE7-D20151DE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7DF21-707F-CD10-8F46-5CA1BF95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8437F-A4F8-032F-53C2-99FF82D33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5A93B7-F1F5-D81C-CC2B-CA75EC0B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81F5F-2788-84C7-DA4C-453FFEE1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26E039-0C0F-4BAC-DBF4-CA3E7B11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A0D7-0F83-8739-F6CA-3BC739BE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8EF1A0-8FC9-8AF8-2879-BCF40230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F2BBB5-B979-23C8-04A1-DDC2CB17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BEA486-37D1-D731-DED1-BA707C31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E086F-9AC2-FA53-3277-A05CA6EB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F4709-A8C9-A52D-3682-5F70FCE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6D775-9512-5862-C122-B613B0C3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7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AE260-37AF-4E83-A3A3-33526FBB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234A3-F2AE-C79A-DB76-2A4B415D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8C4A5-062B-05E4-D871-5ED1F241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BC6F9-EF6A-5F60-3EF4-11672A0C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B3C2D-C7EF-CE94-BEDF-A31168DD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C6B3C-CA6D-128C-C6C9-5F2B5740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3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877E5-FE55-CE83-7493-4F69D0A7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79954F-2B72-A514-F820-6E81483F1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A3816C-FCE6-3983-D8F5-3EE29A6D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DD240-148E-1E5F-5F1B-757F090F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424B3-F71D-74AD-7ED0-EBDD4753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ED7E1-CBE4-8074-0F7E-B2487BF3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8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F5916F-D72A-4D8F-BE7C-17D9DF3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65FA4-4788-630C-F2EE-593C0B5A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8B609-E658-A1BD-8E19-67C39ACA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42D7-4B05-426A-8E32-316B3FFA556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4FFE1-3E6A-B982-0BDD-5CA7BCBC9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455C6-1213-9855-7FCE-BEFCADD37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4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D8497C-C23C-3502-C9AA-70FDEE50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59944"/>
            <a:ext cx="10903198" cy="4941027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54939280-4181-48E9-B624-955631F84D13}"/>
              </a:ext>
            </a:extLst>
          </p:cNvPr>
          <p:cNvSpPr/>
          <p:nvPr/>
        </p:nvSpPr>
        <p:spPr>
          <a:xfrm>
            <a:off x="4079631" y="1221332"/>
            <a:ext cx="4591183" cy="4610366"/>
          </a:xfrm>
          <a:prstGeom prst="wedgeRectCallout">
            <a:avLst>
              <a:gd name="adj1" fmla="val -639"/>
              <a:gd name="adj2" fmla="val -5990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CC0574-107E-FC5D-DCE3-5F04A1DC8C97}"/>
              </a:ext>
            </a:extLst>
          </p:cNvPr>
          <p:cNvSpPr txBox="1"/>
          <p:nvPr/>
        </p:nvSpPr>
        <p:spPr>
          <a:xfrm>
            <a:off x="6330464" y="461382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 Ego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跟随视角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48716BCD-7E49-01C5-219D-35815C3E60DD}"/>
              </a:ext>
            </a:extLst>
          </p:cNvPr>
          <p:cNvSpPr/>
          <p:nvPr/>
        </p:nvSpPr>
        <p:spPr>
          <a:xfrm>
            <a:off x="709779" y="1221332"/>
            <a:ext cx="3280330" cy="3299513"/>
          </a:xfrm>
          <a:prstGeom prst="wedgeRectCallout">
            <a:avLst>
              <a:gd name="adj1" fmla="val 2169"/>
              <a:gd name="adj2" fmla="val -62591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774748-A052-388B-47AB-340916138FFD}"/>
              </a:ext>
            </a:extLst>
          </p:cNvPr>
          <p:cNvSpPr txBox="1"/>
          <p:nvPr/>
        </p:nvSpPr>
        <p:spPr>
          <a:xfrm>
            <a:off x="643467" y="461382"/>
            <a:ext cx="184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全局路网视角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5E132223-43D3-FC66-96EA-94E4F0A5A19D}"/>
              </a:ext>
            </a:extLst>
          </p:cNvPr>
          <p:cNvSpPr/>
          <p:nvPr/>
        </p:nvSpPr>
        <p:spPr>
          <a:xfrm>
            <a:off x="8760336" y="1221332"/>
            <a:ext cx="2721885" cy="2257225"/>
          </a:xfrm>
          <a:prstGeom prst="wedgeRectCallout">
            <a:avLst>
              <a:gd name="adj1" fmla="val -2039"/>
              <a:gd name="adj2" fmla="val -6985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CF406-158B-8A59-DD52-90A2098814FD}"/>
              </a:ext>
            </a:extLst>
          </p:cNvPr>
          <p:cNvSpPr txBox="1"/>
          <p:nvPr/>
        </p:nvSpPr>
        <p:spPr>
          <a:xfrm>
            <a:off x="10063728" y="461382"/>
            <a:ext cx="16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BB85A960-B54C-39BD-F028-32FC15EC7F3B}"/>
              </a:ext>
            </a:extLst>
          </p:cNvPr>
          <p:cNvSpPr/>
          <p:nvPr/>
        </p:nvSpPr>
        <p:spPr>
          <a:xfrm>
            <a:off x="709779" y="4584789"/>
            <a:ext cx="3280330" cy="1246909"/>
          </a:xfrm>
          <a:prstGeom prst="wedgeRectCallout">
            <a:avLst>
              <a:gd name="adj1" fmla="val 3534"/>
              <a:gd name="adj2" fmla="val 93783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A7A379-8473-FCED-8A82-EF15DEC602D1}"/>
              </a:ext>
            </a:extLst>
          </p:cNvPr>
          <p:cNvSpPr txBox="1"/>
          <p:nvPr/>
        </p:nvSpPr>
        <p:spPr>
          <a:xfrm>
            <a:off x="643467" y="6132723"/>
            <a:ext cx="191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仿真信息展示</a:t>
            </a: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98B70382-DC32-6BC0-A059-4517BCF32941}"/>
              </a:ext>
            </a:extLst>
          </p:cNvPr>
          <p:cNvSpPr/>
          <p:nvPr/>
        </p:nvSpPr>
        <p:spPr>
          <a:xfrm>
            <a:off x="8760336" y="3574473"/>
            <a:ext cx="2721885" cy="2257225"/>
          </a:xfrm>
          <a:prstGeom prst="wedgeRectCallout">
            <a:avLst>
              <a:gd name="adj1" fmla="val -1334"/>
              <a:gd name="adj2" fmla="val 7326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909F17-2EA9-40E0-BD98-1DED0D9C5E26}"/>
              </a:ext>
            </a:extLst>
          </p:cNvPr>
          <p:cNvSpPr txBox="1"/>
          <p:nvPr/>
        </p:nvSpPr>
        <p:spPr>
          <a:xfrm>
            <a:off x="10063728" y="6132723"/>
            <a:ext cx="141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场景评价</a:t>
            </a:r>
          </a:p>
        </p:txBody>
      </p:sp>
    </p:spTree>
    <p:extLst>
      <p:ext uri="{BB962C8B-B14F-4D97-AF65-F5344CB8AC3E}">
        <p14:creationId xmlns:p14="http://schemas.microsoft.com/office/powerpoint/2010/main" val="369687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EBC637-D93B-BEDC-E9B7-62CDDE1C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1" y="649772"/>
            <a:ext cx="10677443" cy="5561842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C1C48BBC-3299-709A-9BBC-5475AC249191}"/>
              </a:ext>
            </a:extLst>
          </p:cNvPr>
          <p:cNvSpPr/>
          <p:nvPr/>
        </p:nvSpPr>
        <p:spPr>
          <a:xfrm>
            <a:off x="788276" y="889263"/>
            <a:ext cx="10607040" cy="662152"/>
          </a:xfrm>
          <a:prstGeom prst="wedgeRectCallout">
            <a:avLst>
              <a:gd name="adj1" fmla="val -6025"/>
              <a:gd name="adj2" fmla="val -1059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6DC287C4-0B25-0BD3-9395-0AF5CA0DE72E}"/>
              </a:ext>
            </a:extLst>
          </p:cNvPr>
          <p:cNvSpPr/>
          <p:nvPr/>
        </p:nvSpPr>
        <p:spPr>
          <a:xfrm>
            <a:off x="788276" y="1611391"/>
            <a:ext cx="3233805" cy="3248357"/>
          </a:xfrm>
          <a:prstGeom prst="wedgeRectCallout">
            <a:avLst>
              <a:gd name="adj1" fmla="val -61073"/>
              <a:gd name="adj2" fmla="val 992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5EF73-C3B8-BBF9-8E25-46ABF44EC094}"/>
              </a:ext>
            </a:extLst>
          </p:cNvPr>
          <p:cNvSpPr txBox="1"/>
          <p:nvPr/>
        </p:nvSpPr>
        <p:spPr>
          <a:xfrm>
            <a:off x="338299" y="2910615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E9F551-4528-3762-AD27-532CAEEAA645}"/>
              </a:ext>
            </a:extLst>
          </p:cNvPr>
          <p:cNvSpPr txBox="1"/>
          <p:nvPr/>
        </p:nvSpPr>
        <p:spPr>
          <a:xfrm>
            <a:off x="5425417" y="274134"/>
            <a:ext cx="164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：控制面板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C606FE05-8C0E-8723-B4A6-C1B34153FDAE}"/>
              </a:ext>
            </a:extLst>
          </p:cNvPr>
          <p:cNvSpPr/>
          <p:nvPr/>
        </p:nvSpPr>
        <p:spPr>
          <a:xfrm>
            <a:off x="8702786" y="1625749"/>
            <a:ext cx="2692530" cy="2223684"/>
          </a:xfrm>
          <a:prstGeom prst="wedgeRectCallout">
            <a:avLst>
              <a:gd name="adj1" fmla="val 64220"/>
              <a:gd name="adj2" fmla="val 88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B5E18B-5F47-23EA-EC39-DA4978EA175C}"/>
              </a:ext>
            </a:extLst>
          </p:cNvPr>
          <p:cNvSpPr txBox="1"/>
          <p:nvPr/>
        </p:nvSpPr>
        <p:spPr>
          <a:xfrm>
            <a:off x="11514153" y="2412586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F5F076F-8B00-2FAC-DE59-330B5EDA3264}"/>
              </a:ext>
            </a:extLst>
          </p:cNvPr>
          <p:cNvSpPr/>
          <p:nvPr/>
        </p:nvSpPr>
        <p:spPr>
          <a:xfrm>
            <a:off x="788276" y="4930087"/>
            <a:ext cx="3233805" cy="1208542"/>
          </a:xfrm>
          <a:prstGeom prst="wedgeRectCallout">
            <a:avLst>
              <a:gd name="adj1" fmla="val 3526"/>
              <a:gd name="adj2" fmla="val 8438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3F72D7-0945-3C40-5E1D-2A43644C4B6E}"/>
              </a:ext>
            </a:extLst>
          </p:cNvPr>
          <p:cNvSpPr txBox="1"/>
          <p:nvPr/>
        </p:nvSpPr>
        <p:spPr>
          <a:xfrm>
            <a:off x="2202342" y="6310581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BA8C3E71-0596-4B02-4ECC-E748A2403FEC}"/>
              </a:ext>
            </a:extLst>
          </p:cNvPr>
          <p:cNvSpPr/>
          <p:nvPr/>
        </p:nvSpPr>
        <p:spPr>
          <a:xfrm>
            <a:off x="8702786" y="3923767"/>
            <a:ext cx="2692530" cy="2223685"/>
          </a:xfrm>
          <a:prstGeom prst="wedgeRectCallout">
            <a:avLst>
              <a:gd name="adj1" fmla="val -1571"/>
              <a:gd name="adj2" fmla="val 68376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76FFA8-CF46-62FF-64F1-532696FE9FDB}"/>
              </a:ext>
            </a:extLst>
          </p:cNvPr>
          <p:cNvSpPr txBox="1"/>
          <p:nvPr/>
        </p:nvSpPr>
        <p:spPr>
          <a:xfrm>
            <a:off x="9966273" y="6310581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D00B940A-CCDC-8C27-33DE-85AB64830264}"/>
              </a:ext>
            </a:extLst>
          </p:cNvPr>
          <p:cNvSpPr/>
          <p:nvPr/>
        </p:nvSpPr>
        <p:spPr>
          <a:xfrm>
            <a:off x="4111603" y="1618584"/>
            <a:ext cx="4533705" cy="4528868"/>
          </a:xfrm>
          <a:prstGeom prst="wedgeRectCallout">
            <a:avLst>
              <a:gd name="adj1" fmla="val -2473"/>
              <a:gd name="adj2" fmla="val 5939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2B8429-3C79-0099-A7B6-FDED75D90F5A}"/>
              </a:ext>
            </a:extLst>
          </p:cNvPr>
          <p:cNvSpPr txBox="1"/>
          <p:nvPr/>
        </p:nvSpPr>
        <p:spPr>
          <a:xfrm>
            <a:off x="6245617" y="6310581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70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付道成</dc:creator>
  <cp:lastModifiedBy>付道成</cp:lastModifiedBy>
  <cp:revision>8</cp:revision>
  <dcterms:created xsi:type="dcterms:W3CDTF">2023-04-13T06:04:34Z</dcterms:created>
  <dcterms:modified xsi:type="dcterms:W3CDTF">2023-05-16T09:38:57Z</dcterms:modified>
</cp:coreProperties>
</file>