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1" r:id="rId4"/>
    <p:sldId id="260" r:id="rId5"/>
    <p:sldId id="263" r:id="rId6"/>
    <p:sldId id="262" r:id="rId7"/>
    <p:sldId id="269" r:id="rId8"/>
    <p:sldId id="259" r:id="rId9"/>
    <p:sldId id="264" r:id="rId10"/>
    <p:sldId id="266" r:id="rId11"/>
    <p:sldId id="270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521F-BDF0-CE26-3346-79794F04034D}" v="780" dt="2023-12-19T02:02:57.386"/>
    <p1510:client id="{7845983B-C25E-9BC1-A8D5-D39A248CF0AC}" v="145" dt="2023-12-19T00:47:14.470"/>
    <p1510:client id="{7D77CD69-484D-4936-914F-58617ADD580E}" v="632" dt="2023-12-18T21:54:50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1D54D-41D4-4661-8784-7F686376B8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7379E5-8583-4033-B60F-F7734C90F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Team Member Introductions</a:t>
          </a:r>
        </a:p>
      </dgm:t>
    </dgm:pt>
    <dgm:pt modelId="{4F8F44FC-A76C-4A43-A9E5-33DFFF981BBE}" type="parTrans" cxnId="{739370C2-3A4E-4C18-AE86-2F373F9B0486}">
      <dgm:prSet/>
      <dgm:spPr/>
      <dgm:t>
        <a:bodyPr/>
        <a:lstStyle/>
        <a:p>
          <a:endParaRPr lang="en-US"/>
        </a:p>
      </dgm:t>
    </dgm:pt>
    <dgm:pt modelId="{4083333D-E053-4463-BEDA-E4BFAA8B5D01}" type="sibTrans" cxnId="{739370C2-3A4E-4C18-AE86-2F373F9B0486}">
      <dgm:prSet/>
      <dgm:spPr/>
      <dgm:t>
        <a:bodyPr/>
        <a:lstStyle/>
        <a:p>
          <a:endParaRPr lang="en-US"/>
        </a:p>
      </dgm:t>
    </dgm:pt>
    <dgm:pt modelId="{83BDA712-2F8A-4912-97FA-2D87D059F35F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/>
            <a:t>Problem Domain</a:t>
          </a:r>
          <a:endParaRPr lang="en-US" dirty="0">
            <a:latin typeface="Calibri Light" panose="020F0302020204030204"/>
          </a:endParaRPr>
        </a:p>
      </dgm:t>
    </dgm:pt>
    <dgm:pt modelId="{A6CC2A38-9E0B-49B8-8C9D-2A78F10DA275}" type="parTrans" cxnId="{DEE5F25E-49DA-47DC-A019-0C2D2BB8A795}">
      <dgm:prSet/>
      <dgm:spPr/>
      <dgm:t>
        <a:bodyPr/>
        <a:lstStyle/>
        <a:p>
          <a:endParaRPr lang="en-US"/>
        </a:p>
      </dgm:t>
    </dgm:pt>
    <dgm:pt modelId="{CAB3977D-2982-4135-9ACD-D7291D5AB20C}" type="sibTrans" cxnId="{DEE5F25E-49DA-47DC-A019-0C2D2BB8A795}">
      <dgm:prSet/>
      <dgm:spPr/>
      <dgm:t>
        <a:bodyPr/>
        <a:lstStyle/>
        <a:p>
          <a:endParaRPr lang="en-US"/>
        </a:p>
      </dgm:t>
    </dgm:pt>
    <dgm:pt modelId="{88ED939A-41C1-4F0E-8A4B-CEF9AFE89D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Live Demo</a:t>
          </a:r>
          <a:endParaRPr lang="en-US" dirty="0"/>
        </a:p>
      </dgm:t>
    </dgm:pt>
    <dgm:pt modelId="{293AA98F-0890-4BF8-B222-363A2F6E24E7}" type="parTrans" cxnId="{9001EB9E-EA2E-4DD7-9414-CE3081DC899C}">
      <dgm:prSet/>
      <dgm:spPr/>
      <dgm:t>
        <a:bodyPr/>
        <a:lstStyle/>
        <a:p>
          <a:endParaRPr lang="en-US"/>
        </a:p>
      </dgm:t>
    </dgm:pt>
    <dgm:pt modelId="{3A1D8CA1-3C71-4574-BA2C-CC8D35C5883E}" type="sibTrans" cxnId="{9001EB9E-EA2E-4DD7-9414-CE3081DC899C}">
      <dgm:prSet/>
      <dgm:spPr/>
      <dgm:t>
        <a:bodyPr/>
        <a:lstStyle/>
        <a:p>
          <a:endParaRPr lang="en-US"/>
        </a:p>
      </dgm:t>
    </dgm:pt>
    <dgm:pt modelId="{C5A96220-8DF7-468A-9B59-B28D117938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Q&amp;A</a:t>
          </a:r>
        </a:p>
      </dgm:t>
    </dgm:pt>
    <dgm:pt modelId="{B6D905FD-7314-4D9D-8DBB-A549FD7D5F05}" type="parTrans" cxnId="{4F2E7828-2CBD-47F4-B4CD-19825B0D18E1}">
      <dgm:prSet/>
      <dgm:spPr/>
      <dgm:t>
        <a:bodyPr/>
        <a:lstStyle/>
        <a:p>
          <a:endParaRPr lang="en-US"/>
        </a:p>
      </dgm:t>
    </dgm:pt>
    <dgm:pt modelId="{B80F6890-1940-4AF9-87CB-04FD512FE648}" type="sibTrans" cxnId="{4F2E7828-2CBD-47F4-B4CD-19825B0D18E1}">
      <dgm:prSet/>
      <dgm:spPr/>
      <dgm:t>
        <a:bodyPr/>
        <a:lstStyle/>
        <a:p>
          <a:endParaRPr lang="en-US"/>
        </a:p>
      </dgm:t>
    </dgm:pt>
    <dgm:pt modelId="{7078EBBC-C6F2-49C8-A2AB-10DBE5FD360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 Light" panose="020F0302020204030204"/>
            </a:rPr>
            <a:t>Solution</a:t>
          </a:r>
          <a:endParaRPr lang="en-US" dirty="0"/>
        </a:p>
      </dgm:t>
    </dgm:pt>
    <dgm:pt modelId="{119D4DA5-A551-4B4D-80A6-8E6D667D77E2}" type="parTrans" cxnId="{0CEB1734-4613-42D4-9D34-561C4780AEC5}">
      <dgm:prSet/>
      <dgm:spPr/>
    </dgm:pt>
    <dgm:pt modelId="{3766296D-8E55-43EA-9557-739A8A1EF2B7}" type="sibTrans" cxnId="{0CEB1734-4613-42D4-9D34-561C4780AEC5}">
      <dgm:prSet/>
      <dgm:spPr/>
    </dgm:pt>
    <dgm:pt modelId="{D951166B-C5C8-4541-A6D5-14D2BF0E3AD2}" type="pres">
      <dgm:prSet presAssocID="{20F1D54D-41D4-4661-8784-7F686376B8B0}" presName="root" presStyleCnt="0">
        <dgm:presLayoutVars>
          <dgm:dir/>
          <dgm:resizeHandles val="exact"/>
        </dgm:presLayoutVars>
      </dgm:prSet>
      <dgm:spPr/>
    </dgm:pt>
    <dgm:pt modelId="{126D3488-25D3-4C98-A449-8A7262BA9EDC}" type="pres">
      <dgm:prSet presAssocID="{807379E5-8583-4033-B60F-F7734C90F027}" presName="compNode" presStyleCnt="0"/>
      <dgm:spPr/>
    </dgm:pt>
    <dgm:pt modelId="{CFED9A71-38D9-46B2-83D7-6E7B331DBD64}" type="pres">
      <dgm:prSet presAssocID="{807379E5-8583-4033-B60F-F7734C90F027}" presName="iconBgRect" presStyleLbl="bgShp" presStyleIdx="0" presStyleCnt="5"/>
      <dgm:spPr/>
    </dgm:pt>
    <dgm:pt modelId="{9188D083-6C61-4979-8E21-DC82565987A2}" type="pres">
      <dgm:prSet presAssocID="{807379E5-8583-4033-B60F-F7734C90F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F269949-D04F-447F-A691-5F4833350205}" type="pres">
      <dgm:prSet presAssocID="{807379E5-8583-4033-B60F-F7734C90F027}" presName="spaceRect" presStyleCnt="0"/>
      <dgm:spPr/>
    </dgm:pt>
    <dgm:pt modelId="{0B6F3729-1499-4089-AA0A-678286341C98}" type="pres">
      <dgm:prSet presAssocID="{807379E5-8583-4033-B60F-F7734C90F027}" presName="textRect" presStyleLbl="revTx" presStyleIdx="0" presStyleCnt="5">
        <dgm:presLayoutVars>
          <dgm:chMax val="1"/>
          <dgm:chPref val="1"/>
        </dgm:presLayoutVars>
      </dgm:prSet>
      <dgm:spPr/>
    </dgm:pt>
    <dgm:pt modelId="{F978910E-045C-48D1-8ADB-50331308B573}" type="pres">
      <dgm:prSet presAssocID="{4083333D-E053-4463-BEDA-E4BFAA8B5D01}" presName="sibTrans" presStyleCnt="0"/>
      <dgm:spPr/>
    </dgm:pt>
    <dgm:pt modelId="{2FF2F3A7-9AC0-4962-82CF-549A66D919A3}" type="pres">
      <dgm:prSet presAssocID="{83BDA712-2F8A-4912-97FA-2D87D059F35F}" presName="compNode" presStyleCnt="0"/>
      <dgm:spPr/>
    </dgm:pt>
    <dgm:pt modelId="{E9E73EB3-991E-4890-A2A1-2484E353407C}" type="pres">
      <dgm:prSet presAssocID="{83BDA712-2F8A-4912-97FA-2D87D059F35F}" presName="iconBgRect" presStyleLbl="bgShp" presStyleIdx="1" presStyleCnt="5"/>
      <dgm:spPr/>
    </dgm:pt>
    <dgm:pt modelId="{04FDEC2B-6A75-4861-A946-546B037D2BB4}" type="pres">
      <dgm:prSet presAssocID="{83BDA712-2F8A-4912-97FA-2D87D059F3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B35350D-833F-4B53-8A7A-9EF09B66BA97}" type="pres">
      <dgm:prSet presAssocID="{83BDA712-2F8A-4912-97FA-2D87D059F35F}" presName="spaceRect" presStyleCnt="0"/>
      <dgm:spPr/>
    </dgm:pt>
    <dgm:pt modelId="{9561D4F7-9D25-4564-BAD0-6713527B0141}" type="pres">
      <dgm:prSet presAssocID="{83BDA712-2F8A-4912-97FA-2D87D059F35F}" presName="textRect" presStyleLbl="revTx" presStyleIdx="1" presStyleCnt="5">
        <dgm:presLayoutVars>
          <dgm:chMax val="1"/>
          <dgm:chPref val="1"/>
        </dgm:presLayoutVars>
      </dgm:prSet>
      <dgm:spPr/>
    </dgm:pt>
    <dgm:pt modelId="{A7DCF89E-2A61-47F8-95F5-FD6F1792C91A}" type="pres">
      <dgm:prSet presAssocID="{CAB3977D-2982-4135-9ACD-D7291D5AB20C}" presName="sibTrans" presStyleCnt="0"/>
      <dgm:spPr/>
    </dgm:pt>
    <dgm:pt modelId="{BA38D730-FD6C-4242-B096-FBDF3BAF4642}" type="pres">
      <dgm:prSet presAssocID="{7078EBBC-C6F2-49C8-A2AB-10DBE5FD3606}" presName="compNode" presStyleCnt="0"/>
      <dgm:spPr/>
    </dgm:pt>
    <dgm:pt modelId="{617FB285-F405-43FC-8160-C64C12CB7632}" type="pres">
      <dgm:prSet presAssocID="{7078EBBC-C6F2-49C8-A2AB-10DBE5FD3606}" presName="iconBgRect" presStyleLbl="bgShp" presStyleIdx="2" presStyleCnt="5"/>
      <dgm:spPr/>
    </dgm:pt>
    <dgm:pt modelId="{F526F482-5584-4C90-AD1F-F2DB2031DBD8}" type="pres">
      <dgm:prSet presAssocID="{7078EBBC-C6F2-49C8-A2AB-10DBE5FD3606}" presName="iconRect" presStyleLbl="node1" presStyleIdx="2" presStyleCnt="5"/>
      <dgm:spPr/>
    </dgm:pt>
    <dgm:pt modelId="{1E897698-0E84-42E4-9C2E-B1F146ACCFCC}" type="pres">
      <dgm:prSet presAssocID="{7078EBBC-C6F2-49C8-A2AB-10DBE5FD3606}" presName="spaceRect" presStyleCnt="0"/>
      <dgm:spPr/>
    </dgm:pt>
    <dgm:pt modelId="{73EB2F5F-D98F-4B65-8121-35E8C33133F6}" type="pres">
      <dgm:prSet presAssocID="{7078EBBC-C6F2-49C8-A2AB-10DBE5FD3606}" presName="textRect" presStyleLbl="revTx" presStyleIdx="2" presStyleCnt="5">
        <dgm:presLayoutVars>
          <dgm:chMax val="1"/>
          <dgm:chPref val="1"/>
        </dgm:presLayoutVars>
      </dgm:prSet>
      <dgm:spPr/>
    </dgm:pt>
    <dgm:pt modelId="{3206D286-9BFD-4FC0-88E2-A8B1577EA609}" type="pres">
      <dgm:prSet presAssocID="{3766296D-8E55-43EA-9557-739A8A1EF2B7}" presName="sibTrans" presStyleCnt="0"/>
      <dgm:spPr/>
    </dgm:pt>
    <dgm:pt modelId="{920CAFD4-70C9-4823-AE9D-E5E5327E8372}" type="pres">
      <dgm:prSet presAssocID="{88ED939A-41C1-4F0E-8A4B-CEF9AFE89D6E}" presName="compNode" presStyleCnt="0"/>
      <dgm:spPr/>
    </dgm:pt>
    <dgm:pt modelId="{1AB72710-28F8-40F3-BC77-EE201EC52D4E}" type="pres">
      <dgm:prSet presAssocID="{88ED939A-41C1-4F0E-8A4B-CEF9AFE89D6E}" presName="iconBgRect" presStyleLbl="bgShp" presStyleIdx="3" presStyleCnt="5"/>
      <dgm:spPr/>
    </dgm:pt>
    <dgm:pt modelId="{84948C14-459E-440D-BC87-A52E5958BD2A}" type="pres">
      <dgm:prSet presAssocID="{88ED939A-41C1-4F0E-8A4B-CEF9AFE89D6E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A2B9688-E295-46F2-A23C-301562BC04EF}" type="pres">
      <dgm:prSet presAssocID="{88ED939A-41C1-4F0E-8A4B-CEF9AFE89D6E}" presName="spaceRect" presStyleCnt="0"/>
      <dgm:spPr/>
    </dgm:pt>
    <dgm:pt modelId="{DA8F71B9-B03F-4A21-835E-D8B70CA7876B}" type="pres">
      <dgm:prSet presAssocID="{88ED939A-41C1-4F0E-8A4B-CEF9AFE89D6E}" presName="textRect" presStyleLbl="revTx" presStyleIdx="3" presStyleCnt="5">
        <dgm:presLayoutVars>
          <dgm:chMax val="1"/>
          <dgm:chPref val="1"/>
        </dgm:presLayoutVars>
      </dgm:prSet>
      <dgm:spPr/>
    </dgm:pt>
    <dgm:pt modelId="{DFC51729-77B8-4077-A0F2-06EF15224454}" type="pres">
      <dgm:prSet presAssocID="{3A1D8CA1-3C71-4574-BA2C-CC8D35C5883E}" presName="sibTrans" presStyleCnt="0"/>
      <dgm:spPr/>
    </dgm:pt>
    <dgm:pt modelId="{6BBA2B23-92EC-4AC8-B6EE-674061B845FF}" type="pres">
      <dgm:prSet presAssocID="{C5A96220-8DF7-468A-9B59-B28D11793823}" presName="compNode" presStyleCnt="0"/>
      <dgm:spPr/>
    </dgm:pt>
    <dgm:pt modelId="{74846B5F-625B-4222-9373-0F4125A43A03}" type="pres">
      <dgm:prSet presAssocID="{C5A96220-8DF7-468A-9B59-B28D11793823}" presName="iconBgRect" presStyleLbl="bgShp" presStyleIdx="4" presStyleCnt="5"/>
      <dgm:spPr/>
    </dgm:pt>
    <dgm:pt modelId="{739477AF-1790-4467-A5F0-B6B8E38E57EE}" type="pres">
      <dgm:prSet presAssocID="{C5A96220-8DF7-468A-9B59-B28D11793823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3CF92AF-6CD6-4D59-A17F-5D9EF5BB2AD6}" type="pres">
      <dgm:prSet presAssocID="{C5A96220-8DF7-468A-9B59-B28D11793823}" presName="spaceRect" presStyleCnt="0"/>
      <dgm:spPr/>
    </dgm:pt>
    <dgm:pt modelId="{BAF1348A-9123-4053-B7DD-76FCD5FDC714}" type="pres">
      <dgm:prSet presAssocID="{C5A96220-8DF7-468A-9B59-B28D1179382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2E7828-2CBD-47F4-B4CD-19825B0D18E1}" srcId="{20F1D54D-41D4-4661-8784-7F686376B8B0}" destId="{C5A96220-8DF7-468A-9B59-B28D11793823}" srcOrd="4" destOrd="0" parTransId="{B6D905FD-7314-4D9D-8DBB-A549FD7D5F05}" sibTransId="{B80F6890-1940-4AF9-87CB-04FD512FE648}"/>
    <dgm:cxn modelId="{0CEB1734-4613-42D4-9D34-561C4780AEC5}" srcId="{20F1D54D-41D4-4661-8784-7F686376B8B0}" destId="{7078EBBC-C6F2-49C8-A2AB-10DBE5FD3606}" srcOrd="2" destOrd="0" parTransId="{119D4DA5-A551-4B4D-80A6-8E6D667D77E2}" sibTransId="{3766296D-8E55-43EA-9557-739A8A1EF2B7}"/>
    <dgm:cxn modelId="{DEE5F25E-49DA-47DC-A019-0C2D2BB8A795}" srcId="{20F1D54D-41D4-4661-8784-7F686376B8B0}" destId="{83BDA712-2F8A-4912-97FA-2D87D059F35F}" srcOrd="1" destOrd="0" parTransId="{A6CC2A38-9E0B-49B8-8C9D-2A78F10DA275}" sibTransId="{CAB3977D-2982-4135-9ACD-D7291D5AB20C}"/>
    <dgm:cxn modelId="{69D3AB42-2CD0-4A94-B82E-5B3D15BF6097}" type="presOf" srcId="{88ED939A-41C1-4F0E-8A4B-CEF9AFE89D6E}" destId="{DA8F71B9-B03F-4A21-835E-D8B70CA7876B}" srcOrd="0" destOrd="0" presId="urn:microsoft.com/office/officeart/2018/5/layout/IconCircleLabelList"/>
    <dgm:cxn modelId="{797CFF6E-4589-430D-8E29-6854532433BE}" type="presOf" srcId="{807379E5-8583-4033-B60F-F7734C90F027}" destId="{0B6F3729-1499-4089-AA0A-678286341C98}" srcOrd="0" destOrd="0" presId="urn:microsoft.com/office/officeart/2018/5/layout/IconCircleLabelList"/>
    <dgm:cxn modelId="{9A0EE178-4A4E-405D-AC6C-52BBF9D20667}" type="presOf" srcId="{7078EBBC-C6F2-49C8-A2AB-10DBE5FD3606}" destId="{73EB2F5F-D98F-4B65-8121-35E8C33133F6}" srcOrd="0" destOrd="0" presId="urn:microsoft.com/office/officeart/2018/5/layout/IconCircleLabelList"/>
    <dgm:cxn modelId="{9001EB9E-EA2E-4DD7-9414-CE3081DC899C}" srcId="{20F1D54D-41D4-4661-8784-7F686376B8B0}" destId="{88ED939A-41C1-4F0E-8A4B-CEF9AFE89D6E}" srcOrd="3" destOrd="0" parTransId="{293AA98F-0890-4BF8-B222-363A2F6E24E7}" sibTransId="{3A1D8CA1-3C71-4574-BA2C-CC8D35C5883E}"/>
    <dgm:cxn modelId="{739370C2-3A4E-4C18-AE86-2F373F9B0486}" srcId="{20F1D54D-41D4-4661-8784-7F686376B8B0}" destId="{807379E5-8583-4033-B60F-F7734C90F027}" srcOrd="0" destOrd="0" parTransId="{4F8F44FC-A76C-4A43-A9E5-33DFFF981BBE}" sibTransId="{4083333D-E053-4463-BEDA-E4BFAA8B5D01}"/>
    <dgm:cxn modelId="{5712A8CF-1D17-49D2-B2C2-8401CA69B0D6}" type="presOf" srcId="{83BDA712-2F8A-4912-97FA-2D87D059F35F}" destId="{9561D4F7-9D25-4564-BAD0-6713527B0141}" srcOrd="0" destOrd="0" presId="urn:microsoft.com/office/officeart/2018/5/layout/IconCircleLabelList"/>
    <dgm:cxn modelId="{81244ED3-967D-4FFC-BCA2-C3232D6AB3C3}" type="presOf" srcId="{20F1D54D-41D4-4661-8784-7F686376B8B0}" destId="{D951166B-C5C8-4541-A6D5-14D2BF0E3AD2}" srcOrd="0" destOrd="0" presId="urn:microsoft.com/office/officeart/2018/5/layout/IconCircleLabelList"/>
    <dgm:cxn modelId="{88679AF4-59D4-4CA0-8901-BA0E33ACB226}" type="presOf" srcId="{C5A96220-8DF7-468A-9B59-B28D11793823}" destId="{BAF1348A-9123-4053-B7DD-76FCD5FDC714}" srcOrd="0" destOrd="0" presId="urn:microsoft.com/office/officeart/2018/5/layout/IconCircleLabelList"/>
    <dgm:cxn modelId="{364D7703-71E8-496E-A4AC-333AA37A9523}" type="presParOf" srcId="{D951166B-C5C8-4541-A6D5-14D2BF0E3AD2}" destId="{126D3488-25D3-4C98-A449-8A7262BA9EDC}" srcOrd="0" destOrd="0" presId="urn:microsoft.com/office/officeart/2018/5/layout/IconCircleLabelList"/>
    <dgm:cxn modelId="{255A51B6-B63B-4E09-ADBB-38C17BCD8319}" type="presParOf" srcId="{126D3488-25D3-4C98-A449-8A7262BA9EDC}" destId="{CFED9A71-38D9-46B2-83D7-6E7B331DBD64}" srcOrd="0" destOrd="0" presId="urn:microsoft.com/office/officeart/2018/5/layout/IconCircleLabelList"/>
    <dgm:cxn modelId="{641AA6F1-433C-4F49-AB7A-104CF1FF45A1}" type="presParOf" srcId="{126D3488-25D3-4C98-A449-8A7262BA9EDC}" destId="{9188D083-6C61-4979-8E21-DC82565987A2}" srcOrd="1" destOrd="0" presId="urn:microsoft.com/office/officeart/2018/5/layout/IconCircleLabelList"/>
    <dgm:cxn modelId="{5ADD4A5E-A3C7-4827-8DC9-41B6E6ED4DCF}" type="presParOf" srcId="{126D3488-25D3-4C98-A449-8A7262BA9EDC}" destId="{8F269949-D04F-447F-A691-5F4833350205}" srcOrd="2" destOrd="0" presId="urn:microsoft.com/office/officeart/2018/5/layout/IconCircleLabelList"/>
    <dgm:cxn modelId="{31921A59-7F2E-4961-80B4-9CDD974A4CF8}" type="presParOf" srcId="{126D3488-25D3-4C98-A449-8A7262BA9EDC}" destId="{0B6F3729-1499-4089-AA0A-678286341C98}" srcOrd="3" destOrd="0" presId="urn:microsoft.com/office/officeart/2018/5/layout/IconCircleLabelList"/>
    <dgm:cxn modelId="{9AE91669-A36B-4124-A344-38D62C3680C3}" type="presParOf" srcId="{D951166B-C5C8-4541-A6D5-14D2BF0E3AD2}" destId="{F978910E-045C-48D1-8ADB-50331308B573}" srcOrd="1" destOrd="0" presId="urn:microsoft.com/office/officeart/2018/5/layout/IconCircleLabelList"/>
    <dgm:cxn modelId="{C6F83370-B272-4E30-8300-3D7BDDF5490B}" type="presParOf" srcId="{D951166B-C5C8-4541-A6D5-14D2BF0E3AD2}" destId="{2FF2F3A7-9AC0-4962-82CF-549A66D919A3}" srcOrd="2" destOrd="0" presId="urn:microsoft.com/office/officeart/2018/5/layout/IconCircleLabelList"/>
    <dgm:cxn modelId="{28E67D2F-A608-4BC6-A0A2-A52F8F7E0151}" type="presParOf" srcId="{2FF2F3A7-9AC0-4962-82CF-549A66D919A3}" destId="{E9E73EB3-991E-4890-A2A1-2484E353407C}" srcOrd="0" destOrd="0" presId="urn:microsoft.com/office/officeart/2018/5/layout/IconCircleLabelList"/>
    <dgm:cxn modelId="{8D66A21D-98D6-4E6E-BB46-CFCFAB5701EC}" type="presParOf" srcId="{2FF2F3A7-9AC0-4962-82CF-549A66D919A3}" destId="{04FDEC2B-6A75-4861-A946-546B037D2BB4}" srcOrd="1" destOrd="0" presId="urn:microsoft.com/office/officeart/2018/5/layout/IconCircleLabelList"/>
    <dgm:cxn modelId="{88F86528-F199-4B54-8D2A-0BE2A310D7EE}" type="presParOf" srcId="{2FF2F3A7-9AC0-4962-82CF-549A66D919A3}" destId="{4B35350D-833F-4B53-8A7A-9EF09B66BA97}" srcOrd="2" destOrd="0" presId="urn:microsoft.com/office/officeart/2018/5/layout/IconCircleLabelList"/>
    <dgm:cxn modelId="{164F70D8-2588-41A8-8BEB-456EEA656F2D}" type="presParOf" srcId="{2FF2F3A7-9AC0-4962-82CF-549A66D919A3}" destId="{9561D4F7-9D25-4564-BAD0-6713527B0141}" srcOrd="3" destOrd="0" presId="urn:microsoft.com/office/officeart/2018/5/layout/IconCircleLabelList"/>
    <dgm:cxn modelId="{E4F1222D-E53A-43FF-9E8B-1A9073680595}" type="presParOf" srcId="{D951166B-C5C8-4541-A6D5-14D2BF0E3AD2}" destId="{A7DCF89E-2A61-47F8-95F5-FD6F1792C91A}" srcOrd="3" destOrd="0" presId="urn:microsoft.com/office/officeart/2018/5/layout/IconCircleLabelList"/>
    <dgm:cxn modelId="{C148B824-1FCF-407D-BC00-33A6976F59C2}" type="presParOf" srcId="{D951166B-C5C8-4541-A6D5-14D2BF0E3AD2}" destId="{BA38D730-FD6C-4242-B096-FBDF3BAF4642}" srcOrd="4" destOrd="0" presId="urn:microsoft.com/office/officeart/2018/5/layout/IconCircleLabelList"/>
    <dgm:cxn modelId="{EBC9CE83-3E1F-48CE-90C7-B66AC6AD697B}" type="presParOf" srcId="{BA38D730-FD6C-4242-B096-FBDF3BAF4642}" destId="{617FB285-F405-43FC-8160-C64C12CB7632}" srcOrd="0" destOrd="0" presId="urn:microsoft.com/office/officeart/2018/5/layout/IconCircleLabelList"/>
    <dgm:cxn modelId="{7B193510-A07E-4314-A0A6-777D5C904518}" type="presParOf" srcId="{BA38D730-FD6C-4242-B096-FBDF3BAF4642}" destId="{F526F482-5584-4C90-AD1F-F2DB2031DBD8}" srcOrd="1" destOrd="0" presId="urn:microsoft.com/office/officeart/2018/5/layout/IconCircleLabelList"/>
    <dgm:cxn modelId="{292B5694-A0E7-4724-8C5C-0B27AB30C09D}" type="presParOf" srcId="{BA38D730-FD6C-4242-B096-FBDF3BAF4642}" destId="{1E897698-0E84-42E4-9C2E-B1F146ACCFCC}" srcOrd="2" destOrd="0" presId="urn:microsoft.com/office/officeart/2018/5/layout/IconCircleLabelList"/>
    <dgm:cxn modelId="{8F5D4450-6778-4797-A026-080E91F7867B}" type="presParOf" srcId="{BA38D730-FD6C-4242-B096-FBDF3BAF4642}" destId="{73EB2F5F-D98F-4B65-8121-35E8C33133F6}" srcOrd="3" destOrd="0" presId="urn:microsoft.com/office/officeart/2018/5/layout/IconCircleLabelList"/>
    <dgm:cxn modelId="{DCF6E7F5-48AD-4047-8ACB-22834E26533C}" type="presParOf" srcId="{D951166B-C5C8-4541-A6D5-14D2BF0E3AD2}" destId="{3206D286-9BFD-4FC0-88E2-A8B1577EA609}" srcOrd="5" destOrd="0" presId="urn:microsoft.com/office/officeart/2018/5/layout/IconCircleLabelList"/>
    <dgm:cxn modelId="{3AD0BE92-493A-42D2-B949-D84D06827DF4}" type="presParOf" srcId="{D951166B-C5C8-4541-A6D5-14D2BF0E3AD2}" destId="{920CAFD4-70C9-4823-AE9D-E5E5327E8372}" srcOrd="6" destOrd="0" presId="urn:microsoft.com/office/officeart/2018/5/layout/IconCircleLabelList"/>
    <dgm:cxn modelId="{0217A978-6554-4CCA-9259-FF9BAFAEEBC2}" type="presParOf" srcId="{920CAFD4-70C9-4823-AE9D-E5E5327E8372}" destId="{1AB72710-28F8-40F3-BC77-EE201EC52D4E}" srcOrd="0" destOrd="0" presId="urn:microsoft.com/office/officeart/2018/5/layout/IconCircleLabelList"/>
    <dgm:cxn modelId="{E5B6EEB2-70E7-469D-9A55-A6FBDD6D19D5}" type="presParOf" srcId="{920CAFD4-70C9-4823-AE9D-E5E5327E8372}" destId="{84948C14-459E-440D-BC87-A52E5958BD2A}" srcOrd="1" destOrd="0" presId="urn:microsoft.com/office/officeart/2018/5/layout/IconCircleLabelList"/>
    <dgm:cxn modelId="{7D3AFD56-CC7B-4C8E-9492-60D63BB786D7}" type="presParOf" srcId="{920CAFD4-70C9-4823-AE9D-E5E5327E8372}" destId="{EA2B9688-E295-46F2-A23C-301562BC04EF}" srcOrd="2" destOrd="0" presId="urn:microsoft.com/office/officeart/2018/5/layout/IconCircleLabelList"/>
    <dgm:cxn modelId="{D22BB01C-AF1D-4A25-BA56-91EAF55CE886}" type="presParOf" srcId="{920CAFD4-70C9-4823-AE9D-E5E5327E8372}" destId="{DA8F71B9-B03F-4A21-835E-D8B70CA7876B}" srcOrd="3" destOrd="0" presId="urn:microsoft.com/office/officeart/2018/5/layout/IconCircleLabelList"/>
    <dgm:cxn modelId="{19C9D4E2-2315-44DD-B588-C7677E8A214E}" type="presParOf" srcId="{D951166B-C5C8-4541-A6D5-14D2BF0E3AD2}" destId="{DFC51729-77B8-4077-A0F2-06EF15224454}" srcOrd="7" destOrd="0" presId="urn:microsoft.com/office/officeart/2018/5/layout/IconCircleLabelList"/>
    <dgm:cxn modelId="{5431FBD4-276B-425F-A3EF-B17F25C4579E}" type="presParOf" srcId="{D951166B-C5C8-4541-A6D5-14D2BF0E3AD2}" destId="{6BBA2B23-92EC-4AC8-B6EE-674061B845FF}" srcOrd="8" destOrd="0" presId="urn:microsoft.com/office/officeart/2018/5/layout/IconCircleLabelList"/>
    <dgm:cxn modelId="{EA5FE7EA-F1EB-4A60-A74B-7DA9ADC213F2}" type="presParOf" srcId="{6BBA2B23-92EC-4AC8-B6EE-674061B845FF}" destId="{74846B5F-625B-4222-9373-0F4125A43A03}" srcOrd="0" destOrd="0" presId="urn:microsoft.com/office/officeart/2018/5/layout/IconCircleLabelList"/>
    <dgm:cxn modelId="{594C1B61-736C-43C1-92C0-075AC52CAE42}" type="presParOf" srcId="{6BBA2B23-92EC-4AC8-B6EE-674061B845FF}" destId="{739477AF-1790-4467-A5F0-B6B8E38E57EE}" srcOrd="1" destOrd="0" presId="urn:microsoft.com/office/officeart/2018/5/layout/IconCircleLabelList"/>
    <dgm:cxn modelId="{E73EDCB7-23B8-4B2E-987B-1C78F9614BCB}" type="presParOf" srcId="{6BBA2B23-92EC-4AC8-B6EE-674061B845FF}" destId="{03CF92AF-6CD6-4D59-A17F-5D9EF5BB2AD6}" srcOrd="2" destOrd="0" presId="urn:microsoft.com/office/officeart/2018/5/layout/IconCircleLabelList"/>
    <dgm:cxn modelId="{5E8A421F-105C-4130-8513-6531B85AFB86}" type="presParOf" srcId="{6BBA2B23-92EC-4AC8-B6EE-674061B845FF}" destId="{BAF1348A-9123-4053-B7DD-76FCD5FDC7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BAFEE-3B97-4496-8E67-EADE0F031B3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7A53C7-77A9-4D40-AF33-CF34694A87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Client Overview:</a:t>
          </a:r>
          <a:endParaRPr lang="en-US"/>
        </a:p>
      </dgm:t>
    </dgm:pt>
    <dgm:pt modelId="{05E87F42-F1B0-4761-A85F-E69973A83A23}" type="parTrans" cxnId="{657915D8-FB8B-4B22-9F86-E2F46F126D57}">
      <dgm:prSet/>
      <dgm:spPr/>
      <dgm:t>
        <a:bodyPr/>
        <a:lstStyle/>
        <a:p>
          <a:endParaRPr lang="en-US"/>
        </a:p>
      </dgm:t>
    </dgm:pt>
    <dgm:pt modelId="{62045080-2B93-470D-A86C-75F164761945}" type="sibTrans" cxnId="{657915D8-FB8B-4B22-9F86-E2F46F126D57}">
      <dgm:prSet/>
      <dgm:spPr/>
      <dgm:t>
        <a:bodyPr/>
        <a:lstStyle/>
        <a:p>
          <a:endParaRPr lang="en-US"/>
        </a:p>
      </dgm:t>
    </dgm:pt>
    <dgm:pt modelId="{BA2DD0EB-DCE6-4BC7-B16C-EC3BC8CCD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InnovateTech</a:t>
          </a:r>
          <a:r>
            <a:rPr lang="en-US"/>
            <a:t>, a rapidly growing tech firm.</a:t>
          </a:r>
        </a:p>
      </dgm:t>
    </dgm:pt>
    <dgm:pt modelId="{EF1B24B0-9D26-4B8C-BD32-CE668BC04EB5}" type="parTrans" cxnId="{E2023ED9-224E-440E-ACB2-2E18B86422E3}">
      <dgm:prSet/>
      <dgm:spPr/>
      <dgm:t>
        <a:bodyPr/>
        <a:lstStyle/>
        <a:p>
          <a:endParaRPr lang="en-US"/>
        </a:p>
      </dgm:t>
    </dgm:pt>
    <dgm:pt modelId="{DB6524E9-DD7D-4EA1-AA83-CEA22B5B5A0D}" type="sibTrans" cxnId="{E2023ED9-224E-440E-ACB2-2E18B86422E3}">
      <dgm:prSet/>
      <dgm:spPr/>
      <dgm:t>
        <a:bodyPr/>
        <a:lstStyle/>
        <a:p>
          <a:endParaRPr lang="en-US"/>
        </a:p>
      </dgm:t>
    </dgm:pt>
    <dgm:pt modelId="{496A092F-5577-4366-A079-C6469BE17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Workforce of 20 employees across Sales, R&amp;D, and IT Management.</a:t>
          </a:r>
        </a:p>
      </dgm:t>
    </dgm:pt>
    <dgm:pt modelId="{464EF0E7-24C7-48AE-8C77-FD0EEB73FED4}" type="parTrans" cxnId="{F66A84B3-92D4-4409-A870-E7945EBB0980}">
      <dgm:prSet/>
      <dgm:spPr/>
      <dgm:t>
        <a:bodyPr/>
        <a:lstStyle/>
        <a:p>
          <a:endParaRPr lang="en-US"/>
        </a:p>
      </dgm:t>
    </dgm:pt>
    <dgm:pt modelId="{1D4F7009-D8AD-4C07-9B0E-979A3ED74B0D}" type="sibTrans" cxnId="{F66A84B3-92D4-4409-A870-E7945EBB0980}">
      <dgm:prSet/>
      <dgm:spPr/>
      <dgm:t>
        <a:bodyPr/>
        <a:lstStyle/>
        <a:p>
          <a:endParaRPr lang="en-US"/>
        </a:p>
      </dgm:t>
    </dgm:pt>
    <dgm:pt modelId="{84DC99C5-AF72-4BA4-9E13-341C6B898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Emphasis on a robust and secure network infrastructure.</a:t>
          </a:r>
        </a:p>
      </dgm:t>
    </dgm:pt>
    <dgm:pt modelId="{D699A6D0-C240-4744-8F75-9B57724D340F}" type="parTrans" cxnId="{BC31AAB1-261E-4334-A196-8CDEE978C676}">
      <dgm:prSet/>
      <dgm:spPr/>
      <dgm:t>
        <a:bodyPr/>
        <a:lstStyle/>
        <a:p>
          <a:endParaRPr lang="en-US"/>
        </a:p>
      </dgm:t>
    </dgm:pt>
    <dgm:pt modelId="{3E87EAEE-B0B5-4AFF-8B4C-30D97284482C}" type="sibTrans" cxnId="{BC31AAB1-261E-4334-A196-8CDEE978C676}">
      <dgm:prSet/>
      <dgm:spPr/>
      <dgm:t>
        <a:bodyPr/>
        <a:lstStyle/>
        <a:p>
          <a:endParaRPr lang="en-US"/>
        </a:p>
      </dgm:t>
    </dgm:pt>
    <dgm:pt modelId="{6CFB6F7F-B134-4AFD-A5E5-6290DF11C5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Project Objectives:</a:t>
          </a:r>
          <a:endParaRPr lang="en-US"/>
        </a:p>
      </dgm:t>
    </dgm:pt>
    <dgm:pt modelId="{94E45F14-877A-4AF1-B1FF-96537033A322}" type="parTrans" cxnId="{1FF0E84D-F3A5-4719-953A-D813FB457F5F}">
      <dgm:prSet/>
      <dgm:spPr/>
      <dgm:t>
        <a:bodyPr/>
        <a:lstStyle/>
        <a:p>
          <a:endParaRPr lang="en-US"/>
        </a:p>
      </dgm:t>
    </dgm:pt>
    <dgm:pt modelId="{C3987C9D-5D3B-4CB9-A80E-1EFA1DEF3B4F}" type="sibTrans" cxnId="{1FF0E84D-F3A5-4719-953A-D813FB457F5F}">
      <dgm:prSet/>
      <dgm:spPr/>
      <dgm:t>
        <a:bodyPr/>
        <a:lstStyle/>
        <a:p>
          <a:endParaRPr lang="en-US"/>
        </a:p>
      </dgm:t>
    </dgm:pt>
    <dgm:pt modelId="{A998FB3A-31ED-4C7E-A61C-BB8BD44D0E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Comprehensive network upgrade led by</a:t>
          </a:r>
          <a:r>
            <a:rPr lang="en-US">
              <a:latin typeface="Calibri Light" panose="020F0302020204030204"/>
            </a:rPr>
            <a:t> NPV</a:t>
          </a:r>
          <a:r>
            <a:rPr lang="en-US"/>
            <a:t> Tech Solutions.</a:t>
          </a:r>
        </a:p>
      </dgm:t>
    </dgm:pt>
    <dgm:pt modelId="{0800FC1E-36B7-4BB9-9FB0-222D642B72A1}" type="parTrans" cxnId="{0A165255-D81D-4CF7-8CB6-A1A099F328DD}">
      <dgm:prSet/>
      <dgm:spPr/>
      <dgm:t>
        <a:bodyPr/>
        <a:lstStyle/>
        <a:p>
          <a:endParaRPr lang="en-US"/>
        </a:p>
      </dgm:t>
    </dgm:pt>
    <dgm:pt modelId="{E250E621-BBB0-41FD-BAE9-F9990FE1A21D}" type="sibTrans" cxnId="{0A165255-D81D-4CF7-8CB6-A1A099F328DD}">
      <dgm:prSet/>
      <dgm:spPr/>
      <dgm:t>
        <a:bodyPr/>
        <a:lstStyle/>
        <a:p>
          <a:endParaRPr lang="en-US"/>
        </a:p>
      </dgm:t>
    </dgm:pt>
    <dgm:pt modelId="{15403CAA-E96D-4907-B8B0-122A41075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CEO's emphasis on seamless communication, data security, and collaboration.</a:t>
          </a:r>
        </a:p>
      </dgm:t>
    </dgm:pt>
    <dgm:pt modelId="{8151C722-C548-4DDB-BBD9-6BD1D8D79E9F}" type="parTrans" cxnId="{A93E4001-0B20-4636-9188-509B0BEF2036}">
      <dgm:prSet/>
      <dgm:spPr/>
      <dgm:t>
        <a:bodyPr/>
        <a:lstStyle/>
        <a:p>
          <a:endParaRPr lang="en-US"/>
        </a:p>
      </dgm:t>
    </dgm:pt>
    <dgm:pt modelId="{C9D575D2-7D86-4E2B-8EC3-CB77F4B5E2D2}" type="sibTrans" cxnId="{A93E4001-0B20-4636-9188-509B0BEF2036}">
      <dgm:prSet/>
      <dgm:spPr/>
      <dgm:t>
        <a:bodyPr/>
        <a:lstStyle/>
        <a:p>
          <a:endParaRPr lang="en-US"/>
        </a:p>
      </dgm:t>
    </dgm:pt>
    <dgm:pt modelId="{7C4AB3DF-27BA-4ADB-B494-98061C0B9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of reliable backup solutions and streamlined IT onboarding.</a:t>
          </a:r>
        </a:p>
      </dgm:t>
    </dgm:pt>
    <dgm:pt modelId="{5241E459-5BDB-42C8-81D8-AB7715501867}" type="parTrans" cxnId="{F952C56F-D73D-44D8-BCD2-4199FA8DFE6A}">
      <dgm:prSet/>
      <dgm:spPr/>
      <dgm:t>
        <a:bodyPr/>
        <a:lstStyle/>
        <a:p>
          <a:endParaRPr lang="en-US"/>
        </a:p>
      </dgm:t>
    </dgm:pt>
    <dgm:pt modelId="{C79278F4-97F6-4138-9439-E036491C61E1}" type="sibTrans" cxnId="{F952C56F-D73D-44D8-BCD2-4199FA8DFE6A}">
      <dgm:prSet/>
      <dgm:spPr/>
      <dgm:t>
        <a:bodyPr/>
        <a:lstStyle/>
        <a:p>
          <a:endParaRPr lang="en-US"/>
        </a:p>
      </dgm:t>
    </dgm:pt>
    <dgm:pt modelId="{531FEB95-7953-4E1D-9CD0-ABB5744301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Specific Goals:</a:t>
          </a:r>
          <a:endParaRPr lang="en-US"/>
        </a:p>
      </dgm:t>
    </dgm:pt>
    <dgm:pt modelId="{518E4305-7229-43E0-AE7C-951099446527}" type="parTrans" cxnId="{35283B37-0E1F-44EE-9322-524C6B6CBBD0}">
      <dgm:prSet/>
      <dgm:spPr/>
      <dgm:t>
        <a:bodyPr/>
        <a:lstStyle/>
        <a:p>
          <a:endParaRPr lang="en-US"/>
        </a:p>
      </dgm:t>
    </dgm:pt>
    <dgm:pt modelId="{620DFB14-93D6-471A-B34D-6154BC49F11F}" type="sibTrans" cxnId="{35283B37-0E1F-44EE-9322-524C6B6CBBD0}">
      <dgm:prSet/>
      <dgm:spPr/>
      <dgm:t>
        <a:bodyPr/>
        <a:lstStyle/>
        <a:p>
          <a:endParaRPr lang="en-US"/>
        </a:p>
      </dgm:t>
    </dgm:pt>
    <dgm:pt modelId="{4CDE9D9A-403C-492E-997B-B34EE3D0C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 communication between the office and central server.</a:t>
          </a:r>
        </a:p>
      </dgm:t>
    </dgm:pt>
    <dgm:pt modelId="{6DF92826-896E-4E04-A44E-C7C91E7BC239}" type="parTrans" cxnId="{B695279E-48EE-4953-A911-368ED23AEC99}">
      <dgm:prSet/>
      <dgm:spPr/>
      <dgm:t>
        <a:bodyPr/>
        <a:lstStyle/>
        <a:p>
          <a:endParaRPr lang="en-US"/>
        </a:p>
      </dgm:t>
    </dgm:pt>
    <dgm:pt modelId="{57DDA620-8336-45BB-890B-7091AD225A94}" type="sibTrans" cxnId="{B695279E-48EE-4953-A911-368ED23AEC99}">
      <dgm:prSet/>
      <dgm:spPr/>
      <dgm:t>
        <a:bodyPr/>
        <a:lstStyle/>
        <a:p>
          <a:endParaRPr lang="en-US"/>
        </a:p>
      </dgm:t>
    </dgm:pt>
    <dgm:pt modelId="{51471A9B-144C-42B1-89CD-47EE07E72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data security measures.</a:t>
          </a:r>
        </a:p>
      </dgm:t>
    </dgm:pt>
    <dgm:pt modelId="{6F7A04D8-9C27-4857-87BA-08962F729E73}" type="parTrans" cxnId="{3386EF8D-8039-48D2-9CB4-2A80A4121D31}">
      <dgm:prSet/>
      <dgm:spPr/>
      <dgm:t>
        <a:bodyPr/>
        <a:lstStyle/>
        <a:p>
          <a:endParaRPr lang="en-US"/>
        </a:p>
      </dgm:t>
    </dgm:pt>
    <dgm:pt modelId="{0A3DE6AE-C154-415C-B4CF-DBF6CFB424F2}" type="sibTrans" cxnId="{3386EF8D-8039-48D2-9CB4-2A80A4121D31}">
      <dgm:prSet/>
      <dgm:spPr/>
      <dgm:t>
        <a:bodyPr/>
        <a:lstStyle/>
        <a:p>
          <a:endParaRPr lang="en-US"/>
        </a:p>
      </dgm:t>
    </dgm:pt>
    <dgm:pt modelId="{556690C1-6B19-4A0D-BC4D-D3CB7E2A0A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Foster collaboration through efficient file shares.</a:t>
          </a:r>
        </a:p>
      </dgm:t>
    </dgm:pt>
    <dgm:pt modelId="{A97BD0EF-BCE5-49F5-ABB8-01AD547472F9}" type="parTrans" cxnId="{5DECC121-E6D1-44F3-881E-46B6F20B7E55}">
      <dgm:prSet/>
      <dgm:spPr/>
      <dgm:t>
        <a:bodyPr/>
        <a:lstStyle/>
        <a:p>
          <a:endParaRPr lang="en-US"/>
        </a:p>
      </dgm:t>
    </dgm:pt>
    <dgm:pt modelId="{D7EBE595-6451-43B8-B1AD-8BB2BAF90526}" type="sibTrans" cxnId="{5DECC121-E6D1-44F3-881E-46B6F20B7E55}">
      <dgm:prSet/>
      <dgm:spPr/>
      <dgm:t>
        <a:bodyPr/>
        <a:lstStyle/>
        <a:p>
          <a:endParaRPr lang="en-US"/>
        </a:p>
      </dgm:t>
    </dgm:pt>
    <dgm:pt modelId="{ACBB5D71-9020-432F-BC43-C1FBF907A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a robust backup solution for business continuity.</a:t>
          </a:r>
        </a:p>
      </dgm:t>
    </dgm:pt>
    <dgm:pt modelId="{2488774A-3382-4384-BA44-EA21EEC02E48}" type="parTrans" cxnId="{1C111C7A-057E-4CCA-B80B-7BC9BA78B03D}">
      <dgm:prSet/>
      <dgm:spPr/>
      <dgm:t>
        <a:bodyPr/>
        <a:lstStyle/>
        <a:p>
          <a:endParaRPr lang="en-US"/>
        </a:p>
      </dgm:t>
    </dgm:pt>
    <dgm:pt modelId="{CA063ECA-F319-4678-8015-14179A80BC89}" type="sibTrans" cxnId="{1C111C7A-057E-4CCA-B80B-7BC9BA78B03D}">
      <dgm:prSet/>
      <dgm:spPr/>
      <dgm:t>
        <a:bodyPr/>
        <a:lstStyle/>
        <a:p>
          <a:endParaRPr lang="en-US"/>
        </a:p>
      </dgm:t>
    </dgm:pt>
    <dgm:pt modelId="{A337B055-9294-4EFD-9C98-BB3501E36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industry best practices for IT onboarding.</a:t>
          </a:r>
        </a:p>
      </dgm:t>
    </dgm:pt>
    <dgm:pt modelId="{4348FDA1-0088-4D09-9AC3-CBDAC2CA026D}" type="parTrans" cxnId="{7B7BA3D7-3D6E-471E-AA8A-5A0D3B7E77ED}">
      <dgm:prSet/>
      <dgm:spPr/>
      <dgm:t>
        <a:bodyPr/>
        <a:lstStyle/>
        <a:p>
          <a:endParaRPr lang="en-US"/>
        </a:p>
      </dgm:t>
    </dgm:pt>
    <dgm:pt modelId="{86B3D0FC-0EFA-4B37-8827-EE807C782DB6}" type="sibTrans" cxnId="{7B7BA3D7-3D6E-471E-AA8A-5A0D3B7E77ED}">
      <dgm:prSet/>
      <dgm:spPr/>
      <dgm:t>
        <a:bodyPr/>
        <a:lstStyle/>
        <a:p>
          <a:endParaRPr lang="en-US"/>
        </a:p>
      </dgm:t>
    </dgm:pt>
    <dgm:pt modelId="{D371E055-6DC6-4AA0-9E95-319550C8F9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>
              <a:latin typeface="Calibri Light" panose="020F0302020204030204"/>
            </a:rPr>
            <a:t>NVP</a:t>
          </a:r>
          <a:r>
            <a:rPr lang="en-US" b="0"/>
            <a:t> Tech Solutions Role:</a:t>
          </a:r>
        </a:p>
      </dgm:t>
    </dgm:pt>
    <dgm:pt modelId="{61EF558A-CC4A-49C6-BED4-8D66A1D29CB5}" type="parTrans" cxnId="{B2279929-5AC8-4E13-BD45-6580F9D51480}">
      <dgm:prSet/>
      <dgm:spPr/>
      <dgm:t>
        <a:bodyPr/>
        <a:lstStyle/>
        <a:p>
          <a:endParaRPr lang="en-US"/>
        </a:p>
      </dgm:t>
    </dgm:pt>
    <dgm:pt modelId="{CD411D61-EDBB-4BAA-AB0A-1B1348FF9DF4}" type="sibTrans" cxnId="{B2279929-5AC8-4E13-BD45-6580F9D51480}">
      <dgm:prSet/>
      <dgm:spPr/>
      <dgm:t>
        <a:bodyPr/>
        <a:lstStyle/>
        <a:p>
          <a:endParaRPr lang="en-US"/>
        </a:p>
      </dgm:t>
    </dgm:pt>
    <dgm:pt modelId="{92314D58-BC0B-48D0-B3EC-224A52F292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Tasked with delivering a tailored solution.</a:t>
          </a:r>
        </a:p>
      </dgm:t>
    </dgm:pt>
    <dgm:pt modelId="{50A98FEB-CDE9-43F5-BCFB-313682BD4F17}" type="parTrans" cxnId="{FC55DBDF-AA1C-48A3-B8E7-5B9DD14F12E6}">
      <dgm:prSet/>
      <dgm:spPr/>
      <dgm:t>
        <a:bodyPr/>
        <a:lstStyle/>
        <a:p>
          <a:endParaRPr lang="en-US"/>
        </a:p>
      </dgm:t>
    </dgm:pt>
    <dgm:pt modelId="{88D38943-3081-4DD6-B4A4-990A3DA5FC7E}" type="sibTrans" cxnId="{FC55DBDF-AA1C-48A3-B8E7-5B9DD14F12E6}">
      <dgm:prSet/>
      <dgm:spPr/>
      <dgm:t>
        <a:bodyPr/>
        <a:lstStyle/>
        <a:p>
          <a:endParaRPr lang="en-US"/>
        </a:p>
      </dgm:t>
    </dgm:pt>
    <dgm:pt modelId="{2E5472FB-752D-46AB-B6BA-092B205DA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scalability, security, and efficiency in the network environment.</a:t>
          </a:r>
        </a:p>
      </dgm:t>
    </dgm:pt>
    <dgm:pt modelId="{4FBCADBA-F28A-42F2-96C0-FF492467AC1F}" type="parTrans" cxnId="{FE43BA78-90E0-4B2E-AE1B-2A7687E92A2A}">
      <dgm:prSet/>
      <dgm:spPr/>
      <dgm:t>
        <a:bodyPr/>
        <a:lstStyle/>
        <a:p>
          <a:endParaRPr lang="en-US"/>
        </a:p>
      </dgm:t>
    </dgm:pt>
    <dgm:pt modelId="{D95E8286-3B1D-4E7E-9CBC-A60A6CA07E6C}" type="sibTrans" cxnId="{FE43BA78-90E0-4B2E-AE1B-2A7687E92A2A}">
      <dgm:prSet/>
      <dgm:spPr/>
      <dgm:t>
        <a:bodyPr/>
        <a:lstStyle/>
        <a:p>
          <a:endParaRPr lang="en-US"/>
        </a:p>
      </dgm:t>
    </dgm:pt>
    <dgm:pt modelId="{9C7F3969-B09B-49DD-8774-54009D9FA919}" type="pres">
      <dgm:prSet presAssocID="{2B7BAFEE-3B97-4496-8E67-EADE0F031B3B}" presName="root" presStyleCnt="0">
        <dgm:presLayoutVars>
          <dgm:dir/>
          <dgm:resizeHandles val="exact"/>
        </dgm:presLayoutVars>
      </dgm:prSet>
      <dgm:spPr/>
    </dgm:pt>
    <dgm:pt modelId="{7D1D9EEB-C5DB-4816-BBCF-1EEF0EB3E889}" type="pres">
      <dgm:prSet presAssocID="{597A53C7-77A9-4D40-AF33-CF34694A87AA}" presName="compNode" presStyleCnt="0"/>
      <dgm:spPr/>
    </dgm:pt>
    <dgm:pt modelId="{38FE0F90-CF96-4AAD-A110-04AAAB507295}" type="pres">
      <dgm:prSet presAssocID="{597A53C7-77A9-4D40-AF33-CF34694A87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9353DBE-C583-4E46-99D6-E6525DE18CC3}" type="pres">
      <dgm:prSet presAssocID="{597A53C7-77A9-4D40-AF33-CF34694A87AA}" presName="iconSpace" presStyleCnt="0"/>
      <dgm:spPr/>
    </dgm:pt>
    <dgm:pt modelId="{3F07DDF1-CE51-408A-A06D-CDF98B5CCF2B}" type="pres">
      <dgm:prSet presAssocID="{597A53C7-77A9-4D40-AF33-CF34694A87AA}" presName="parTx" presStyleLbl="revTx" presStyleIdx="0" presStyleCnt="8">
        <dgm:presLayoutVars>
          <dgm:chMax val="0"/>
          <dgm:chPref val="0"/>
        </dgm:presLayoutVars>
      </dgm:prSet>
      <dgm:spPr/>
    </dgm:pt>
    <dgm:pt modelId="{99E1593A-29FA-4810-8F61-6DE6336E185C}" type="pres">
      <dgm:prSet presAssocID="{597A53C7-77A9-4D40-AF33-CF34694A87AA}" presName="txSpace" presStyleCnt="0"/>
      <dgm:spPr/>
    </dgm:pt>
    <dgm:pt modelId="{5ECE5A9F-931B-4BC2-AD7B-93B18AB59D57}" type="pres">
      <dgm:prSet presAssocID="{597A53C7-77A9-4D40-AF33-CF34694A87AA}" presName="desTx" presStyleLbl="revTx" presStyleIdx="1" presStyleCnt="8">
        <dgm:presLayoutVars/>
      </dgm:prSet>
      <dgm:spPr/>
    </dgm:pt>
    <dgm:pt modelId="{E9601704-DB9E-4841-A7F1-0789C015CB91}" type="pres">
      <dgm:prSet presAssocID="{62045080-2B93-470D-A86C-75F164761945}" presName="sibTrans" presStyleCnt="0"/>
      <dgm:spPr/>
    </dgm:pt>
    <dgm:pt modelId="{F9114EB2-F029-429B-B8AA-1348A890DBFD}" type="pres">
      <dgm:prSet presAssocID="{6CFB6F7F-B134-4AFD-A5E5-6290DF11C540}" presName="compNode" presStyleCnt="0"/>
      <dgm:spPr/>
    </dgm:pt>
    <dgm:pt modelId="{1335990C-3FDB-431C-A40E-D4BC6388E1D3}" type="pres">
      <dgm:prSet presAssocID="{6CFB6F7F-B134-4AFD-A5E5-6290DF11C5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D2EABE5-5A7B-406D-A81D-F8717B8602F2}" type="pres">
      <dgm:prSet presAssocID="{6CFB6F7F-B134-4AFD-A5E5-6290DF11C540}" presName="iconSpace" presStyleCnt="0"/>
      <dgm:spPr/>
    </dgm:pt>
    <dgm:pt modelId="{8EACE339-D904-4022-8464-0950A1F590C6}" type="pres">
      <dgm:prSet presAssocID="{6CFB6F7F-B134-4AFD-A5E5-6290DF11C540}" presName="parTx" presStyleLbl="revTx" presStyleIdx="2" presStyleCnt="8">
        <dgm:presLayoutVars>
          <dgm:chMax val="0"/>
          <dgm:chPref val="0"/>
        </dgm:presLayoutVars>
      </dgm:prSet>
      <dgm:spPr/>
    </dgm:pt>
    <dgm:pt modelId="{6C87B8E8-AA3D-4A83-B270-EF694EC6A0B2}" type="pres">
      <dgm:prSet presAssocID="{6CFB6F7F-B134-4AFD-A5E5-6290DF11C540}" presName="txSpace" presStyleCnt="0"/>
      <dgm:spPr/>
    </dgm:pt>
    <dgm:pt modelId="{A86DADC5-5B31-47C1-A05F-4DD2724423BE}" type="pres">
      <dgm:prSet presAssocID="{6CFB6F7F-B134-4AFD-A5E5-6290DF11C540}" presName="desTx" presStyleLbl="revTx" presStyleIdx="3" presStyleCnt="8">
        <dgm:presLayoutVars/>
      </dgm:prSet>
      <dgm:spPr/>
    </dgm:pt>
    <dgm:pt modelId="{C9EDFFBF-6AAC-4E9D-8A13-461A1EE07175}" type="pres">
      <dgm:prSet presAssocID="{C3987C9D-5D3B-4CB9-A80E-1EFA1DEF3B4F}" presName="sibTrans" presStyleCnt="0"/>
      <dgm:spPr/>
    </dgm:pt>
    <dgm:pt modelId="{8AED3405-0C34-4132-AFEE-064CEDEB74DE}" type="pres">
      <dgm:prSet presAssocID="{531FEB95-7953-4E1D-9CD0-ABB574430153}" presName="compNode" presStyleCnt="0"/>
      <dgm:spPr/>
    </dgm:pt>
    <dgm:pt modelId="{01480696-9F48-43A1-98B1-A8C86097FB66}" type="pres">
      <dgm:prSet presAssocID="{531FEB95-7953-4E1D-9CD0-ABB5744301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23EA2B-FB20-43AF-BB74-643D56699161}" type="pres">
      <dgm:prSet presAssocID="{531FEB95-7953-4E1D-9CD0-ABB574430153}" presName="iconSpace" presStyleCnt="0"/>
      <dgm:spPr/>
    </dgm:pt>
    <dgm:pt modelId="{DD40B0C3-6CB0-497A-B365-05B39B1738B5}" type="pres">
      <dgm:prSet presAssocID="{531FEB95-7953-4E1D-9CD0-ABB574430153}" presName="parTx" presStyleLbl="revTx" presStyleIdx="4" presStyleCnt="8">
        <dgm:presLayoutVars>
          <dgm:chMax val="0"/>
          <dgm:chPref val="0"/>
        </dgm:presLayoutVars>
      </dgm:prSet>
      <dgm:spPr/>
    </dgm:pt>
    <dgm:pt modelId="{71BD9526-0A66-406C-936B-CC10FCEC1E57}" type="pres">
      <dgm:prSet presAssocID="{531FEB95-7953-4E1D-9CD0-ABB574430153}" presName="txSpace" presStyleCnt="0"/>
      <dgm:spPr/>
    </dgm:pt>
    <dgm:pt modelId="{822867AB-4D74-4839-A343-5DCCF3B99758}" type="pres">
      <dgm:prSet presAssocID="{531FEB95-7953-4E1D-9CD0-ABB574430153}" presName="desTx" presStyleLbl="revTx" presStyleIdx="5" presStyleCnt="8">
        <dgm:presLayoutVars/>
      </dgm:prSet>
      <dgm:spPr/>
    </dgm:pt>
    <dgm:pt modelId="{2F9217CE-398A-4E66-9EEC-6870A7F97906}" type="pres">
      <dgm:prSet presAssocID="{620DFB14-93D6-471A-B34D-6154BC49F11F}" presName="sibTrans" presStyleCnt="0"/>
      <dgm:spPr/>
    </dgm:pt>
    <dgm:pt modelId="{D5018650-190D-497D-8DF0-CD6912A1B08C}" type="pres">
      <dgm:prSet presAssocID="{D371E055-6DC6-4AA0-9E95-319550C8F9B7}" presName="compNode" presStyleCnt="0"/>
      <dgm:spPr/>
    </dgm:pt>
    <dgm:pt modelId="{98326A8D-C038-4D0F-B60A-B4FE9BD319CF}" type="pres">
      <dgm:prSet presAssocID="{D371E055-6DC6-4AA0-9E95-319550C8F9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D213863-8B8C-481B-A8FF-C24C24904FB8}" type="pres">
      <dgm:prSet presAssocID="{D371E055-6DC6-4AA0-9E95-319550C8F9B7}" presName="iconSpace" presStyleCnt="0"/>
      <dgm:spPr/>
    </dgm:pt>
    <dgm:pt modelId="{46324C5B-4006-42B0-A4B7-8DA1ED4AABDC}" type="pres">
      <dgm:prSet presAssocID="{D371E055-6DC6-4AA0-9E95-319550C8F9B7}" presName="parTx" presStyleLbl="revTx" presStyleIdx="6" presStyleCnt="8">
        <dgm:presLayoutVars>
          <dgm:chMax val="0"/>
          <dgm:chPref val="0"/>
        </dgm:presLayoutVars>
      </dgm:prSet>
      <dgm:spPr/>
    </dgm:pt>
    <dgm:pt modelId="{4B12645C-D9F9-499F-BC68-35170F6CB36B}" type="pres">
      <dgm:prSet presAssocID="{D371E055-6DC6-4AA0-9E95-319550C8F9B7}" presName="txSpace" presStyleCnt="0"/>
      <dgm:spPr/>
    </dgm:pt>
    <dgm:pt modelId="{7302424F-69C1-44A8-AAC0-196243F5B6BF}" type="pres">
      <dgm:prSet presAssocID="{D371E055-6DC6-4AA0-9E95-319550C8F9B7}" presName="desTx" presStyleLbl="revTx" presStyleIdx="7" presStyleCnt="8">
        <dgm:presLayoutVars/>
      </dgm:prSet>
      <dgm:spPr/>
    </dgm:pt>
  </dgm:ptLst>
  <dgm:cxnLst>
    <dgm:cxn modelId="{A93E4001-0B20-4636-9188-509B0BEF2036}" srcId="{6CFB6F7F-B134-4AFD-A5E5-6290DF11C540}" destId="{15403CAA-E96D-4907-B8B0-122A4107542E}" srcOrd="1" destOrd="0" parTransId="{8151C722-C548-4DDB-BBD9-6BD1D8D79E9F}" sibTransId="{C9D575D2-7D86-4E2B-8EC3-CB77F4B5E2D2}"/>
    <dgm:cxn modelId="{FB578115-8B1B-486F-ABA1-DC90922487C7}" type="presOf" srcId="{A337B055-9294-4EFD-9C98-BB3501E36B35}" destId="{822867AB-4D74-4839-A343-5DCCF3B99758}" srcOrd="0" destOrd="4" presId="urn:microsoft.com/office/officeart/2018/2/layout/IconLabelDescriptionList"/>
    <dgm:cxn modelId="{90754119-C29D-4E79-B64A-323208D35834}" type="presOf" srcId="{2E5472FB-752D-46AB-B6BA-092B205DADB9}" destId="{7302424F-69C1-44A8-AAC0-196243F5B6BF}" srcOrd="0" destOrd="1" presId="urn:microsoft.com/office/officeart/2018/2/layout/IconLabelDescriptionList"/>
    <dgm:cxn modelId="{5DECC121-E6D1-44F3-881E-46B6F20B7E55}" srcId="{531FEB95-7953-4E1D-9CD0-ABB574430153}" destId="{556690C1-6B19-4A0D-BC4D-D3CB7E2A0AC3}" srcOrd="2" destOrd="0" parTransId="{A97BD0EF-BCE5-49F5-ABB8-01AD547472F9}" sibTransId="{D7EBE595-6451-43B8-B1AD-8BB2BAF90526}"/>
    <dgm:cxn modelId="{B2279929-5AC8-4E13-BD45-6580F9D51480}" srcId="{2B7BAFEE-3B97-4496-8E67-EADE0F031B3B}" destId="{D371E055-6DC6-4AA0-9E95-319550C8F9B7}" srcOrd="3" destOrd="0" parTransId="{61EF558A-CC4A-49C6-BED4-8D66A1D29CB5}" sibTransId="{CD411D61-EDBB-4BAA-AB0A-1B1348FF9DF4}"/>
    <dgm:cxn modelId="{9B7D122B-3C0C-4582-972F-16615723DC6B}" type="presOf" srcId="{556690C1-6B19-4A0D-BC4D-D3CB7E2A0AC3}" destId="{822867AB-4D74-4839-A343-5DCCF3B99758}" srcOrd="0" destOrd="2" presId="urn:microsoft.com/office/officeart/2018/2/layout/IconLabelDescriptionList"/>
    <dgm:cxn modelId="{35283B37-0E1F-44EE-9322-524C6B6CBBD0}" srcId="{2B7BAFEE-3B97-4496-8E67-EADE0F031B3B}" destId="{531FEB95-7953-4E1D-9CD0-ABB574430153}" srcOrd="2" destOrd="0" parTransId="{518E4305-7229-43E0-AE7C-951099446527}" sibTransId="{620DFB14-93D6-471A-B34D-6154BC49F11F}"/>
    <dgm:cxn modelId="{926BAE3B-1192-4173-96E6-EFFFDF6D2696}" type="presOf" srcId="{7C4AB3DF-27BA-4ADB-B494-98061C0B99A7}" destId="{A86DADC5-5B31-47C1-A05F-4DD2724423BE}" srcOrd="0" destOrd="2" presId="urn:microsoft.com/office/officeart/2018/2/layout/IconLabelDescriptionList"/>
    <dgm:cxn modelId="{BC4D156D-27F6-460D-9195-D2D20D46E4B9}" type="presOf" srcId="{84DC99C5-AF72-4BA4-9E13-341C6B8986E8}" destId="{5ECE5A9F-931B-4BC2-AD7B-93B18AB59D57}" srcOrd="0" destOrd="2" presId="urn:microsoft.com/office/officeart/2018/2/layout/IconLabelDescriptionList"/>
    <dgm:cxn modelId="{1FF0E84D-F3A5-4719-953A-D813FB457F5F}" srcId="{2B7BAFEE-3B97-4496-8E67-EADE0F031B3B}" destId="{6CFB6F7F-B134-4AFD-A5E5-6290DF11C540}" srcOrd="1" destOrd="0" parTransId="{94E45F14-877A-4AF1-B1FF-96537033A322}" sibTransId="{C3987C9D-5D3B-4CB9-A80E-1EFA1DEF3B4F}"/>
    <dgm:cxn modelId="{F952C56F-D73D-44D8-BCD2-4199FA8DFE6A}" srcId="{6CFB6F7F-B134-4AFD-A5E5-6290DF11C540}" destId="{7C4AB3DF-27BA-4ADB-B494-98061C0B99A7}" srcOrd="2" destOrd="0" parTransId="{5241E459-5BDB-42C8-81D8-AB7715501867}" sibTransId="{C79278F4-97F6-4138-9439-E036491C61E1}"/>
    <dgm:cxn modelId="{0A165255-D81D-4CF7-8CB6-A1A099F328DD}" srcId="{6CFB6F7F-B134-4AFD-A5E5-6290DF11C540}" destId="{A998FB3A-31ED-4C7E-A61C-BB8BD44D0EC9}" srcOrd="0" destOrd="0" parTransId="{0800FC1E-36B7-4BB9-9FB0-222D642B72A1}" sibTransId="{E250E621-BBB0-41FD-BAE9-F9990FE1A21D}"/>
    <dgm:cxn modelId="{FE43BA78-90E0-4B2E-AE1B-2A7687E92A2A}" srcId="{D371E055-6DC6-4AA0-9E95-319550C8F9B7}" destId="{2E5472FB-752D-46AB-B6BA-092B205DADB9}" srcOrd="1" destOrd="0" parTransId="{4FBCADBA-F28A-42F2-96C0-FF492467AC1F}" sibTransId="{D95E8286-3B1D-4E7E-9CBC-A60A6CA07E6C}"/>
    <dgm:cxn modelId="{1C111C7A-057E-4CCA-B80B-7BC9BA78B03D}" srcId="{531FEB95-7953-4E1D-9CD0-ABB574430153}" destId="{ACBB5D71-9020-432F-BC43-C1FBF907A0F7}" srcOrd="3" destOrd="0" parTransId="{2488774A-3382-4384-BA44-EA21EEC02E48}" sibTransId="{CA063ECA-F319-4678-8015-14179A80BC89}"/>
    <dgm:cxn modelId="{BF88CB81-812F-4BC1-911D-283786A1B1B4}" type="presOf" srcId="{496A092F-5577-4366-A079-C6469BE17DE8}" destId="{5ECE5A9F-931B-4BC2-AD7B-93B18AB59D57}" srcOrd="0" destOrd="1" presId="urn:microsoft.com/office/officeart/2018/2/layout/IconLabelDescriptionList"/>
    <dgm:cxn modelId="{D015F282-760F-4C57-A6D9-FF00CBC92609}" type="presOf" srcId="{A998FB3A-31ED-4C7E-A61C-BB8BD44D0EC9}" destId="{A86DADC5-5B31-47C1-A05F-4DD2724423BE}" srcOrd="0" destOrd="0" presId="urn:microsoft.com/office/officeart/2018/2/layout/IconLabelDescriptionList"/>
    <dgm:cxn modelId="{3386EF8D-8039-48D2-9CB4-2A80A4121D31}" srcId="{531FEB95-7953-4E1D-9CD0-ABB574430153}" destId="{51471A9B-144C-42B1-89CD-47EE07E72A4D}" srcOrd="1" destOrd="0" parTransId="{6F7A04D8-9C27-4857-87BA-08962F729E73}" sibTransId="{0A3DE6AE-C154-415C-B4CF-DBF6CFB424F2}"/>
    <dgm:cxn modelId="{28D97990-3D61-497B-AB1F-1F9F7A82CB6E}" type="presOf" srcId="{D371E055-6DC6-4AA0-9E95-319550C8F9B7}" destId="{46324C5B-4006-42B0-A4B7-8DA1ED4AABDC}" srcOrd="0" destOrd="0" presId="urn:microsoft.com/office/officeart/2018/2/layout/IconLabelDescriptionList"/>
    <dgm:cxn modelId="{B695279E-48EE-4953-A911-368ED23AEC99}" srcId="{531FEB95-7953-4E1D-9CD0-ABB574430153}" destId="{4CDE9D9A-403C-492E-997B-B34EE3D0CE49}" srcOrd="0" destOrd="0" parTransId="{6DF92826-896E-4E04-A44E-C7C91E7BC239}" sibTransId="{57DDA620-8336-45BB-890B-7091AD225A94}"/>
    <dgm:cxn modelId="{1AFB409F-E60A-4216-A4A9-AC65197E0491}" type="presOf" srcId="{597A53C7-77A9-4D40-AF33-CF34694A87AA}" destId="{3F07DDF1-CE51-408A-A06D-CDF98B5CCF2B}" srcOrd="0" destOrd="0" presId="urn:microsoft.com/office/officeart/2018/2/layout/IconLabelDescriptionList"/>
    <dgm:cxn modelId="{BC31AAB1-261E-4334-A196-8CDEE978C676}" srcId="{597A53C7-77A9-4D40-AF33-CF34694A87AA}" destId="{84DC99C5-AF72-4BA4-9E13-341C6B8986E8}" srcOrd="2" destOrd="0" parTransId="{D699A6D0-C240-4744-8F75-9B57724D340F}" sibTransId="{3E87EAEE-B0B5-4AFF-8B4C-30D97284482C}"/>
    <dgm:cxn modelId="{F66A84B3-92D4-4409-A870-E7945EBB0980}" srcId="{597A53C7-77A9-4D40-AF33-CF34694A87AA}" destId="{496A092F-5577-4366-A079-C6469BE17DE8}" srcOrd="1" destOrd="0" parTransId="{464EF0E7-24C7-48AE-8C77-FD0EEB73FED4}" sibTransId="{1D4F7009-D8AD-4C07-9B0E-979A3ED74B0D}"/>
    <dgm:cxn modelId="{49D9CEB7-7919-4BF4-B71B-F4B3F289F5D0}" type="presOf" srcId="{BA2DD0EB-DCE6-4BC7-B16C-EC3BC8CCDFAC}" destId="{5ECE5A9F-931B-4BC2-AD7B-93B18AB59D57}" srcOrd="0" destOrd="0" presId="urn:microsoft.com/office/officeart/2018/2/layout/IconLabelDescriptionList"/>
    <dgm:cxn modelId="{1D94CFBD-5540-421D-ABD0-05752742A3AA}" type="presOf" srcId="{92314D58-BC0B-48D0-B3EC-224A52F29229}" destId="{7302424F-69C1-44A8-AAC0-196243F5B6BF}" srcOrd="0" destOrd="0" presId="urn:microsoft.com/office/officeart/2018/2/layout/IconLabelDescriptionList"/>
    <dgm:cxn modelId="{C90CD0C9-531A-4E43-A47F-CA2C90F92387}" type="presOf" srcId="{531FEB95-7953-4E1D-9CD0-ABB574430153}" destId="{DD40B0C3-6CB0-497A-B365-05B39B1738B5}" srcOrd="0" destOrd="0" presId="urn:microsoft.com/office/officeart/2018/2/layout/IconLabelDescriptionList"/>
    <dgm:cxn modelId="{DFADABD6-7CAA-4EB3-8619-E979E58F0571}" type="presOf" srcId="{51471A9B-144C-42B1-89CD-47EE07E72A4D}" destId="{822867AB-4D74-4839-A343-5DCCF3B99758}" srcOrd="0" destOrd="1" presId="urn:microsoft.com/office/officeart/2018/2/layout/IconLabelDescriptionList"/>
    <dgm:cxn modelId="{7B7BA3D7-3D6E-471E-AA8A-5A0D3B7E77ED}" srcId="{531FEB95-7953-4E1D-9CD0-ABB574430153}" destId="{A337B055-9294-4EFD-9C98-BB3501E36B35}" srcOrd="4" destOrd="0" parTransId="{4348FDA1-0088-4D09-9AC3-CBDAC2CA026D}" sibTransId="{86B3D0FC-0EFA-4B37-8827-EE807C782DB6}"/>
    <dgm:cxn modelId="{657915D8-FB8B-4B22-9F86-E2F46F126D57}" srcId="{2B7BAFEE-3B97-4496-8E67-EADE0F031B3B}" destId="{597A53C7-77A9-4D40-AF33-CF34694A87AA}" srcOrd="0" destOrd="0" parTransId="{05E87F42-F1B0-4761-A85F-E69973A83A23}" sibTransId="{62045080-2B93-470D-A86C-75F164761945}"/>
    <dgm:cxn modelId="{E2023ED9-224E-440E-ACB2-2E18B86422E3}" srcId="{597A53C7-77A9-4D40-AF33-CF34694A87AA}" destId="{BA2DD0EB-DCE6-4BC7-B16C-EC3BC8CCDFAC}" srcOrd="0" destOrd="0" parTransId="{EF1B24B0-9D26-4B8C-BD32-CE668BC04EB5}" sibTransId="{DB6524E9-DD7D-4EA1-AA83-CEA22B5B5A0D}"/>
    <dgm:cxn modelId="{EBCD51DC-14E0-44E7-94CE-602A0F32FDC0}" type="presOf" srcId="{2B7BAFEE-3B97-4496-8E67-EADE0F031B3B}" destId="{9C7F3969-B09B-49DD-8774-54009D9FA919}" srcOrd="0" destOrd="0" presId="urn:microsoft.com/office/officeart/2018/2/layout/IconLabelDescriptionList"/>
    <dgm:cxn modelId="{FC55DBDF-AA1C-48A3-B8E7-5B9DD14F12E6}" srcId="{D371E055-6DC6-4AA0-9E95-319550C8F9B7}" destId="{92314D58-BC0B-48D0-B3EC-224A52F29229}" srcOrd="0" destOrd="0" parTransId="{50A98FEB-CDE9-43F5-BCFB-313682BD4F17}" sibTransId="{88D38943-3081-4DD6-B4A4-990A3DA5FC7E}"/>
    <dgm:cxn modelId="{7F2B57E6-8C6A-4A85-BEB8-17F4562F141F}" type="presOf" srcId="{4CDE9D9A-403C-492E-997B-B34EE3D0CE49}" destId="{822867AB-4D74-4839-A343-5DCCF3B99758}" srcOrd="0" destOrd="0" presId="urn:microsoft.com/office/officeart/2018/2/layout/IconLabelDescriptionList"/>
    <dgm:cxn modelId="{20BA9CF4-260F-44E0-88AA-655229FCF071}" type="presOf" srcId="{15403CAA-E96D-4907-B8B0-122A4107542E}" destId="{A86DADC5-5B31-47C1-A05F-4DD2724423BE}" srcOrd="0" destOrd="1" presId="urn:microsoft.com/office/officeart/2018/2/layout/IconLabelDescriptionList"/>
    <dgm:cxn modelId="{AC3FDDF6-5607-4911-8707-07AE11C3921B}" type="presOf" srcId="{ACBB5D71-9020-432F-BC43-C1FBF907A0F7}" destId="{822867AB-4D74-4839-A343-5DCCF3B99758}" srcOrd="0" destOrd="3" presId="urn:microsoft.com/office/officeart/2018/2/layout/IconLabelDescriptionList"/>
    <dgm:cxn modelId="{FE541EF7-0755-462F-9902-19C3350E9B05}" type="presOf" srcId="{6CFB6F7F-B134-4AFD-A5E5-6290DF11C540}" destId="{8EACE339-D904-4022-8464-0950A1F590C6}" srcOrd="0" destOrd="0" presId="urn:microsoft.com/office/officeart/2018/2/layout/IconLabelDescriptionList"/>
    <dgm:cxn modelId="{A386476E-FCC1-472F-BE68-DCDBC962E7F5}" type="presParOf" srcId="{9C7F3969-B09B-49DD-8774-54009D9FA919}" destId="{7D1D9EEB-C5DB-4816-BBCF-1EEF0EB3E889}" srcOrd="0" destOrd="0" presId="urn:microsoft.com/office/officeart/2018/2/layout/IconLabelDescriptionList"/>
    <dgm:cxn modelId="{1DEC4EFA-146B-405A-A88A-0966FD4F24E3}" type="presParOf" srcId="{7D1D9EEB-C5DB-4816-BBCF-1EEF0EB3E889}" destId="{38FE0F90-CF96-4AAD-A110-04AAAB507295}" srcOrd="0" destOrd="0" presId="urn:microsoft.com/office/officeart/2018/2/layout/IconLabelDescriptionList"/>
    <dgm:cxn modelId="{32BA2B34-8C25-4EC7-9756-3F855902D730}" type="presParOf" srcId="{7D1D9EEB-C5DB-4816-BBCF-1EEF0EB3E889}" destId="{29353DBE-C583-4E46-99D6-E6525DE18CC3}" srcOrd="1" destOrd="0" presId="urn:microsoft.com/office/officeart/2018/2/layout/IconLabelDescriptionList"/>
    <dgm:cxn modelId="{69AB7287-A5AD-46FE-B884-38F623E6DADF}" type="presParOf" srcId="{7D1D9EEB-C5DB-4816-BBCF-1EEF0EB3E889}" destId="{3F07DDF1-CE51-408A-A06D-CDF98B5CCF2B}" srcOrd="2" destOrd="0" presId="urn:microsoft.com/office/officeart/2018/2/layout/IconLabelDescriptionList"/>
    <dgm:cxn modelId="{B8D6D14D-73B3-4304-8873-09D7A6709F2B}" type="presParOf" srcId="{7D1D9EEB-C5DB-4816-BBCF-1EEF0EB3E889}" destId="{99E1593A-29FA-4810-8F61-6DE6336E185C}" srcOrd="3" destOrd="0" presId="urn:microsoft.com/office/officeart/2018/2/layout/IconLabelDescriptionList"/>
    <dgm:cxn modelId="{7C41609E-6C65-48C4-A5DF-AF75B8128A82}" type="presParOf" srcId="{7D1D9EEB-C5DB-4816-BBCF-1EEF0EB3E889}" destId="{5ECE5A9F-931B-4BC2-AD7B-93B18AB59D57}" srcOrd="4" destOrd="0" presId="urn:microsoft.com/office/officeart/2018/2/layout/IconLabelDescriptionList"/>
    <dgm:cxn modelId="{5A39BD0E-82C7-4D46-B8E5-629ECD064AAE}" type="presParOf" srcId="{9C7F3969-B09B-49DD-8774-54009D9FA919}" destId="{E9601704-DB9E-4841-A7F1-0789C015CB91}" srcOrd="1" destOrd="0" presId="urn:microsoft.com/office/officeart/2018/2/layout/IconLabelDescriptionList"/>
    <dgm:cxn modelId="{47FDF117-DF40-4869-B2AA-B166F599AD8C}" type="presParOf" srcId="{9C7F3969-B09B-49DD-8774-54009D9FA919}" destId="{F9114EB2-F029-429B-B8AA-1348A890DBFD}" srcOrd="2" destOrd="0" presId="urn:microsoft.com/office/officeart/2018/2/layout/IconLabelDescriptionList"/>
    <dgm:cxn modelId="{1451F9BA-DE62-4F8E-B809-0BAD06D1EA1E}" type="presParOf" srcId="{F9114EB2-F029-429B-B8AA-1348A890DBFD}" destId="{1335990C-3FDB-431C-A40E-D4BC6388E1D3}" srcOrd="0" destOrd="0" presId="urn:microsoft.com/office/officeart/2018/2/layout/IconLabelDescriptionList"/>
    <dgm:cxn modelId="{4ED8C888-BAE2-422A-89E4-96FE5C517EAF}" type="presParOf" srcId="{F9114EB2-F029-429B-B8AA-1348A890DBFD}" destId="{CD2EABE5-5A7B-406D-A81D-F8717B8602F2}" srcOrd="1" destOrd="0" presId="urn:microsoft.com/office/officeart/2018/2/layout/IconLabelDescriptionList"/>
    <dgm:cxn modelId="{B2C2D9B6-5D69-454F-B3F5-9B5CA420D1E8}" type="presParOf" srcId="{F9114EB2-F029-429B-B8AA-1348A890DBFD}" destId="{8EACE339-D904-4022-8464-0950A1F590C6}" srcOrd="2" destOrd="0" presId="urn:microsoft.com/office/officeart/2018/2/layout/IconLabelDescriptionList"/>
    <dgm:cxn modelId="{057F41DA-D30D-4CA3-9E4B-073FB7C75013}" type="presParOf" srcId="{F9114EB2-F029-429B-B8AA-1348A890DBFD}" destId="{6C87B8E8-AA3D-4A83-B270-EF694EC6A0B2}" srcOrd="3" destOrd="0" presId="urn:microsoft.com/office/officeart/2018/2/layout/IconLabelDescriptionList"/>
    <dgm:cxn modelId="{DBE63E46-E065-43B7-8B7F-989DE48392BB}" type="presParOf" srcId="{F9114EB2-F029-429B-B8AA-1348A890DBFD}" destId="{A86DADC5-5B31-47C1-A05F-4DD2724423BE}" srcOrd="4" destOrd="0" presId="urn:microsoft.com/office/officeart/2018/2/layout/IconLabelDescriptionList"/>
    <dgm:cxn modelId="{A38222B4-349B-4E98-8FBF-C20069DE48EE}" type="presParOf" srcId="{9C7F3969-B09B-49DD-8774-54009D9FA919}" destId="{C9EDFFBF-6AAC-4E9D-8A13-461A1EE07175}" srcOrd="3" destOrd="0" presId="urn:microsoft.com/office/officeart/2018/2/layout/IconLabelDescriptionList"/>
    <dgm:cxn modelId="{83B60712-6398-4FFF-A9FD-540E2DF8BE8A}" type="presParOf" srcId="{9C7F3969-B09B-49DD-8774-54009D9FA919}" destId="{8AED3405-0C34-4132-AFEE-064CEDEB74DE}" srcOrd="4" destOrd="0" presId="urn:microsoft.com/office/officeart/2018/2/layout/IconLabelDescriptionList"/>
    <dgm:cxn modelId="{F019289D-9586-4D17-B9B6-05ABE50979B6}" type="presParOf" srcId="{8AED3405-0C34-4132-AFEE-064CEDEB74DE}" destId="{01480696-9F48-43A1-98B1-A8C86097FB66}" srcOrd="0" destOrd="0" presId="urn:microsoft.com/office/officeart/2018/2/layout/IconLabelDescriptionList"/>
    <dgm:cxn modelId="{16267C92-120E-49DC-B0A1-07883B704BFF}" type="presParOf" srcId="{8AED3405-0C34-4132-AFEE-064CEDEB74DE}" destId="{2A23EA2B-FB20-43AF-BB74-643D56699161}" srcOrd="1" destOrd="0" presId="urn:microsoft.com/office/officeart/2018/2/layout/IconLabelDescriptionList"/>
    <dgm:cxn modelId="{F5BB204C-8744-409E-B29C-9F22A04D92AB}" type="presParOf" srcId="{8AED3405-0C34-4132-AFEE-064CEDEB74DE}" destId="{DD40B0C3-6CB0-497A-B365-05B39B1738B5}" srcOrd="2" destOrd="0" presId="urn:microsoft.com/office/officeart/2018/2/layout/IconLabelDescriptionList"/>
    <dgm:cxn modelId="{969BF939-5E9D-4B03-894C-1A6262C9FC5B}" type="presParOf" srcId="{8AED3405-0C34-4132-AFEE-064CEDEB74DE}" destId="{71BD9526-0A66-406C-936B-CC10FCEC1E57}" srcOrd="3" destOrd="0" presId="urn:microsoft.com/office/officeart/2018/2/layout/IconLabelDescriptionList"/>
    <dgm:cxn modelId="{D2A7F07D-0A5B-4DA4-B605-A75211EC0627}" type="presParOf" srcId="{8AED3405-0C34-4132-AFEE-064CEDEB74DE}" destId="{822867AB-4D74-4839-A343-5DCCF3B99758}" srcOrd="4" destOrd="0" presId="urn:microsoft.com/office/officeart/2018/2/layout/IconLabelDescriptionList"/>
    <dgm:cxn modelId="{252FF144-E300-41C9-90DB-1B2784BA0F0C}" type="presParOf" srcId="{9C7F3969-B09B-49DD-8774-54009D9FA919}" destId="{2F9217CE-398A-4E66-9EEC-6870A7F97906}" srcOrd="5" destOrd="0" presId="urn:microsoft.com/office/officeart/2018/2/layout/IconLabelDescriptionList"/>
    <dgm:cxn modelId="{A05C00FA-F7B6-4A20-8F88-2FD9D778DFD0}" type="presParOf" srcId="{9C7F3969-B09B-49DD-8774-54009D9FA919}" destId="{D5018650-190D-497D-8DF0-CD6912A1B08C}" srcOrd="6" destOrd="0" presId="urn:microsoft.com/office/officeart/2018/2/layout/IconLabelDescriptionList"/>
    <dgm:cxn modelId="{612C9726-F7D9-45C6-85D3-06C2EFA708A3}" type="presParOf" srcId="{D5018650-190D-497D-8DF0-CD6912A1B08C}" destId="{98326A8D-C038-4D0F-B60A-B4FE9BD319CF}" srcOrd="0" destOrd="0" presId="urn:microsoft.com/office/officeart/2018/2/layout/IconLabelDescriptionList"/>
    <dgm:cxn modelId="{A60BA9D4-862B-4F91-8099-68EE14E11841}" type="presParOf" srcId="{D5018650-190D-497D-8DF0-CD6912A1B08C}" destId="{5D213863-8B8C-481B-A8FF-C24C24904FB8}" srcOrd="1" destOrd="0" presId="urn:microsoft.com/office/officeart/2018/2/layout/IconLabelDescriptionList"/>
    <dgm:cxn modelId="{B9D56ECC-6BBC-4B54-807F-5C95100280C5}" type="presParOf" srcId="{D5018650-190D-497D-8DF0-CD6912A1B08C}" destId="{46324C5B-4006-42B0-A4B7-8DA1ED4AABDC}" srcOrd="2" destOrd="0" presId="urn:microsoft.com/office/officeart/2018/2/layout/IconLabelDescriptionList"/>
    <dgm:cxn modelId="{F1C5C9DA-0363-48E8-8DBE-30045E41FABE}" type="presParOf" srcId="{D5018650-190D-497D-8DF0-CD6912A1B08C}" destId="{4B12645C-D9F9-499F-BC68-35170F6CB36B}" srcOrd="3" destOrd="0" presId="urn:microsoft.com/office/officeart/2018/2/layout/IconLabelDescriptionList"/>
    <dgm:cxn modelId="{B1A33D17-6375-4284-9CC1-3D63C4923687}" type="presParOf" srcId="{D5018650-190D-497D-8DF0-CD6912A1B08C}" destId="{7302424F-69C1-44A8-AAC0-196243F5B6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8A24D-3F36-446E-8FFF-847E89337CD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BFB84B-72BC-472F-9B95-61EC42F969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VPN Setup:</a:t>
          </a:r>
          <a:endParaRPr lang="en-US"/>
        </a:p>
      </dgm:t>
    </dgm:pt>
    <dgm:pt modelId="{A0DA3C6A-74B9-49FF-8AB7-D14C101B107C}" type="parTrans" cxnId="{33AC71D5-762D-4B7B-AEEB-B829B8389F89}">
      <dgm:prSet/>
      <dgm:spPr/>
      <dgm:t>
        <a:bodyPr/>
        <a:lstStyle/>
        <a:p>
          <a:endParaRPr lang="en-US"/>
        </a:p>
      </dgm:t>
    </dgm:pt>
    <dgm:pt modelId="{58A5F50F-1535-4C74-B0E1-A64D8CAF0CE6}" type="sibTrans" cxnId="{33AC71D5-762D-4B7B-AEEB-B829B8389F89}">
      <dgm:prSet/>
      <dgm:spPr/>
      <dgm:t>
        <a:bodyPr/>
        <a:lstStyle/>
        <a:p>
          <a:endParaRPr lang="en-US"/>
        </a:p>
      </dgm:t>
    </dgm:pt>
    <dgm:pt modelId="{0910EB1A-19A1-427F-A0B7-F1E7EBF45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secure site-to-site VPN tunnel.</a:t>
          </a:r>
        </a:p>
      </dgm:t>
    </dgm:pt>
    <dgm:pt modelId="{70BF6910-A6EF-4A1E-8B10-906420EE0B16}" type="parTrans" cxnId="{B816BE99-BD38-45F4-B0AE-4897416C7773}">
      <dgm:prSet/>
      <dgm:spPr/>
      <dgm:t>
        <a:bodyPr/>
        <a:lstStyle/>
        <a:p>
          <a:endParaRPr lang="en-US"/>
        </a:p>
      </dgm:t>
    </dgm:pt>
    <dgm:pt modelId="{3282A550-63DF-4684-83A4-072B9A2747F5}" type="sibTrans" cxnId="{B816BE99-BD38-45F4-B0AE-4897416C7773}">
      <dgm:prSet/>
      <dgm:spPr/>
      <dgm:t>
        <a:bodyPr/>
        <a:lstStyle/>
        <a:p>
          <a:endParaRPr lang="en-US"/>
        </a:p>
      </dgm:t>
    </dgm:pt>
    <dgm:pt modelId="{42390EED-C457-4220-84C5-FA719F97B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Alter parameters for uniqueness.</a:t>
          </a:r>
        </a:p>
      </dgm:t>
    </dgm:pt>
    <dgm:pt modelId="{4F47A6F5-A3D9-4CBC-8DB7-6901F82BE36D}" type="parTrans" cxnId="{C536642B-400F-4386-97E2-7BE82AC91BD0}">
      <dgm:prSet/>
      <dgm:spPr/>
      <dgm:t>
        <a:bodyPr/>
        <a:lstStyle/>
        <a:p>
          <a:endParaRPr lang="en-US"/>
        </a:p>
      </dgm:t>
    </dgm:pt>
    <dgm:pt modelId="{8B604600-EB29-49A8-A058-B216E126D9E9}" type="sibTrans" cxnId="{C536642B-400F-4386-97E2-7BE82AC91BD0}">
      <dgm:prSet/>
      <dgm:spPr/>
      <dgm:t>
        <a:bodyPr/>
        <a:lstStyle/>
        <a:p>
          <a:endParaRPr lang="en-US"/>
        </a:p>
      </dgm:t>
    </dgm:pt>
    <dgm:pt modelId="{9ECC9068-B6E7-494F-B3C6-C28BD1E49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 access to network resources.</a:t>
          </a:r>
        </a:p>
      </dgm:t>
    </dgm:pt>
    <dgm:pt modelId="{6072DD4F-780C-4A6A-9C10-3B41FFEFEA21}" type="parTrans" cxnId="{3A6B7B99-1760-493A-AFA2-FB32843D55CD}">
      <dgm:prSet/>
      <dgm:spPr/>
      <dgm:t>
        <a:bodyPr/>
        <a:lstStyle/>
        <a:p>
          <a:endParaRPr lang="en-US"/>
        </a:p>
      </dgm:t>
    </dgm:pt>
    <dgm:pt modelId="{31705487-C737-4B48-8045-13DCADDB3F78}" type="sibTrans" cxnId="{3A6B7B99-1760-493A-AFA2-FB32843D55CD}">
      <dgm:prSet/>
      <dgm:spPr/>
      <dgm:t>
        <a:bodyPr/>
        <a:lstStyle/>
        <a:p>
          <a:endParaRPr lang="en-US"/>
        </a:p>
      </dgm:t>
    </dgm:pt>
    <dgm:pt modelId="{81452A3E-7402-4C8E-87D7-378093332B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VLAN Implementation:</a:t>
          </a:r>
          <a:endParaRPr lang="en-US"/>
        </a:p>
      </dgm:t>
    </dgm:pt>
    <dgm:pt modelId="{1DB26FC0-0B01-44B4-9728-BA24EE34094A}" type="parTrans" cxnId="{F21DB18A-A166-42D7-B8E2-1C99701CCE23}">
      <dgm:prSet/>
      <dgm:spPr/>
      <dgm:t>
        <a:bodyPr/>
        <a:lstStyle/>
        <a:p>
          <a:endParaRPr lang="en-US"/>
        </a:p>
      </dgm:t>
    </dgm:pt>
    <dgm:pt modelId="{125517C5-0194-43AC-9EC0-4405F93A3563}" type="sibTrans" cxnId="{F21DB18A-A166-42D7-B8E2-1C99701CCE23}">
      <dgm:prSet/>
      <dgm:spPr/>
      <dgm:t>
        <a:bodyPr/>
        <a:lstStyle/>
        <a:p>
          <a:endParaRPr lang="en-US"/>
        </a:p>
      </dgm:t>
    </dgm:pt>
    <dgm:pt modelId="{9780CEF8-F819-4561-8973-18BEF5C5B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VLANs for Management, Sales, R&amp;D, and Future Expansion.</a:t>
          </a:r>
        </a:p>
      </dgm:t>
    </dgm:pt>
    <dgm:pt modelId="{B821AE66-FBBA-4ED2-B6D8-6FE3B4E0CBA8}" type="parTrans" cxnId="{D166E277-6B60-4224-B671-41C38227423F}">
      <dgm:prSet/>
      <dgm:spPr/>
      <dgm:t>
        <a:bodyPr/>
        <a:lstStyle/>
        <a:p>
          <a:endParaRPr lang="en-US"/>
        </a:p>
      </dgm:t>
    </dgm:pt>
    <dgm:pt modelId="{DE19637A-FC47-44EB-B0B2-D132D7DAD587}" type="sibTrans" cxnId="{D166E277-6B60-4224-B671-41C38227423F}">
      <dgm:prSet/>
      <dgm:spPr/>
      <dgm:t>
        <a:bodyPr/>
        <a:lstStyle/>
        <a:p>
          <a:endParaRPr lang="en-US"/>
        </a:p>
      </dgm:t>
    </dgm:pt>
    <dgm:pt modelId="{17808915-A033-4E52-B28A-AEA43743C7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Backup Solution:</a:t>
          </a:r>
          <a:endParaRPr lang="en-US"/>
        </a:p>
      </dgm:t>
    </dgm:pt>
    <dgm:pt modelId="{D3BF44E3-9058-4B2A-AD85-5355BC9D12D3}" type="parTrans" cxnId="{AABA32F8-F672-4B27-990F-95A614A6C69B}">
      <dgm:prSet/>
      <dgm:spPr/>
      <dgm:t>
        <a:bodyPr/>
        <a:lstStyle/>
        <a:p>
          <a:endParaRPr lang="en-US"/>
        </a:p>
      </dgm:t>
    </dgm:pt>
    <dgm:pt modelId="{EA743FB1-A194-458D-8810-A507659C35DF}" type="sibTrans" cxnId="{AABA32F8-F672-4B27-990F-95A614A6C69B}">
      <dgm:prSet/>
      <dgm:spPr/>
      <dgm:t>
        <a:bodyPr/>
        <a:lstStyle/>
        <a:p>
          <a:endParaRPr lang="en-US"/>
        </a:p>
      </dgm:t>
    </dgm:pt>
    <dgm:pt modelId="{8AA1EF80-9504-448C-B46D-0144861DF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on-site and off-site backups.</a:t>
          </a:r>
        </a:p>
      </dgm:t>
    </dgm:pt>
    <dgm:pt modelId="{EA2BB38E-2F40-4476-8189-B3E8073B8CB7}" type="parTrans" cxnId="{D3678543-2659-4271-8464-9D74CB957E98}">
      <dgm:prSet/>
      <dgm:spPr/>
      <dgm:t>
        <a:bodyPr/>
        <a:lstStyle/>
        <a:p>
          <a:endParaRPr lang="en-US"/>
        </a:p>
      </dgm:t>
    </dgm:pt>
    <dgm:pt modelId="{54FFAD8C-0169-47F5-B0B7-FFF613F16950}" type="sibTrans" cxnId="{D3678543-2659-4271-8464-9D74CB957E98}">
      <dgm:prSet/>
      <dgm:spPr/>
      <dgm:t>
        <a:bodyPr/>
        <a:lstStyle/>
        <a:p>
          <a:endParaRPr lang="en-US"/>
        </a:p>
      </dgm:t>
    </dgm:pt>
    <dgm:pt modelId="{FF4CB2F1-5E53-4336-AD3A-6DE382E0C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regular backups for data integrity.</a:t>
          </a:r>
        </a:p>
      </dgm:t>
    </dgm:pt>
    <dgm:pt modelId="{0AC2631F-6433-4A29-8655-FFB66637576B}" type="parTrans" cxnId="{A732B4AA-5662-4F46-AD6E-94917DE49066}">
      <dgm:prSet/>
      <dgm:spPr/>
      <dgm:t>
        <a:bodyPr/>
        <a:lstStyle/>
        <a:p>
          <a:endParaRPr lang="en-US"/>
        </a:p>
      </dgm:t>
    </dgm:pt>
    <dgm:pt modelId="{51FAEFEE-0127-4377-9479-97F375ECC505}" type="sibTrans" cxnId="{A732B4AA-5662-4F46-AD6E-94917DE49066}">
      <dgm:prSet/>
      <dgm:spPr/>
      <dgm:t>
        <a:bodyPr/>
        <a:lstStyle/>
        <a:p>
          <a:endParaRPr lang="en-US"/>
        </a:p>
      </dgm:t>
    </dgm:pt>
    <dgm:pt modelId="{ED134D4A-D567-424F-925D-6BB8961E6A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File Shares:</a:t>
          </a:r>
          <a:endParaRPr lang="en-US"/>
        </a:p>
      </dgm:t>
    </dgm:pt>
    <dgm:pt modelId="{03C63778-8C7F-453C-9530-70361AA25517}" type="parTrans" cxnId="{66BDB450-B978-491C-A47D-C86DA653E162}">
      <dgm:prSet/>
      <dgm:spPr/>
      <dgm:t>
        <a:bodyPr/>
        <a:lstStyle/>
        <a:p>
          <a:endParaRPr lang="en-US"/>
        </a:p>
      </dgm:t>
    </dgm:pt>
    <dgm:pt modelId="{7EF90750-8A94-44C9-A930-6F9A3F9BAD5F}" type="sibTrans" cxnId="{66BDB450-B978-491C-A47D-C86DA653E162}">
      <dgm:prSet/>
      <dgm:spPr/>
      <dgm:t>
        <a:bodyPr/>
        <a:lstStyle/>
        <a:p>
          <a:endParaRPr lang="en-US"/>
        </a:p>
      </dgm:t>
    </dgm:pt>
    <dgm:pt modelId="{DFA4D90D-A882-4B3B-B5C2-AD257608A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up departmental file shares on the central server.</a:t>
          </a:r>
        </a:p>
      </dgm:t>
    </dgm:pt>
    <dgm:pt modelId="{B0D6F6E9-ED43-4BF7-B078-A86F0E777712}" type="parTrans" cxnId="{5C4F3BBD-079C-4016-9F36-DA932E9CC3B8}">
      <dgm:prSet/>
      <dgm:spPr/>
      <dgm:t>
        <a:bodyPr/>
        <a:lstStyle/>
        <a:p>
          <a:endParaRPr lang="en-US"/>
        </a:p>
      </dgm:t>
    </dgm:pt>
    <dgm:pt modelId="{B1108A6E-2C43-427C-BDB3-0B7781A00C6C}" type="sibTrans" cxnId="{5C4F3BBD-079C-4016-9F36-DA932E9CC3B8}">
      <dgm:prSet/>
      <dgm:spPr/>
      <dgm:t>
        <a:bodyPr/>
        <a:lstStyle/>
        <a:p>
          <a:endParaRPr lang="en-US"/>
        </a:p>
      </dgm:t>
    </dgm:pt>
    <dgm:pt modelId="{626B6651-5CB7-43E3-8824-697292595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access controls for security.</a:t>
          </a:r>
        </a:p>
      </dgm:t>
    </dgm:pt>
    <dgm:pt modelId="{2E7FA064-C619-4DD1-A1C2-AF67DBA24763}" type="parTrans" cxnId="{7C28F960-0BC7-471D-8782-620E8632E07C}">
      <dgm:prSet/>
      <dgm:spPr/>
      <dgm:t>
        <a:bodyPr/>
        <a:lstStyle/>
        <a:p>
          <a:endParaRPr lang="en-US"/>
        </a:p>
      </dgm:t>
    </dgm:pt>
    <dgm:pt modelId="{7E2468E5-D62C-48BB-B9B9-A7EE9FC56031}" type="sibTrans" cxnId="{7C28F960-0BC7-471D-8782-620E8632E07C}">
      <dgm:prSet/>
      <dgm:spPr/>
      <dgm:t>
        <a:bodyPr/>
        <a:lstStyle/>
        <a:p>
          <a:endParaRPr lang="en-US"/>
        </a:p>
      </dgm:t>
    </dgm:pt>
    <dgm:pt modelId="{E0A25700-6CD7-43BD-B424-C4AD966C50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Security Measures:</a:t>
          </a:r>
          <a:endParaRPr lang="en-US"/>
        </a:p>
      </dgm:t>
    </dgm:pt>
    <dgm:pt modelId="{07BBE0D0-F9BC-4A7D-9310-1D8A87512CC0}" type="parTrans" cxnId="{D661CE9A-BE94-480C-90A3-C1E58500DF9D}">
      <dgm:prSet/>
      <dgm:spPr/>
      <dgm:t>
        <a:bodyPr/>
        <a:lstStyle/>
        <a:p>
          <a:endParaRPr lang="en-US"/>
        </a:p>
      </dgm:t>
    </dgm:pt>
    <dgm:pt modelId="{EDCE661D-C0F0-43C8-9F2F-00A32259336C}" type="sibTrans" cxnId="{D661CE9A-BE94-480C-90A3-C1E58500DF9D}">
      <dgm:prSet/>
      <dgm:spPr/>
      <dgm:t>
        <a:bodyPr/>
        <a:lstStyle/>
        <a:p>
          <a:endParaRPr lang="en-US"/>
        </a:p>
      </dgm:t>
    </dgm:pt>
    <dgm:pt modelId="{6B2EFDFE-AC1E-4A60-956F-58E9616273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firewalls, antivirus, and security protocols.</a:t>
          </a:r>
        </a:p>
      </dgm:t>
    </dgm:pt>
    <dgm:pt modelId="{6CF0F20E-F6B2-4362-A393-E9407B1AD783}" type="parTrans" cxnId="{BA712BCC-B82A-4067-A755-7124CCEB8AF8}">
      <dgm:prSet/>
      <dgm:spPr/>
      <dgm:t>
        <a:bodyPr/>
        <a:lstStyle/>
        <a:p>
          <a:endParaRPr lang="en-US"/>
        </a:p>
      </dgm:t>
    </dgm:pt>
    <dgm:pt modelId="{451821B5-A69F-491A-89EF-14975482BEA1}" type="sibTrans" cxnId="{BA712BCC-B82A-4067-A755-7124CCEB8AF8}">
      <dgm:prSet/>
      <dgm:spPr/>
      <dgm:t>
        <a:bodyPr/>
        <a:lstStyle/>
        <a:p>
          <a:endParaRPr lang="en-US"/>
        </a:p>
      </dgm:t>
    </dgm:pt>
    <dgm:pt modelId="{E7144FF6-050A-403E-9EBB-70B8506004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Windows Server Deployment and Domain Controller Setup:</a:t>
          </a:r>
          <a:endParaRPr lang="en-US"/>
        </a:p>
      </dgm:t>
    </dgm:pt>
    <dgm:pt modelId="{BF6752A6-48F0-4FAC-8AE3-D95D93985106}" type="parTrans" cxnId="{1B17BCC5-86F3-43F1-8222-01FC25A79CD0}">
      <dgm:prSet/>
      <dgm:spPr/>
      <dgm:t>
        <a:bodyPr/>
        <a:lstStyle/>
        <a:p>
          <a:endParaRPr lang="en-US"/>
        </a:p>
      </dgm:t>
    </dgm:pt>
    <dgm:pt modelId="{4C9CD90A-75A6-4A53-A131-7E9950B5E4C1}" type="sibTrans" cxnId="{1B17BCC5-86F3-43F1-8222-01FC25A79CD0}">
      <dgm:prSet/>
      <dgm:spPr/>
      <dgm:t>
        <a:bodyPr/>
        <a:lstStyle/>
        <a:p>
          <a:endParaRPr lang="en-US"/>
        </a:p>
      </dgm:t>
    </dgm:pt>
    <dgm:pt modelId="{AB6B4055-0526-4AD0-A193-845FC78244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Windows Server deployment with scripts.</a:t>
          </a:r>
        </a:p>
      </dgm:t>
    </dgm:pt>
    <dgm:pt modelId="{DB0C2F34-014F-43D2-95A3-B0DF17ED7752}" type="parTrans" cxnId="{48366AE2-7A28-4F9C-AA76-487FEE884B89}">
      <dgm:prSet/>
      <dgm:spPr/>
      <dgm:t>
        <a:bodyPr/>
        <a:lstStyle/>
        <a:p>
          <a:endParaRPr lang="en-US"/>
        </a:p>
      </dgm:t>
    </dgm:pt>
    <dgm:pt modelId="{30F17BC6-FFCD-4C72-B98C-3892ACBC6936}" type="sibTrans" cxnId="{48366AE2-7A28-4F9C-AA76-487FEE884B89}">
      <dgm:prSet/>
      <dgm:spPr/>
      <dgm:t>
        <a:bodyPr/>
        <a:lstStyle/>
        <a:p>
          <a:endParaRPr lang="en-US"/>
        </a:p>
      </dgm:t>
    </dgm:pt>
    <dgm:pt modelId="{6DC051F6-88D8-4BCA-9459-50657E118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 DNS, AD Forest, OUs, and users.</a:t>
          </a:r>
        </a:p>
      </dgm:t>
    </dgm:pt>
    <dgm:pt modelId="{8098B473-661F-47FB-ABDF-D19FD8F36F64}" type="parTrans" cxnId="{8A6506C5-CCD7-43BF-8394-640D1361CEC0}">
      <dgm:prSet/>
      <dgm:spPr/>
      <dgm:t>
        <a:bodyPr/>
        <a:lstStyle/>
        <a:p>
          <a:endParaRPr lang="en-US"/>
        </a:p>
      </dgm:t>
    </dgm:pt>
    <dgm:pt modelId="{C82406AC-4F20-49FE-8780-8E6F2BCB0753}" type="sibTrans" cxnId="{8A6506C5-CCD7-43BF-8394-640D1361CEC0}">
      <dgm:prSet/>
      <dgm:spPr/>
      <dgm:t>
        <a:bodyPr/>
        <a:lstStyle/>
        <a:p>
          <a:endParaRPr lang="en-US"/>
        </a:p>
      </dgm:t>
    </dgm:pt>
    <dgm:pt modelId="{A4C69A9A-BC20-4F7C-B8D9-A6CC671E1A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the server into the existing network.</a:t>
          </a:r>
        </a:p>
      </dgm:t>
    </dgm:pt>
    <dgm:pt modelId="{EAE57B3B-6233-4170-A874-062250191658}" type="parTrans" cxnId="{18E82291-B41C-45D2-A8BB-E13D6041DC7F}">
      <dgm:prSet/>
      <dgm:spPr/>
      <dgm:t>
        <a:bodyPr/>
        <a:lstStyle/>
        <a:p>
          <a:endParaRPr lang="en-US"/>
        </a:p>
      </dgm:t>
    </dgm:pt>
    <dgm:pt modelId="{DEF7ED32-849F-4E6D-BD34-83B606D0E7E3}" type="sibTrans" cxnId="{18E82291-B41C-45D2-A8BB-E13D6041DC7F}">
      <dgm:prSet/>
      <dgm:spPr/>
      <dgm:t>
        <a:bodyPr/>
        <a:lstStyle/>
        <a:p>
          <a:endParaRPr lang="en-US"/>
        </a:p>
      </dgm:t>
    </dgm:pt>
    <dgm:pt modelId="{ADB2A23A-A543-4C4B-B6B7-296233C6EA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Virtual Machine Deployment:</a:t>
          </a:r>
          <a:endParaRPr lang="en-US"/>
        </a:p>
      </dgm:t>
    </dgm:pt>
    <dgm:pt modelId="{C44E0DF4-93C9-4E49-BB34-CB5A6730D07D}" type="parTrans" cxnId="{D465CCF2-EC95-44C2-8E56-C8A3F7C55E17}">
      <dgm:prSet/>
      <dgm:spPr/>
      <dgm:t>
        <a:bodyPr/>
        <a:lstStyle/>
        <a:p>
          <a:endParaRPr lang="en-US"/>
        </a:p>
      </dgm:t>
    </dgm:pt>
    <dgm:pt modelId="{60852996-8567-4778-A0BC-EA647D04F5D2}" type="sibTrans" cxnId="{D465CCF2-EC95-44C2-8E56-C8A3F7C55E17}">
      <dgm:prSet/>
      <dgm:spPr/>
      <dgm:t>
        <a:bodyPr/>
        <a:lstStyle/>
        <a:p>
          <a:endParaRPr lang="en-US"/>
        </a:p>
      </dgm:t>
    </dgm:pt>
    <dgm:pt modelId="{26BF849F-D006-4754-B433-A74DC60CF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VMs for the server, router, and departmental computers.</a:t>
          </a:r>
        </a:p>
      </dgm:t>
    </dgm:pt>
    <dgm:pt modelId="{D580891A-BF4C-4746-B52F-434B1E53F278}" type="parTrans" cxnId="{95CD6C79-6DB0-452B-AC0C-6E0129C2828B}">
      <dgm:prSet/>
      <dgm:spPr/>
      <dgm:t>
        <a:bodyPr/>
        <a:lstStyle/>
        <a:p>
          <a:endParaRPr lang="en-US"/>
        </a:p>
      </dgm:t>
    </dgm:pt>
    <dgm:pt modelId="{45AAAD79-4403-41BC-A153-E081465BDE8C}" type="sibTrans" cxnId="{95CD6C79-6DB0-452B-AC0C-6E0129C2828B}">
      <dgm:prSet/>
      <dgm:spPr/>
      <dgm:t>
        <a:bodyPr/>
        <a:lstStyle/>
        <a:p>
          <a:endParaRPr lang="en-US"/>
        </a:p>
      </dgm:t>
    </dgm:pt>
    <dgm:pt modelId="{478C5B89-D180-4A23-8346-FA2BCF521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Associate each computer with the correct VLAN</a:t>
          </a:r>
        </a:p>
      </dgm:t>
    </dgm:pt>
    <dgm:pt modelId="{5B26620F-8C80-48B1-9BDF-970A50172937}" type="parTrans" cxnId="{54AAC941-894E-4971-ABC8-16A093AE4AAC}">
      <dgm:prSet/>
      <dgm:spPr/>
      <dgm:t>
        <a:bodyPr/>
        <a:lstStyle/>
        <a:p>
          <a:endParaRPr lang="en-US"/>
        </a:p>
      </dgm:t>
    </dgm:pt>
    <dgm:pt modelId="{5473C830-9790-40DC-943B-E685F118F5BB}" type="sibTrans" cxnId="{54AAC941-894E-4971-ABC8-16A093AE4AAC}">
      <dgm:prSet/>
      <dgm:spPr/>
      <dgm:t>
        <a:bodyPr/>
        <a:lstStyle/>
        <a:p>
          <a:endParaRPr lang="en-US"/>
        </a:p>
      </dgm:t>
    </dgm:pt>
    <dgm:pt modelId="{D9D403D1-49D6-4C09-8164-28D2BD587B9C}" type="pres">
      <dgm:prSet presAssocID="{FFD8A24D-3F36-446E-8FFF-847E89337CDD}" presName="root" presStyleCnt="0">
        <dgm:presLayoutVars>
          <dgm:dir/>
          <dgm:resizeHandles val="exact"/>
        </dgm:presLayoutVars>
      </dgm:prSet>
      <dgm:spPr/>
    </dgm:pt>
    <dgm:pt modelId="{13560A83-78AE-496C-A8BD-57AAFBE9C7DA}" type="pres">
      <dgm:prSet presAssocID="{6BBFB84B-72BC-472F-9B95-61EC42F96949}" presName="compNode" presStyleCnt="0"/>
      <dgm:spPr/>
    </dgm:pt>
    <dgm:pt modelId="{868101A3-51B8-4321-B78D-29CE0291AA9D}" type="pres">
      <dgm:prSet presAssocID="{6BBFB84B-72BC-472F-9B95-61EC42F9694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84181716-1996-4395-B0A6-9F82B8881FAA}" type="pres">
      <dgm:prSet presAssocID="{6BBFB84B-72BC-472F-9B95-61EC42F96949}" presName="iconSpace" presStyleCnt="0"/>
      <dgm:spPr/>
    </dgm:pt>
    <dgm:pt modelId="{84EB3267-1ECB-45DA-BCD5-BBD12AC6E2DF}" type="pres">
      <dgm:prSet presAssocID="{6BBFB84B-72BC-472F-9B95-61EC42F96949}" presName="parTx" presStyleLbl="revTx" presStyleIdx="0" presStyleCnt="14">
        <dgm:presLayoutVars>
          <dgm:chMax val="0"/>
          <dgm:chPref val="0"/>
        </dgm:presLayoutVars>
      </dgm:prSet>
      <dgm:spPr/>
    </dgm:pt>
    <dgm:pt modelId="{94C56AE7-E95E-4F6E-9C36-C9DAB688811A}" type="pres">
      <dgm:prSet presAssocID="{6BBFB84B-72BC-472F-9B95-61EC42F96949}" presName="txSpace" presStyleCnt="0"/>
      <dgm:spPr/>
    </dgm:pt>
    <dgm:pt modelId="{EE7A55B4-3DFB-468C-BA84-617F52F4F3A8}" type="pres">
      <dgm:prSet presAssocID="{6BBFB84B-72BC-472F-9B95-61EC42F96949}" presName="desTx" presStyleLbl="revTx" presStyleIdx="1" presStyleCnt="14">
        <dgm:presLayoutVars/>
      </dgm:prSet>
      <dgm:spPr/>
    </dgm:pt>
    <dgm:pt modelId="{25459920-E227-4662-98EA-C88AD801C103}" type="pres">
      <dgm:prSet presAssocID="{58A5F50F-1535-4C74-B0E1-A64D8CAF0CE6}" presName="sibTrans" presStyleCnt="0"/>
      <dgm:spPr/>
    </dgm:pt>
    <dgm:pt modelId="{6CC7A5D9-EF45-499F-9661-D032856A8D01}" type="pres">
      <dgm:prSet presAssocID="{81452A3E-7402-4C8E-87D7-378093332B3E}" presName="compNode" presStyleCnt="0"/>
      <dgm:spPr/>
    </dgm:pt>
    <dgm:pt modelId="{B9781BF0-223B-4704-A3FE-F24B551990D6}" type="pres">
      <dgm:prSet presAssocID="{81452A3E-7402-4C8E-87D7-378093332B3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0B21497-5CB8-4EE0-8D8D-36FF502A7A1E}" type="pres">
      <dgm:prSet presAssocID="{81452A3E-7402-4C8E-87D7-378093332B3E}" presName="iconSpace" presStyleCnt="0"/>
      <dgm:spPr/>
    </dgm:pt>
    <dgm:pt modelId="{C283B83F-7663-4018-9093-09F0A472DC8F}" type="pres">
      <dgm:prSet presAssocID="{81452A3E-7402-4C8E-87D7-378093332B3E}" presName="parTx" presStyleLbl="revTx" presStyleIdx="2" presStyleCnt="14">
        <dgm:presLayoutVars>
          <dgm:chMax val="0"/>
          <dgm:chPref val="0"/>
        </dgm:presLayoutVars>
      </dgm:prSet>
      <dgm:spPr/>
    </dgm:pt>
    <dgm:pt modelId="{B90BEC4B-5AED-43A1-80F4-B0EB8F39C44E}" type="pres">
      <dgm:prSet presAssocID="{81452A3E-7402-4C8E-87D7-378093332B3E}" presName="txSpace" presStyleCnt="0"/>
      <dgm:spPr/>
    </dgm:pt>
    <dgm:pt modelId="{FC89D98E-3E60-4358-8D01-491B97CB32DA}" type="pres">
      <dgm:prSet presAssocID="{81452A3E-7402-4C8E-87D7-378093332B3E}" presName="desTx" presStyleLbl="revTx" presStyleIdx="3" presStyleCnt="14">
        <dgm:presLayoutVars/>
      </dgm:prSet>
      <dgm:spPr/>
    </dgm:pt>
    <dgm:pt modelId="{6FC50FB0-C07C-4833-861C-2674F357B88B}" type="pres">
      <dgm:prSet presAssocID="{125517C5-0194-43AC-9EC0-4405F93A3563}" presName="sibTrans" presStyleCnt="0"/>
      <dgm:spPr/>
    </dgm:pt>
    <dgm:pt modelId="{8FFB1ABA-F71D-4306-89C6-87839FCDAEEE}" type="pres">
      <dgm:prSet presAssocID="{17808915-A033-4E52-B28A-AEA43743C7A2}" presName="compNode" presStyleCnt="0"/>
      <dgm:spPr/>
    </dgm:pt>
    <dgm:pt modelId="{F171E103-02ED-49FE-B44A-9B57A8E30269}" type="pres">
      <dgm:prSet presAssocID="{17808915-A033-4E52-B28A-AEA43743C7A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C4565E7-B344-42AE-A9D6-359E5C376E43}" type="pres">
      <dgm:prSet presAssocID="{17808915-A033-4E52-B28A-AEA43743C7A2}" presName="iconSpace" presStyleCnt="0"/>
      <dgm:spPr/>
    </dgm:pt>
    <dgm:pt modelId="{46C9FC89-3B7C-42A4-BB8F-9011B819F147}" type="pres">
      <dgm:prSet presAssocID="{17808915-A033-4E52-B28A-AEA43743C7A2}" presName="parTx" presStyleLbl="revTx" presStyleIdx="4" presStyleCnt="14">
        <dgm:presLayoutVars>
          <dgm:chMax val="0"/>
          <dgm:chPref val="0"/>
        </dgm:presLayoutVars>
      </dgm:prSet>
      <dgm:spPr/>
    </dgm:pt>
    <dgm:pt modelId="{BD8C5DEA-D8AB-4609-AE04-93963CD19DCB}" type="pres">
      <dgm:prSet presAssocID="{17808915-A033-4E52-B28A-AEA43743C7A2}" presName="txSpace" presStyleCnt="0"/>
      <dgm:spPr/>
    </dgm:pt>
    <dgm:pt modelId="{6AD0AD52-230A-4970-B765-4A0975032775}" type="pres">
      <dgm:prSet presAssocID="{17808915-A033-4E52-B28A-AEA43743C7A2}" presName="desTx" presStyleLbl="revTx" presStyleIdx="5" presStyleCnt="14">
        <dgm:presLayoutVars/>
      </dgm:prSet>
      <dgm:spPr/>
    </dgm:pt>
    <dgm:pt modelId="{B9E7FC0C-2D99-43D7-A31F-4D0FA5D9919B}" type="pres">
      <dgm:prSet presAssocID="{EA743FB1-A194-458D-8810-A507659C35DF}" presName="sibTrans" presStyleCnt="0"/>
      <dgm:spPr/>
    </dgm:pt>
    <dgm:pt modelId="{11127A77-B607-49BF-A39B-09F81D1A7440}" type="pres">
      <dgm:prSet presAssocID="{ED134D4A-D567-424F-925D-6BB8961E6A83}" presName="compNode" presStyleCnt="0"/>
      <dgm:spPr/>
    </dgm:pt>
    <dgm:pt modelId="{5B305D51-A78F-450B-ABA5-87E8EE5A44B9}" type="pres">
      <dgm:prSet presAssocID="{ED134D4A-D567-424F-925D-6BB8961E6A8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A6879D6A-1E9D-4557-B7D0-27AD56E9DDB7}" type="pres">
      <dgm:prSet presAssocID="{ED134D4A-D567-424F-925D-6BB8961E6A83}" presName="iconSpace" presStyleCnt="0"/>
      <dgm:spPr/>
    </dgm:pt>
    <dgm:pt modelId="{F360BE5F-B2D8-4A31-8ABB-052693171615}" type="pres">
      <dgm:prSet presAssocID="{ED134D4A-D567-424F-925D-6BB8961E6A83}" presName="parTx" presStyleLbl="revTx" presStyleIdx="6" presStyleCnt="14">
        <dgm:presLayoutVars>
          <dgm:chMax val="0"/>
          <dgm:chPref val="0"/>
        </dgm:presLayoutVars>
      </dgm:prSet>
      <dgm:spPr/>
    </dgm:pt>
    <dgm:pt modelId="{136BCF6D-F5CF-49D2-A939-AD3864E28032}" type="pres">
      <dgm:prSet presAssocID="{ED134D4A-D567-424F-925D-6BB8961E6A83}" presName="txSpace" presStyleCnt="0"/>
      <dgm:spPr/>
    </dgm:pt>
    <dgm:pt modelId="{9E85F390-375B-447C-8C6A-9F46093802A3}" type="pres">
      <dgm:prSet presAssocID="{ED134D4A-D567-424F-925D-6BB8961E6A83}" presName="desTx" presStyleLbl="revTx" presStyleIdx="7" presStyleCnt="14">
        <dgm:presLayoutVars/>
      </dgm:prSet>
      <dgm:spPr/>
    </dgm:pt>
    <dgm:pt modelId="{23D47565-7BF7-4A9E-9FE4-1C9B18E65682}" type="pres">
      <dgm:prSet presAssocID="{7EF90750-8A94-44C9-A930-6F9A3F9BAD5F}" presName="sibTrans" presStyleCnt="0"/>
      <dgm:spPr/>
    </dgm:pt>
    <dgm:pt modelId="{44EBF4B7-83BE-4AE7-A280-A8F296B15361}" type="pres">
      <dgm:prSet presAssocID="{E0A25700-6CD7-43BD-B424-C4AD966C5049}" presName="compNode" presStyleCnt="0"/>
      <dgm:spPr/>
    </dgm:pt>
    <dgm:pt modelId="{F82B802E-C938-4E50-A4AB-49CDB654EBD7}" type="pres">
      <dgm:prSet presAssocID="{E0A25700-6CD7-43BD-B424-C4AD966C504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515CED-9E53-478B-991B-CD25C66701B9}" type="pres">
      <dgm:prSet presAssocID="{E0A25700-6CD7-43BD-B424-C4AD966C5049}" presName="iconSpace" presStyleCnt="0"/>
      <dgm:spPr/>
    </dgm:pt>
    <dgm:pt modelId="{83AD9CE7-BC43-43D5-9C1D-9887168368FB}" type="pres">
      <dgm:prSet presAssocID="{E0A25700-6CD7-43BD-B424-C4AD966C5049}" presName="parTx" presStyleLbl="revTx" presStyleIdx="8" presStyleCnt="14">
        <dgm:presLayoutVars>
          <dgm:chMax val="0"/>
          <dgm:chPref val="0"/>
        </dgm:presLayoutVars>
      </dgm:prSet>
      <dgm:spPr/>
    </dgm:pt>
    <dgm:pt modelId="{1560F316-9F4D-4721-935D-4FAA1A689B8F}" type="pres">
      <dgm:prSet presAssocID="{E0A25700-6CD7-43BD-B424-C4AD966C5049}" presName="txSpace" presStyleCnt="0"/>
      <dgm:spPr/>
    </dgm:pt>
    <dgm:pt modelId="{53883D37-39A6-409C-816D-C0CDB238D3D4}" type="pres">
      <dgm:prSet presAssocID="{E0A25700-6CD7-43BD-B424-C4AD966C5049}" presName="desTx" presStyleLbl="revTx" presStyleIdx="9" presStyleCnt="14">
        <dgm:presLayoutVars/>
      </dgm:prSet>
      <dgm:spPr/>
    </dgm:pt>
    <dgm:pt modelId="{F9AF7968-12E6-42EC-BC89-20775C572120}" type="pres">
      <dgm:prSet presAssocID="{EDCE661D-C0F0-43C8-9F2F-00A32259336C}" presName="sibTrans" presStyleCnt="0"/>
      <dgm:spPr/>
    </dgm:pt>
    <dgm:pt modelId="{FA5D0D7C-4431-4CE1-B126-772CB4C46A50}" type="pres">
      <dgm:prSet presAssocID="{E7144FF6-050A-403E-9EBB-70B8506004CC}" presName="compNode" presStyleCnt="0"/>
      <dgm:spPr/>
    </dgm:pt>
    <dgm:pt modelId="{6BCBCBD1-CA03-4C0A-8866-3E99554F518E}" type="pres">
      <dgm:prSet presAssocID="{E7144FF6-050A-403E-9EBB-70B8506004C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9BA1E3C-858D-411B-839F-A1B1E702FBF8}" type="pres">
      <dgm:prSet presAssocID="{E7144FF6-050A-403E-9EBB-70B8506004CC}" presName="iconSpace" presStyleCnt="0"/>
      <dgm:spPr/>
    </dgm:pt>
    <dgm:pt modelId="{074DC99C-C440-4A91-BB90-AE70A83DB31B}" type="pres">
      <dgm:prSet presAssocID="{E7144FF6-050A-403E-9EBB-70B8506004CC}" presName="parTx" presStyleLbl="revTx" presStyleIdx="10" presStyleCnt="14">
        <dgm:presLayoutVars>
          <dgm:chMax val="0"/>
          <dgm:chPref val="0"/>
        </dgm:presLayoutVars>
      </dgm:prSet>
      <dgm:spPr/>
    </dgm:pt>
    <dgm:pt modelId="{4351C4D1-6374-48FC-84B9-DFFF8F69D592}" type="pres">
      <dgm:prSet presAssocID="{E7144FF6-050A-403E-9EBB-70B8506004CC}" presName="txSpace" presStyleCnt="0"/>
      <dgm:spPr/>
    </dgm:pt>
    <dgm:pt modelId="{7B746967-B383-430C-8AC2-216ED755AC0A}" type="pres">
      <dgm:prSet presAssocID="{E7144FF6-050A-403E-9EBB-70B8506004CC}" presName="desTx" presStyleLbl="revTx" presStyleIdx="11" presStyleCnt="14">
        <dgm:presLayoutVars/>
      </dgm:prSet>
      <dgm:spPr/>
    </dgm:pt>
    <dgm:pt modelId="{333E0BD4-D2E4-4AFC-A4F8-B6D8CF702CB6}" type="pres">
      <dgm:prSet presAssocID="{4C9CD90A-75A6-4A53-A131-7E9950B5E4C1}" presName="sibTrans" presStyleCnt="0"/>
      <dgm:spPr/>
    </dgm:pt>
    <dgm:pt modelId="{AD26EF4B-7AF1-4B9B-A2B3-578B7FBF5057}" type="pres">
      <dgm:prSet presAssocID="{ADB2A23A-A543-4C4B-B6B7-296233C6EA45}" presName="compNode" presStyleCnt="0"/>
      <dgm:spPr/>
    </dgm:pt>
    <dgm:pt modelId="{6F563D29-C187-47BD-8973-B35FCCAC7344}" type="pres">
      <dgm:prSet presAssocID="{ADB2A23A-A543-4C4B-B6B7-296233C6EA4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455EE42-46B6-4A24-BB1F-0B75F6B86DB2}" type="pres">
      <dgm:prSet presAssocID="{ADB2A23A-A543-4C4B-B6B7-296233C6EA45}" presName="iconSpace" presStyleCnt="0"/>
      <dgm:spPr/>
    </dgm:pt>
    <dgm:pt modelId="{C290B8FE-407C-44E2-AB02-399494D7CA85}" type="pres">
      <dgm:prSet presAssocID="{ADB2A23A-A543-4C4B-B6B7-296233C6EA45}" presName="parTx" presStyleLbl="revTx" presStyleIdx="12" presStyleCnt="14">
        <dgm:presLayoutVars>
          <dgm:chMax val="0"/>
          <dgm:chPref val="0"/>
        </dgm:presLayoutVars>
      </dgm:prSet>
      <dgm:spPr/>
    </dgm:pt>
    <dgm:pt modelId="{400A7F27-D2B6-438B-B507-668456D1ADF3}" type="pres">
      <dgm:prSet presAssocID="{ADB2A23A-A543-4C4B-B6B7-296233C6EA45}" presName="txSpace" presStyleCnt="0"/>
      <dgm:spPr/>
    </dgm:pt>
    <dgm:pt modelId="{F6EDB112-5980-440E-8C2F-3AE699991FD9}" type="pres">
      <dgm:prSet presAssocID="{ADB2A23A-A543-4C4B-B6B7-296233C6EA45}" presName="desTx" presStyleLbl="revTx" presStyleIdx="13" presStyleCnt="14">
        <dgm:presLayoutVars/>
      </dgm:prSet>
      <dgm:spPr/>
    </dgm:pt>
  </dgm:ptLst>
  <dgm:cxnLst>
    <dgm:cxn modelId="{2EA37302-1652-40FF-AF9F-509EB6D0FD44}" type="presOf" srcId="{17808915-A033-4E52-B28A-AEA43743C7A2}" destId="{46C9FC89-3B7C-42A4-BB8F-9011B819F147}" srcOrd="0" destOrd="0" presId="urn:microsoft.com/office/officeart/2018/2/layout/IconLabelDescriptionList"/>
    <dgm:cxn modelId="{4845BA1A-C517-48FC-84AE-67018877EF95}" type="presOf" srcId="{8AA1EF80-9504-448C-B46D-0144861DF3BA}" destId="{6AD0AD52-230A-4970-B765-4A0975032775}" srcOrd="0" destOrd="0" presId="urn:microsoft.com/office/officeart/2018/2/layout/IconLabelDescriptionList"/>
    <dgm:cxn modelId="{C536642B-400F-4386-97E2-7BE82AC91BD0}" srcId="{6BBFB84B-72BC-472F-9B95-61EC42F96949}" destId="{42390EED-C457-4220-84C5-FA719F97B701}" srcOrd="1" destOrd="0" parTransId="{4F47A6F5-A3D9-4CBC-8DB7-6901F82BE36D}" sibTransId="{8B604600-EB29-49A8-A058-B216E126D9E9}"/>
    <dgm:cxn modelId="{7E5D2A31-2249-48B0-A6CA-76BFD8D15B10}" type="presOf" srcId="{AB6B4055-0526-4AD0-A193-845FC7824481}" destId="{7B746967-B383-430C-8AC2-216ED755AC0A}" srcOrd="0" destOrd="0" presId="urn:microsoft.com/office/officeart/2018/2/layout/IconLabelDescriptionList"/>
    <dgm:cxn modelId="{72E0633A-0163-4924-B789-4D7E852080B6}" type="presOf" srcId="{9780CEF8-F819-4561-8973-18BEF5C5B3E4}" destId="{FC89D98E-3E60-4358-8D01-491B97CB32DA}" srcOrd="0" destOrd="0" presId="urn:microsoft.com/office/officeart/2018/2/layout/IconLabelDescriptionList"/>
    <dgm:cxn modelId="{E9E8C23D-FBDC-4BCB-9EAD-1145B2FD2130}" type="presOf" srcId="{81452A3E-7402-4C8E-87D7-378093332B3E}" destId="{C283B83F-7663-4018-9093-09F0A472DC8F}" srcOrd="0" destOrd="0" presId="urn:microsoft.com/office/officeart/2018/2/layout/IconLabelDescriptionList"/>
    <dgm:cxn modelId="{621C4760-3A07-4A0C-8908-127840022B27}" type="presOf" srcId="{FFD8A24D-3F36-446E-8FFF-847E89337CDD}" destId="{D9D403D1-49D6-4C09-8164-28D2BD587B9C}" srcOrd="0" destOrd="0" presId="urn:microsoft.com/office/officeart/2018/2/layout/IconLabelDescriptionList"/>
    <dgm:cxn modelId="{7C28F960-0BC7-471D-8782-620E8632E07C}" srcId="{ED134D4A-D567-424F-925D-6BB8961E6A83}" destId="{626B6651-5CB7-43E3-8824-6972925957C5}" srcOrd="1" destOrd="0" parTransId="{2E7FA064-C619-4DD1-A1C2-AF67DBA24763}" sibTransId="{7E2468E5-D62C-48BB-B9B9-A7EE9FC56031}"/>
    <dgm:cxn modelId="{54AAC941-894E-4971-ABC8-16A093AE4AAC}" srcId="{ADB2A23A-A543-4C4B-B6B7-296233C6EA45}" destId="{478C5B89-D180-4A23-8346-FA2BCF521F0B}" srcOrd="1" destOrd="0" parTransId="{5B26620F-8C80-48B1-9BDF-970A50172937}" sibTransId="{5473C830-9790-40DC-943B-E685F118F5BB}"/>
    <dgm:cxn modelId="{D3678543-2659-4271-8464-9D74CB957E98}" srcId="{17808915-A033-4E52-B28A-AEA43743C7A2}" destId="{8AA1EF80-9504-448C-B46D-0144861DF3BA}" srcOrd="0" destOrd="0" parTransId="{EA2BB38E-2F40-4476-8189-B3E8073B8CB7}" sibTransId="{54FFAD8C-0169-47F5-B0B7-FFF613F16950}"/>
    <dgm:cxn modelId="{928C1A68-FF2C-4314-999D-2899553EF97A}" type="presOf" srcId="{42390EED-C457-4220-84C5-FA719F97B701}" destId="{EE7A55B4-3DFB-468C-BA84-617F52F4F3A8}" srcOrd="0" destOrd="1" presId="urn:microsoft.com/office/officeart/2018/2/layout/IconLabelDescriptionList"/>
    <dgm:cxn modelId="{66BDB450-B978-491C-A47D-C86DA653E162}" srcId="{FFD8A24D-3F36-446E-8FFF-847E89337CDD}" destId="{ED134D4A-D567-424F-925D-6BB8961E6A83}" srcOrd="3" destOrd="0" parTransId="{03C63778-8C7F-453C-9530-70361AA25517}" sibTransId="{7EF90750-8A94-44C9-A930-6F9A3F9BAD5F}"/>
    <dgm:cxn modelId="{D166E277-6B60-4224-B671-41C38227423F}" srcId="{81452A3E-7402-4C8E-87D7-378093332B3E}" destId="{9780CEF8-F819-4561-8973-18BEF5C5B3E4}" srcOrd="0" destOrd="0" parTransId="{B821AE66-FBBA-4ED2-B6D8-6FE3B4E0CBA8}" sibTransId="{DE19637A-FC47-44EB-B0B2-D132D7DAD587}"/>
    <dgm:cxn modelId="{95CD6C79-6DB0-452B-AC0C-6E0129C2828B}" srcId="{ADB2A23A-A543-4C4B-B6B7-296233C6EA45}" destId="{26BF849F-D006-4754-B433-A74DC60CFA59}" srcOrd="0" destOrd="0" parTransId="{D580891A-BF4C-4746-B52F-434B1E53F278}" sibTransId="{45AAAD79-4403-41BC-A153-E081465BDE8C}"/>
    <dgm:cxn modelId="{B438F97D-360C-45B7-B5D5-DE5B93845BC2}" type="presOf" srcId="{6DC051F6-88D8-4BCA-9459-50657E118970}" destId="{7B746967-B383-430C-8AC2-216ED755AC0A}" srcOrd="0" destOrd="1" presId="urn:microsoft.com/office/officeart/2018/2/layout/IconLabelDescriptionList"/>
    <dgm:cxn modelId="{D4A8A77E-B7E0-445A-B47C-298F933B0796}" type="presOf" srcId="{E0A25700-6CD7-43BD-B424-C4AD966C5049}" destId="{83AD9CE7-BC43-43D5-9C1D-9887168368FB}" srcOrd="0" destOrd="0" presId="urn:microsoft.com/office/officeart/2018/2/layout/IconLabelDescriptionList"/>
    <dgm:cxn modelId="{F21DB18A-A166-42D7-B8E2-1C99701CCE23}" srcId="{FFD8A24D-3F36-446E-8FFF-847E89337CDD}" destId="{81452A3E-7402-4C8E-87D7-378093332B3E}" srcOrd="1" destOrd="0" parTransId="{1DB26FC0-0B01-44B4-9728-BA24EE34094A}" sibTransId="{125517C5-0194-43AC-9EC0-4405F93A3563}"/>
    <dgm:cxn modelId="{AFAC5F8D-71F4-4989-89DE-6F15F0E3B978}" type="presOf" srcId="{FF4CB2F1-5E53-4336-AD3A-6DE382E0CB36}" destId="{6AD0AD52-230A-4970-B765-4A0975032775}" srcOrd="0" destOrd="1" presId="urn:microsoft.com/office/officeart/2018/2/layout/IconLabelDescriptionList"/>
    <dgm:cxn modelId="{18E82291-B41C-45D2-A8BB-E13D6041DC7F}" srcId="{E7144FF6-050A-403E-9EBB-70B8506004CC}" destId="{A4C69A9A-BC20-4F7C-B8D9-A6CC671E1A69}" srcOrd="2" destOrd="0" parTransId="{EAE57B3B-6233-4170-A874-062250191658}" sibTransId="{DEF7ED32-849F-4E6D-BD34-83B606D0E7E3}"/>
    <dgm:cxn modelId="{3A6B7B99-1760-493A-AFA2-FB32843D55CD}" srcId="{6BBFB84B-72BC-472F-9B95-61EC42F96949}" destId="{9ECC9068-B6E7-494F-B3C6-C28BD1E49484}" srcOrd="2" destOrd="0" parTransId="{6072DD4F-780C-4A6A-9C10-3B41FFEFEA21}" sibTransId="{31705487-C737-4B48-8045-13DCADDB3F78}"/>
    <dgm:cxn modelId="{B816BE99-BD38-45F4-B0AE-4897416C7773}" srcId="{6BBFB84B-72BC-472F-9B95-61EC42F96949}" destId="{0910EB1A-19A1-427F-A0B7-F1E7EBF455BC}" srcOrd="0" destOrd="0" parTransId="{70BF6910-A6EF-4A1E-8B10-906420EE0B16}" sibTransId="{3282A550-63DF-4684-83A4-072B9A2747F5}"/>
    <dgm:cxn modelId="{D661CE9A-BE94-480C-90A3-C1E58500DF9D}" srcId="{FFD8A24D-3F36-446E-8FFF-847E89337CDD}" destId="{E0A25700-6CD7-43BD-B424-C4AD966C5049}" srcOrd="4" destOrd="0" parTransId="{07BBE0D0-F9BC-4A7D-9310-1D8A87512CC0}" sibTransId="{EDCE661D-C0F0-43C8-9F2F-00A32259336C}"/>
    <dgm:cxn modelId="{E986329B-515D-4C66-88B3-7DDA1D0CA72F}" type="presOf" srcId="{DFA4D90D-A882-4B3B-B5C2-AD257608A688}" destId="{9E85F390-375B-447C-8C6A-9F46093802A3}" srcOrd="0" destOrd="0" presId="urn:microsoft.com/office/officeart/2018/2/layout/IconLabelDescriptionList"/>
    <dgm:cxn modelId="{3EBA809C-55B3-4462-8FCD-66DFAE380EF8}" type="presOf" srcId="{E7144FF6-050A-403E-9EBB-70B8506004CC}" destId="{074DC99C-C440-4A91-BB90-AE70A83DB31B}" srcOrd="0" destOrd="0" presId="urn:microsoft.com/office/officeart/2018/2/layout/IconLabelDescriptionList"/>
    <dgm:cxn modelId="{A732B4AA-5662-4F46-AD6E-94917DE49066}" srcId="{17808915-A033-4E52-B28A-AEA43743C7A2}" destId="{FF4CB2F1-5E53-4336-AD3A-6DE382E0CB36}" srcOrd="1" destOrd="0" parTransId="{0AC2631F-6433-4A29-8655-FFB66637576B}" sibTransId="{51FAEFEE-0127-4377-9479-97F375ECC505}"/>
    <dgm:cxn modelId="{EFF1CAAC-09B8-4F30-9101-9ACC7AA35132}" type="presOf" srcId="{0910EB1A-19A1-427F-A0B7-F1E7EBF455BC}" destId="{EE7A55B4-3DFB-468C-BA84-617F52F4F3A8}" srcOrd="0" destOrd="0" presId="urn:microsoft.com/office/officeart/2018/2/layout/IconLabelDescriptionList"/>
    <dgm:cxn modelId="{78455FB1-D48D-481B-B161-0D56406A2E6C}" type="presOf" srcId="{26BF849F-D006-4754-B433-A74DC60CFA59}" destId="{F6EDB112-5980-440E-8C2F-3AE699991FD9}" srcOrd="0" destOrd="0" presId="urn:microsoft.com/office/officeart/2018/2/layout/IconLabelDescriptionList"/>
    <dgm:cxn modelId="{5C4F3BBD-079C-4016-9F36-DA932E9CC3B8}" srcId="{ED134D4A-D567-424F-925D-6BB8961E6A83}" destId="{DFA4D90D-A882-4B3B-B5C2-AD257608A688}" srcOrd="0" destOrd="0" parTransId="{B0D6F6E9-ED43-4BF7-B078-A86F0E777712}" sibTransId="{B1108A6E-2C43-427C-BDB3-0B7781A00C6C}"/>
    <dgm:cxn modelId="{7A83D7BD-D1AA-4A57-8CD8-AB0B40CDC5B8}" type="presOf" srcId="{A4C69A9A-BC20-4F7C-B8D9-A6CC671E1A69}" destId="{7B746967-B383-430C-8AC2-216ED755AC0A}" srcOrd="0" destOrd="2" presId="urn:microsoft.com/office/officeart/2018/2/layout/IconLabelDescriptionList"/>
    <dgm:cxn modelId="{8A6506C5-CCD7-43BF-8394-640D1361CEC0}" srcId="{E7144FF6-050A-403E-9EBB-70B8506004CC}" destId="{6DC051F6-88D8-4BCA-9459-50657E118970}" srcOrd="1" destOrd="0" parTransId="{8098B473-661F-47FB-ABDF-D19FD8F36F64}" sibTransId="{C82406AC-4F20-49FE-8780-8E6F2BCB0753}"/>
    <dgm:cxn modelId="{1B17BCC5-86F3-43F1-8222-01FC25A79CD0}" srcId="{FFD8A24D-3F36-446E-8FFF-847E89337CDD}" destId="{E7144FF6-050A-403E-9EBB-70B8506004CC}" srcOrd="5" destOrd="0" parTransId="{BF6752A6-48F0-4FAC-8AE3-D95D93985106}" sibTransId="{4C9CD90A-75A6-4A53-A131-7E9950B5E4C1}"/>
    <dgm:cxn modelId="{481502C9-D36B-49CE-B36B-0A74DF651A2F}" type="presOf" srcId="{6B2EFDFE-AC1E-4A60-956F-58E9616273DE}" destId="{53883D37-39A6-409C-816D-C0CDB238D3D4}" srcOrd="0" destOrd="0" presId="urn:microsoft.com/office/officeart/2018/2/layout/IconLabelDescriptionList"/>
    <dgm:cxn modelId="{A0CAC9CB-3C3F-4456-A92D-5873707353C0}" type="presOf" srcId="{626B6651-5CB7-43E3-8824-6972925957C5}" destId="{9E85F390-375B-447C-8C6A-9F46093802A3}" srcOrd="0" destOrd="1" presId="urn:microsoft.com/office/officeart/2018/2/layout/IconLabelDescriptionList"/>
    <dgm:cxn modelId="{BA712BCC-B82A-4067-A755-7124CCEB8AF8}" srcId="{E0A25700-6CD7-43BD-B424-C4AD966C5049}" destId="{6B2EFDFE-AC1E-4A60-956F-58E9616273DE}" srcOrd="0" destOrd="0" parTransId="{6CF0F20E-F6B2-4362-A393-E9407B1AD783}" sibTransId="{451821B5-A69F-491A-89EF-14975482BEA1}"/>
    <dgm:cxn modelId="{33AC71D5-762D-4B7B-AEEB-B829B8389F89}" srcId="{FFD8A24D-3F36-446E-8FFF-847E89337CDD}" destId="{6BBFB84B-72BC-472F-9B95-61EC42F96949}" srcOrd="0" destOrd="0" parTransId="{A0DA3C6A-74B9-49FF-8AB7-D14C101B107C}" sibTransId="{58A5F50F-1535-4C74-B0E1-A64D8CAF0CE6}"/>
    <dgm:cxn modelId="{59B957DD-0FF6-406C-AFEA-4519B97F048A}" type="presOf" srcId="{ED134D4A-D567-424F-925D-6BB8961E6A83}" destId="{F360BE5F-B2D8-4A31-8ABB-052693171615}" srcOrd="0" destOrd="0" presId="urn:microsoft.com/office/officeart/2018/2/layout/IconLabelDescriptionList"/>
    <dgm:cxn modelId="{64D963DF-A450-4351-8962-D319FFDFF700}" type="presOf" srcId="{ADB2A23A-A543-4C4B-B6B7-296233C6EA45}" destId="{C290B8FE-407C-44E2-AB02-399494D7CA85}" srcOrd="0" destOrd="0" presId="urn:microsoft.com/office/officeart/2018/2/layout/IconLabelDescriptionList"/>
    <dgm:cxn modelId="{48366AE2-7A28-4F9C-AA76-487FEE884B89}" srcId="{E7144FF6-050A-403E-9EBB-70B8506004CC}" destId="{AB6B4055-0526-4AD0-A193-845FC7824481}" srcOrd="0" destOrd="0" parTransId="{DB0C2F34-014F-43D2-95A3-B0DF17ED7752}" sibTransId="{30F17BC6-FFCD-4C72-B98C-3892ACBC6936}"/>
    <dgm:cxn modelId="{55EF18EA-ABC9-4C9D-B663-95F5C4E35C99}" type="presOf" srcId="{6BBFB84B-72BC-472F-9B95-61EC42F96949}" destId="{84EB3267-1ECB-45DA-BCD5-BBD12AC6E2DF}" srcOrd="0" destOrd="0" presId="urn:microsoft.com/office/officeart/2018/2/layout/IconLabelDescriptionList"/>
    <dgm:cxn modelId="{D465CCF2-EC95-44C2-8E56-C8A3F7C55E17}" srcId="{FFD8A24D-3F36-446E-8FFF-847E89337CDD}" destId="{ADB2A23A-A543-4C4B-B6B7-296233C6EA45}" srcOrd="6" destOrd="0" parTransId="{C44E0DF4-93C9-4E49-BB34-CB5A6730D07D}" sibTransId="{60852996-8567-4778-A0BC-EA647D04F5D2}"/>
    <dgm:cxn modelId="{AABA32F8-F672-4B27-990F-95A614A6C69B}" srcId="{FFD8A24D-3F36-446E-8FFF-847E89337CDD}" destId="{17808915-A033-4E52-B28A-AEA43743C7A2}" srcOrd="2" destOrd="0" parTransId="{D3BF44E3-9058-4B2A-AD85-5355BC9D12D3}" sibTransId="{EA743FB1-A194-458D-8810-A507659C35DF}"/>
    <dgm:cxn modelId="{7CB628FA-29B4-4468-AB11-B828FECBE4B2}" type="presOf" srcId="{9ECC9068-B6E7-494F-B3C6-C28BD1E49484}" destId="{EE7A55B4-3DFB-468C-BA84-617F52F4F3A8}" srcOrd="0" destOrd="2" presId="urn:microsoft.com/office/officeart/2018/2/layout/IconLabelDescriptionList"/>
    <dgm:cxn modelId="{BFED1BFF-0DED-426B-A7D9-CAF7A0F9E5A7}" type="presOf" srcId="{478C5B89-D180-4A23-8346-FA2BCF521F0B}" destId="{F6EDB112-5980-440E-8C2F-3AE699991FD9}" srcOrd="0" destOrd="1" presId="urn:microsoft.com/office/officeart/2018/2/layout/IconLabelDescriptionList"/>
    <dgm:cxn modelId="{D3312766-BC58-48D2-A433-C0BCE176BE40}" type="presParOf" srcId="{D9D403D1-49D6-4C09-8164-28D2BD587B9C}" destId="{13560A83-78AE-496C-A8BD-57AAFBE9C7DA}" srcOrd="0" destOrd="0" presId="urn:microsoft.com/office/officeart/2018/2/layout/IconLabelDescriptionList"/>
    <dgm:cxn modelId="{ACFA07AC-A0A2-4526-BD6D-110B5146F9CA}" type="presParOf" srcId="{13560A83-78AE-496C-A8BD-57AAFBE9C7DA}" destId="{868101A3-51B8-4321-B78D-29CE0291AA9D}" srcOrd="0" destOrd="0" presId="urn:microsoft.com/office/officeart/2018/2/layout/IconLabelDescriptionList"/>
    <dgm:cxn modelId="{05C6A0A7-3EF1-4841-B901-5CA6E762D484}" type="presParOf" srcId="{13560A83-78AE-496C-A8BD-57AAFBE9C7DA}" destId="{84181716-1996-4395-B0A6-9F82B8881FAA}" srcOrd="1" destOrd="0" presId="urn:microsoft.com/office/officeart/2018/2/layout/IconLabelDescriptionList"/>
    <dgm:cxn modelId="{3366FA56-C04E-461F-878C-78F31FA5B4A9}" type="presParOf" srcId="{13560A83-78AE-496C-A8BD-57AAFBE9C7DA}" destId="{84EB3267-1ECB-45DA-BCD5-BBD12AC6E2DF}" srcOrd="2" destOrd="0" presId="urn:microsoft.com/office/officeart/2018/2/layout/IconLabelDescriptionList"/>
    <dgm:cxn modelId="{6D018F6B-AEF0-4B89-B6AA-F8122354B345}" type="presParOf" srcId="{13560A83-78AE-496C-A8BD-57AAFBE9C7DA}" destId="{94C56AE7-E95E-4F6E-9C36-C9DAB688811A}" srcOrd="3" destOrd="0" presId="urn:microsoft.com/office/officeart/2018/2/layout/IconLabelDescriptionList"/>
    <dgm:cxn modelId="{FADAD362-62D8-43B0-BCEF-7D2BCD8D2088}" type="presParOf" srcId="{13560A83-78AE-496C-A8BD-57AAFBE9C7DA}" destId="{EE7A55B4-3DFB-468C-BA84-617F52F4F3A8}" srcOrd="4" destOrd="0" presId="urn:microsoft.com/office/officeart/2018/2/layout/IconLabelDescriptionList"/>
    <dgm:cxn modelId="{688C11FA-DC6C-4250-95F2-B4CEFCC2E0F7}" type="presParOf" srcId="{D9D403D1-49D6-4C09-8164-28D2BD587B9C}" destId="{25459920-E227-4662-98EA-C88AD801C103}" srcOrd="1" destOrd="0" presId="urn:microsoft.com/office/officeart/2018/2/layout/IconLabelDescriptionList"/>
    <dgm:cxn modelId="{89CC5DD6-FE83-4993-9BA9-0FAD71068AE4}" type="presParOf" srcId="{D9D403D1-49D6-4C09-8164-28D2BD587B9C}" destId="{6CC7A5D9-EF45-499F-9661-D032856A8D01}" srcOrd="2" destOrd="0" presId="urn:microsoft.com/office/officeart/2018/2/layout/IconLabelDescriptionList"/>
    <dgm:cxn modelId="{0D70DC55-95C9-4C9C-BD2C-A3E9E96DAD32}" type="presParOf" srcId="{6CC7A5D9-EF45-499F-9661-D032856A8D01}" destId="{B9781BF0-223B-4704-A3FE-F24B551990D6}" srcOrd="0" destOrd="0" presId="urn:microsoft.com/office/officeart/2018/2/layout/IconLabelDescriptionList"/>
    <dgm:cxn modelId="{AA07FCE5-97B9-4A54-8A40-303A4CFA3083}" type="presParOf" srcId="{6CC7A5D9-EF45-499F-9661-D032856A8D01}" destId="{10B21497-5CB8-4EE0-8D8D-36FF502A7A1E}" srcOrd="1" destOrd="0" presId="urn:microsoft.com/office/officeart/2018/2/layout/IconLabelDescriptionList"/>
    <dgm:cxn modelId="{CCA5298B-7AE9-42CE-A28F-8D88D2C34BDC}" type="presParOf" srcId="{6CC7A5D9-EF45-499F-9661-D032856A8D01}" destId="{C283B83F-7663-4018-9093-09F0A472DC8F}" srcOrd="2" destOrd="0" presId="urn:microsoft.com/office/officeart/2018/2/layout/IconLabelDescriptionList"/>
    <dgm:cxn modelId="{D2BBBB3F-8A52-4C82-9E56-CC95A0184B89}" type="presParOf" srcId="{6CC7A5D9-EF45-499F-9661-D032856A8D01}" destId="{B90BEC4B-5AED-43A1-80F4-B0EB8F39C44E}" srcOrd="3" destOrd="0" presId="urn:microsoft.com/office/officeart/2018/2/layout/IconLabelDescriptionList"/>
    <dgm:cxn modelId="{1E093D72-6C89-4EB9-AE2F-D57F95CD13D6}" type="presParOf" srcId="{6CC7A5D9-EF45-499F-9661-D032856A8D01}" destId="{FC89D98E-3E60-4358-8D01-491B97CB32DA}" srcOrd="4" destOrd="0" presId="urn:microsoft.com/office/officeart/2018/2/layout/IconLabelDescriptionList"/>
    <dgm:cxn modelId="{A27DAA1A-0DD9-491D-947B-FED315769385}" type="presParOf" srcId="{D9D403D1-49D6-4C09-8164-28D2BD587B9C}" destId="{6FC50FB0-C07C-4833-861C-2674F357B88B}" srcOrd="3" destOrd="0" presId="urn:microsoft.com/office/officeart/2018/2/layout/IconLabelDescriptionList"/>
    <dgm:cxn modelId="{54E96735-8921-4BA7-A50E-68766542C481}" type="presParOf" srcId="{D9D403D1-49D6-4C09-8164-28D2BD587B9C}" destId="{8FFB1ABA-F71D-4306-89C6-87839FCDAEEE}" srcOrd="4" destOrd="0" presId="urn:microsoft.com/office/officeart/2018/2/layout/IconLabelDescriptionList"/>
    <dgm:cxn modelId="{AAE55D8C-D512-4504-BEED-1874BA057B65}" type="presParOf" srcId="{8FFB1ABA-F71D-4306-89C6-87839FCDAEEE}" destId="{F171E103-02ED-49FE-B44A-9B57A8E30269}" srcOrd="0" destOrd="0" presId="urn:microsoft.com/office/officeart/2018/2/layout/IconLabelDescriptionList"/>
    <dgm:cxn modelId="{3F9383BD-9C26-48CA-B3F6-C3D38465CD00}" type="presParOf" srcId="{8FFB1ABA-F71D-4306-89C6-87839FCDAEEE}" destId="{5C4565E7-B344-42AE-A9D6-359E5C376E43}" srcOrd="1" destOrd="0" presId="urn:microsoft.com/office/officeart/2018/2/layout/IconLabelDescriptionList"/>
    <dgm:cxn modelId="{2D5B3B84-B2E9-4F1E-9370-667C47A32129}" type="presParOf" srcId="{8FFB1ABA-F71D-4306-89C6-87839FCDAEEE}" destId="{46C9FC89-3B7C-42A4-BB8F-9011B819F147}" srcOrd="2" destOrd="0" presId="urn:microsoft.com/office/officeart/2018/2/layout/IconLabelDescriptionList"/>
    <dgm:cxn modelId="{9C993A47-CBDF-40A3-8BE6-FE0ED989BF0D}" type="presParOf" srcId="{8FFB1ABA-F71D-4306-89C6-87839FCDAEEE}" destId="{BD8C5DEA-D8AB-4609-AE04-93963CD19DCB}" srcOrd="3" destOrd="0" presId="urn:microsoft.com/office/officeart/2018/2/layout/IconLabelDescriptionList"/>
    <dgm:cxn modelId="{F3DDF85A-A12C-40B2-8542-B5927C337F6D}" type="presParOf" srcId="{8FFB1ABA-F71D-4306-89C6-87839FCDAEEE}" destId="{6AD0AD52-230A-4970-B765-4A0975032775}" srcOrd="4" destOrd="0" presId="urn:microsoft.com/office/officeart/2018/2/layout/IconLabelDescriptionList"/>
    <dgm:cxn modelId="{A08C54B2-9EAF-4F8D-B84D-BF7957667E67}" type="presParOf" srcId="{D9D403D1-49D6-4C09-8164-28D2BD587B9C}" destId="{B9E7FC0C-2D99-43D7-A31F-4D0FA5D9919B}" srcOrd="5" destOrd="0" presId="urn:microsoft.com/office/officeart/2018/2/layout/IconLabelDescriptionList"/>
    <dgm:cxn modelId="{6B9598F7-1ED7-4F56-BB10-F311F0A991B1}" type="presParOf" srcId="{D9D403D1-49D6-4C09-8164-28D2BD587B9C}" destId="{11127A77-B607-49BF-A39B-09F81D1A7440}" srcOrd="6" destOrd="0" presId="urn:microsoft.com/office/officeart/2018/2/layout/IconLabelDescriptionList"/>
    <dgm:cxn modelId="{97851AB8-3496-40DD-88E5-C3B2618B212E}" type="presParOf" srcId="{11127A77-B607-49BF-A39B-09F81D1A7440}" destId="{5B305D51-A78F-450B-ABA5-87E8EE5A44B9}" srcOrd="0" destOrd="0" presId="urn:microsoft.com/office/officeart/2018/2/layout/IconLabelDescriptionList"/>
    <dgm:cxn modelId="{04F437DF-0A75-4E45-8A47-F274877CC5D6}" type="presParOf" srcId="{11127A77-B607-49BF-A39B-09F81D1A7440}" destId="{A6879D6A-1E9D-4557-B7D0-27AD56E9DDB7}" srcOrd="1" destOrd="0" presId="urn:microsoft.com/office/officeart/2018/2/layout/IconLabelDescriptionList"/>
    <dgm:cxn modelId="{1561DA01-3D44-4594-A44D-A1A29064525E}" type="presParOf" srcId="{11127A77-B607-49BF-A39B-09F81D1A7440}" destId="{F360BE5F-B2D8-4A31-8ABB-052693171615}" srcOrd="2" destOrd="0" presId="urn:microsoft.com/office/officeart/2018/2/layout/IconLabelDescriptionList"/>
    <dgm:cxn modelId="{FB497504-86E2-48CA-B490-0757582B90E6}" type="presParOf" srcId="{11127A77-B607-49BF-A39B-09F81D1A7440}" destId="{136BCF6D-F5CF-49D2-A939-AD3864E28032}" srcOrd="3" destOrd="0" presId="urn:microsoft.com/office/officeart/2018/2/layout/IconLabelDescriptionList"/>
    <dgm:cxn modelId="{EA9E76A6-8922-4ADF-AA6D-230A1AC3A6C0}" type="presParOf" srcId="{11127A77-B607-49BF-A39B-09F81D1A7440}" destId="{9E85F390-375B-447C-8C6A-9F46093802A3}" srcOrd="4" destOrd="0" presId="urn:microsoft.com/office/officeart/2018/2/layout/IconLabelDescriptionList"/>
    <dgm:cxn modelId="{769FE178-B800-406E-BB09-76E38FB5C2DE}" type="presParOf" srcId="{D9D403D1-49D6-4C09-8164-28D2BD587B9C}" destId="{23D47565-7BF7-4A9E-9FE4-1C9B18E65682}" srcOrd="7" destOrd="0" presId="urn:microsoft.com/office/officeart/2018/2/layout/IconLabelDescriptionList"/>
    <dgm:cxn modelId="{E5936A1B-DFFA-4848-9D7C-59DA90A7663C}" type="presParOf" srcId="{D9D403D1-49D6-4C09-8164-28D2BD587B9C}" destId="{44EBF4B7-83BE-4AE7-A280-A8F296B15361}" srcOrd="8" destOrd="0" presId="urn:microsoft.com/office/officeart/2018/2/layout/IconLabelDescriptionList"/>
    <dgm:cxn modelId="{25C55F33-B69F-492D-AA0C-71A40E1CB0AE}" type="presParOf" srcId="{44EBF4B7-83BE-4AE7-A280-A8F296B15361}" destId="{F82B802E-C938-4E50-A4AB-49CDB654EBD7}" srcOrd="0" destOrd="0" presId="urn:microsoft.com/office/officeart/2018/2/layout/IconLabelDescriptionList"/>
    <dgm:cxn modelId="{C9BF63A4-BA03-45EF-86FE-667BE5FEBFDF}" type="presParOf" srcId="{44EBF4B7-83BE-4AE7-A280-A8F296B15361}" destId="{5C515CED-9E53-478B-991B-CD25C66701B9}" srcOrd="1" destOrd="0" presId="urn:microsoft.com/office/officeart/2018/2/layout/IconLabelDescriptionList"/>
    <dgm:cxn modelId="{006BFF0D-4182-4787-AB8A-ED06531EBA0B}" type="presParOf" srcId="{44EBF4B7-83BE-4AE7-A280-A8F296B15361}" destId="{83AD9CE7-BC43-43D5-9C1D-9887168368FB}" srcOrd="2" destOrd="0" presId="urn:microsoft.com/office/officeart/2018/2/layout/IconLabelDescriptionList"/>
    <dgm:cxn modelId="{DBB362B3-6942-454C-BFCC-54DD01AD132D}" type="presParOf" srcId="{44EBF4B7-83BE-4AE7-A280-A8F296B15361}" destId="{1560F316-9F4D-4721-935D-4FAA1A689B8F}" srcOrd="3" destOrd="0" presId="urn:microsoft.com/office/officeart/2018/2/layout/IconLabelDescriptionList"/>
    <dgm:cxn modelId="{41C572ED-D61C-40DB-994C-73E9C2297FBB}" type="presParOf" srcId="{44EBF4B7-83BE-4AE7-A280-A8F296B15361}" destId="{53883D37-39A6-409C-816D-C0CDB238D3D4}" srcOrd="4" destOrd="0" presId="urn:microsoft.com/office/officeart/2018/2/layout/IconLabelDescriptionList"/>
    <dgm:cxn modelId="{5E18AF1B-131C-4027-9693-7703546508D9}" type="presParOf" srcId="{D9D403D1-49D6-4C09-8164-28D2BD587B9C}" destId="{F9AF7968-12E6-42EC-BC89-20775C572120}" srcOrd="9" destOrd="0" presId="urn:microsoft.com/office/officeart/2018/2/layout/IconLabelDescriptionList"/>
    <dgm:cxn modelId="{C5FDD93E-9FFA-48D2-8FAC-A3A66589D281}" type="presParOf" srcId="{D9D403D1-49D6-4C09-8164-28D2BD587B9C}" destId="{FA5D0D7C-4431-4CE1-B126-772CB4C46A50}" srcOrd="10" destOrd="0" presId="urn:microsoft.com/office/officeart/2018/2/layout/IconLabelDescriptionList"/>
    <dgm:cxn modelId="{0C817555-B48B-4B41-9B85-504352E7F405}" type="presParOf" srcId="{FA5D0D7C-4431-4CE1-B126-772CB4C46A50}" destId="{6BCBCBD1-CA03-4C0A-8866-3E99554F518E}" srcOrd="0" destOrd="0" presId="urn:microsoft.com/office/officeart/2018/2/layout/IconLabelDescriptionList"/>
    <dgm:cxn modelId="{1BA7BBE3-A864-4223-BED2-7E9F2D805CC2}" type="presParOf" srcId="{FA5D0D7C-4431-4CE1-B126-772CB4C46A50}" destId="{79BA1E3C-858D-411B-839F-A1B1E702FBF8}" srcOrd="1" destOrd="0" presId="urn:microsoft.com/office/officeart/2018/2/layout/IconLabelDescriptionList"/>
    <dgm:cxn modelId="{A6854EBF-0FC3-42D8-9299-10AA1906F598}" type="presParOf" srcId="{FA5D0D7C-4431-4CE1-B126-772CB4C46A50}" destId="{074DC99C-C440-4A91-BB90-AE70A83DB31B}" srcOrd="2" destOrd="0" presId="urn:microsoft.com/office/officeart/2018/2/layout/IconLabelDescriptionList"/>
    <dgm:cxn modelId="{EF116C34-5625-4E29-8692-A1CFAC499F18}" type="presParOf" srcId="{FA5D0D7C-4431-4CE1-B126-772CB4C46A50}" destId="{4351C4D1-6374-48FC-84B9-DFFF8F69D592}" srcOrd="3" destOrd="0" presId="urn:microsoft.com/office/officeart/2018/2/layout/IconLabelDescriptionList"/>
    <dgm:cxn modelId="{9B67055B-1F6E-45AA-B72D-E8F5D214F34C}" type="presParOf" srcId="{FA5D0D7C-4431-4CE1-B126-772CB4C46A50}" destId="{7B746967-B383-430C-8AC2-216ED755AC0A}" srcOrd="4" destOrd="0" presId="urn:microsoft.com/office/officeart/2018/2/layout/IconLabelDescriptionList"/>
    <dgm:cxn modelId="{8D511746-1E39-40FE-80E2-EB9B25008F83}" type="presParOf" srcId="{D9D403D1-49D6-4C09-8164-28D2BD587B9C}" destId="{333E0BD4-D2E4-4AFC-A4F8-B6D8CF702CB6}" srcOrd="11" destOrd="0" presId="urn:microsoft.com/office/officeart/2018/2/layout/IconLabelDescriptionList"/>
    <dgm:cxn modelId="{2B268D2C-88AF-4AFA-AD06-0D57A0B33736}" type="presParOf" srcId="{D9D403D1-49D6-4C09-8164-28D2BD587B9C}" destId="{AD26EF4B-7AF1-4B9B-A2B3-578B7FBF5057}" srcOrd="12" destOrd="0" presId="urn:microsoft.com/office/officeart/2018/2/layout/IconLabelDescriptionList"/>
    <dgm:cxn modelId="{30785D4C-50A6-43DC-9C95-E7EDE652A618}" type="presParOf" srcId="{AD26EF4B-7AF1-4B9B-A2B3-578B7FBF5057}" destId="{6F563D29-C187-47BD-8973-B35FCCAC7344}" srcOrd="0" destOrd="0" presId="urn:microsoft.com/office/officeart/2018/2/layout/IconLabelDescriptionList"/>
    <dgm:cxn modelId="{D3769A88-CF30-4E2B-9296-DF9C117CD7BE}" type="presParOf" srcId="{AD26EF4B-7AF1-4B9B-A2B3-578B7FBF5057}" destId="{F455EE42-46B6-4A24-BB1F-0B75F6B86DB2}" srcOrd="1" destOrd="0" presId="urn:microsoft.com/office/officeart/2018/2/layout/IconLabelDescriptionList"/>
    <dgm:cxn modelId="{AC61E479-780B-415C-B9F2-39FC74F7E574}" type="presParOf" srcId="{AD26EF4B-7AF1-4B9B-A2B3-578B7FBF5057}" destId="{C290B8FE-407C-44E2-AB02-399494D7CA85}" srcOrd="2" destOrd="0" presId="urn:microsoft.com/office/officeart/2018/2/layout/IconLabelDescriptionList"/>
    <dgm:cxn modelId="{9E421C34-AFEF-4873-821D-1EA322236177}" type="presParOf" srcId="{AD26EF4B-7AF1-4B9B-A2B3-578B7FBF5057}" destId="{400A7F27-D2B6-438B-B507-668456D1ADF3}" srcOrd="3" destOrd="0" presId="urn:microsoft.com/office/officeart/2018/2/layout/IconLabelDescriptionList"/>
    <dgm:cxn modelId="{CDBB8963-DF2D-4AB7-8D0C-B3C49F0CED3D}" type="presParOf" srcId="{AD26EF4B-7AF1-4B9B-A2B3-578B7FBF5057}" destId="{F6EDB112-5980-440E-8C2F-3AE699991F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D9A71-38D9-46B2-83D7-6E7B331DBD64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8D083-6C61-4979-8E21-DC82565987A2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F3729-1499-4089-AA0A-678286341C98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Team Member Introductions</a:t>
          </a:r>
        </a:p>
      </dsp:txBody>
      <dsp:txXfrm>
        <a:off x="127800" y="2535669"/>
        <a:ext cx="1800000" cy="720000"/>
      </dsp:txXfrm>
    </dsp:sp>
    <dsp:sp modelId="{E9E73EB3-991E-4890-A2A1-2484E353407C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DEC2B-6A75-4861-A946-546B037D2BB4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1D4F7-9D25-4564-BAD0-6713527B0141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Problem Domain</a:t>
          </a:r>
          <a:endParaRPr lang="en-US" sz="2000" kern="1200" dirty="0">
            <a:latin typeface="Calibri Light" panose="020F0302020204030204"/>
          </a:endParaRPr>
        </a:p>
      </dsp:txBody>
      <dsp:txXfrm>
        <a:off x="2242800" y="2535669"/>
        <a:ext cx="1800000" cy="720000"/>
      </dsp:txXfrm>
    </dsp:sp>
    <dsp:sp modelId="{617FB285-F405-43FC-8160-C64C12CB7632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6F482-5584-4C90-AD1F-F2DB2031DBD8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2F5F-D98F-4B65-8121-35E8C33133F6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 Light" panose="020F0302020204030204"/>
            </a:rPr>
            <a:t>Solution</a:t>
          </a:r>
          <a:endParaRPr lang="en-US" sz="2000" kern="1200" dirty="0"/>
        </a:p>
      </dsp:txBody>
      <dsp:txXfrm>
        <a:off x="4357800" y="2535669"/>
        <a:ext cx="1800000" cy="720000"/>
      </dsp:txXfrm>
    </dsp:sp>
    <dsp:sp modelId="{1AB72710-28F8-40F3-BC77-EE201EC52D4E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48C14-459E-440D-BC87-A52E5958BD2A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F71B9-B03F-4A21-835E-D8B70CA7876B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 Light" panose="020F0302020204030204"/>
            </a:rPr>
            <a:t>Live Demo</a:t>
          </a:r>
          <a:endParaRPr lang="en-US" sz="2000" kern="1200" dirty="0"/>
        </a:p>
      </dsp:txBody>
      <dsp:txXfrm>
        <a:off x="6472800" y="2535669"/>
        <a:ext cx="1800000" cy="720000"/>
      </dsp:txXfrm>
    </dsp:sp>
    <dsp:sp modelId="{74846B5F-625B-4222-9373-0F4125A43A03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477AF-1790-4467-A5F0-B6B8E38E57EE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348A-9123-4053-B7DD-76FCD5FDC714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Q&amp;A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E0F90-CF96-4AAD-A110-04AAAB507295}">
      <dsp:nvSpPr>
        <dsp:cNvPr id="0" name=""/>
        <dsp:cNvSpPr/>
      </dsp:nvSpPr>
      <dsp:spPr>
        <a:xfrm>
          <a:off x="13219" y="120978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7DDF1-CE51-408A-A06D-CDF98B5CCF2B}">
      <dsp:nvSpPr>
        <dsp:cNvPr id="0" name=""/>
        <dsp:cNvSpPr/>
      </dsp:nvSpPr>
      <dsp:spPr>
        <a:xfrm>
          <a:off x="13219" y="110899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Client Overview:</a:t>
          </a:r>
          <a:endParaRPr lang="en-US" sz="1800" kern="1200"/>
        </a:p>
      </dsp:txBody>
      <dsp:txXfrm>
        <a:off x="13219" y="1108998"/>
        <a:ext cx="2318046" cy="347706"/>
      </dsp:txXfrm>
    </dsp:sp>
    <dsp:sp modelId="{5ECE5A9F-931B-4BC2-AD7B-93B18AB59D57}">
      <dsp:nvSpPr>
        <dsp:cNvPr id="0" name=""/>
        <dsp:cNvSpPr/>
      </dsp:nvSpPr>
      <dsp:spPr>
        <a:xfrm>
          <a:off x="13219" y="1538893"/>
          <a:ext cx="2318046" cy="269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InnovateTech</a:t>
          </a:r>
          <a:r>
            <a:rPr lang="en-US" sz="1400" kern="1200"/>
            <a:t>, a rapidly growing tech firm.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Workforce of 20 employees across Sales, R&amp;D, and IT Management.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Emphasis on a robust and secure network infrastructure.</a:t>
          </a:r>
        </a:p>
      </dsp:txBody>
      <dsp:txXfrm>
        <a:off x="13219" y="1538893"/>
        <a:ext cx="2318046" cy="2691465"/>
      </dsp:txXfrm>
    </dsp:sp>
    <dsp:sp modelId="{1335990C-3FDB-431C-A40E-D4BC6388E1D3}">
      <dsp:nvSpPr>
        <dsp:cNvPr id="0" name=""/>
        <dsp:cNvSpPr/>
      </dsp:nvSpPr>
      <dsp:spPr>
        <a:xfrm>
          <a:off x="2736924" y="120978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E339-D904-4022-8464-0950A1F590C6}">
      <dsp:nvSpPr>
        <dsp:cNvPr id="0" name=""/>
        <dsp:cNvSpPr/>
      </dsp:nvSpPr>
      <dsp:spPr>
        <a:xfrm>
          <a:off x="2736924" y="110899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Project Objectives:</a:t>
          </a:r>
          <a:endParaRPr lang="en-US" sz="1800" kern="1200"/>
        </a:p>
      </dsp:txBody>
      <dsp:txXfrm>
        <a:off x="2736924" y="1108998"/>
        <a:ext cx="2318046" cy="347706"/>
      </dsp:txXfrm>
    </dsp:sp>
    <dsp:sp modelId="{A86DADC5-5B31-47C1-A05F-4DD2724423BE}">
      <dsp:nvSpPr>
        <dsp:cNvPr id="0" name=""/>
        <dsp:cNvSpPr/>
      </dsp:nvSpPr>
      <dsp:spPr>
        <a:xfrm>
          <a:off x="2736924" y="1538893"/>
          <a:ext cx="2318046" cy="269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Comprehensive network upgrade led by</a:t>
          </a:r>
          <a:r>
            <a:rPr lang="en-US" sz="1400" kern="1200">
              <a:latin typeface="Calibri Light" panose="020F0302020204030204"/>
            </a:rPr>
            <a:t> NPV</a:t>
          </a:r>
          <a:r>
            <a:rPr lang="en-US" sz="1400" kern="1200"/>
            <a:t> Tech Solutions.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CEO's emphasis on seamless communication, data security, and collaboration.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reliable backup solutions and streamlined IT onboarding.</a:t>
          </a:r>
        </a:p>
      </dsp:txBody>
      <dsp:txXfrm>
        <a:off x="2736924" y="1538893"/>
        <a:ext cx="2318046" cy="2691465"/>
      </dsp:txXfrm>
    </dsp:sp>
    <dsp:sp modelId="{01480696-9F48-43A1-98B1-A8C86097FB66}">
      <dsp:nvSpPr>
        <dsp:cNvPr id="0" name=""/>
        <dsp:cNvSpPr/>
      </dsp:nvSpPr>
      <dsp:spPr>
        <a:xfrm>
          <a:off x="5460629" y="120978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0B0C3-6CB0-497A-B365-05B39B1738B5}">
      <dsp:nvSpPr>
        <dsp:cNvPr id="0" name=""/>
        <dsp:cNvSpPr/>
      </dsp:nvSpPr>
      <dsp:spPr>
        <a:xfrm>
          <a:off x="5460629" y="110899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Specific Goals:</a:t>
          </a:r>
          <a:endParaRPr lang="en-US" sz="1800" kern="1200"/>
        </a:p>
      </dsp:txBody>
      <dsp:txXfrm>
        <a:off x="5460629" y="1108998"/>
        <a:ext cx="2318046" cy="347706"/>
      </dsp:txXfrm>
    </dsp:sp>
    <dsp:sp modelId="{822867AB-4D74-4839-A343-5DCCF3B99758}">
      <dsp:nvSpPr>
        <dsp:cNvPr id="0" name=""/>
        <dsp:cNvSpPr/>
      </dsp:nvSpPr>
      <dsp:spPr>
        <a:xfrm>
          <a:off x="5460629" y="1538893"/>
          <a:ext cx="2318046" cy="269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Optimize communication between the office and central server.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 data security measures.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Foster collaboration through efficient file shares.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Establish a robust backup solution for business continuity.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industry best practices for IT onboarding.</a:t>
          </a:r>
        </a:p>
      </dsp:txBody>
      <dsp:txXfrm>
        <a:off x="5460629" y="1538893"/>
        <a:ext cx="2318046" cy="2691465"/>
      </dsp:txXfrm>
    </dsp:sp>
    <dsp:sp modelId="{98326A8D-C038-4D0F-B60A-B4FE9BD319CF}">
      <dsp:nvSpPr>
        <dsp:cNvPr id="0" name=""/>
        <dsp:cNvSpPr/>
      </dsp:nvSpPr>
      <dsp:spPr>
        <a:xfrm>
          <a:off x="8184333" y="120978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24C5B-4006-42B0-A4B7-8DA1ED4AABDC}">
      <dsp:nvSpPr>
        <dsp:cNvPr id="0" name=""/>
        <dsp:cNvSpPr/>
      </dsp:nvSpPr>
      <dsp:spPr>
        <a:xfrm>
          <a:off x="8184333" y="110899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>
              <a:latin typeface="Calibri Light" panose="020F0302020204030204"/>
            </a:rPr>
            <a:t>NVP</a:t>
          </a:r>
          <a:r>
            <a:rPr lang="en-US" sz="1800" b="0" kern="1200"/>
            <a:t> Tech Solutions Role:</a:t>
          </a:r>
        </a:p>
      </dsp:txBody>
      <dsp:txXfrm>
        <a:off x="8184333" y="1108998"/>
        <a:ext cx="2318046" cy="347706"/>
      </dsp:txXfrm>
    </dsp:sp>
    <dsp:sp modelId="{7302424F-69C1-44A8-AAC0-196243F5B6BF}">
      <dsp:nvSpPr>
        <dsp:cNvPr id="0" name=""/>
        <dsp:cNvSpPr/>
      </dsp:nvSpPr>
      <dsp:spPr>
        <a:xfrm>
          <a:off x="8184333" y="1538893"/>
          <a:ext cx="2318046" cy="2691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Tasked with delivering a tailored solution.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scalability, security, and efficiency in the network environment.</a:t>
          </a:r>
        </a:p>
      </dsp:txBody>
      <dsp:txXfrm>
        <a:off x="8184333" y="1538893"/>
        <a:ext cx="2318046" cy="2691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101A3-51B8-4321-B78D-29CE0291AA9D}">
      <dsp:nvSpPr>
        <dsp:cNvPr id="0" name=""/>
        <dsp:cNvSpPr/>
      </dsp:nvSpPr>
      <dsp:spPr>
        <a:xfrm>
          <a:off x="7270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B3267-1ECB-45DA-BCD5-BBD12AC6E2DF}">
      <dsp:nvSpPr>
        <dsp:cNvPr id="0" name=""/>
        <dsp:cNvSpPr/>
      </dsp:nvSpPr>
      <dsp:spPr>
        <a:xfrm>
          <a:off x="7270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VPN Setup:</a:t>
          </a:r>
          <a:endParaRPr lang="en-US" sz="1400" kern="1200"/>
        </a:p>
      </dsp:txBody>
      <dsp:txXfrm>
        <a:off x="7270" y="1624113"/>
        <a:ext cx="1453359" cy="872015"/>
      </dsp:txXfrm>
    </dsp:sp>
    <dsp:sp modelId="{EE7A55B4-3DFB-468C-BA84-617F52F4F3A8}">
      <dsp:nvSpPr>
        <dsp:cNvPr id="0" name=""/>
        <dsp:cNvSpPr/>
      </dsp:nvSpPr>
      <dsp:spPr>
        <a:xfrm>
          <a:off x="7270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secure site-to-site VPN tunnel.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Alter parameters for uniqueness.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Demonstrate access to network resources.</a:t>
          </a:r>
        </a:p>
      </dsp:txBody>
      <dsp:txXfrm>
        <a:off x="7270" y="2553860"/>
        <a:ext cx="1453359" cy="1324025"/>
      </dsp:txXfrm>
    </dsp:sp>
    <dsp:sp modelId="{B9781BF0-223B-4704-A3FE-F24B551990D6}">
      <dsp:nvSpPr>
        <dsp:cNvPr id="0" name=""/>
        <dsp:cNvSpPr/>
      </dsp:nvSpPr>
      <dsp:spPr>
        <a:xfrm>
          <a:off x="1714967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3B83F-7663-4018-9093-09F0A472DC8F}">
      <dsp:nvSpPr>
        <dsp:cNvPr id="0" name=""/>
        <dsp:cNvSpPr/>
      </dsp:nvSpPr>
      <dsp:spPr>
        <a:xfrm>
          <a:off x="1714967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VLAN Implementation:</a:t>
          </a:r>
          <a:endParaRPr lang="en-US" sz="1400" kern="1200"/>
        </a:p>
      </dsp:txBody>
      <dsp:txXfrm>
        <a:off x="1714967" y="1624113"/>
        <a:ext cx="1453359" cy="872015"/>
      </dsp:txXfrm>
    </dsp:sp>
    <dsp:sp modelId="{FC89D98E-3E60-4358-8D01-491B97CB32DA}">
      <dsp:nvSpPr>
        <dsp:cNvPr id="0" name=""/>
        <dsp:cNvSpPr/>
      </dsp:nvSpPr>
      <dsp:spPr>
        <a:xfrm>
          <a:off x="1714967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VLANs for Management, Sales, R&amp;D, and Future Expansion.</a:t>
          </a:r>
        </a:p>
      </dsp:txBody>
      <dsp:txXfrm>
        <a:off x="1714967" y="2553860"/>
        <a:ext cx="1453359" cy="1324025"/>
      </dsp:txXfrm>
    </dsp:sp>
    <dsp:sp modelId="{F171E103-02ED-49FE-B44A-9B57A8E30269}">
      <dsp:nvSpPr>
        <dsp:cNvPr id="0" name=""/>
        <dsp:cNvSpPr/>
      </dsp:nvSpPr>
      <dsp:spPr>
        <a:xfrm>
          <a:off x="3422665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9FC89-3B7C-42A4-BB8F-9011B819F147}">
      <dsp:nvSpPr>
        <dsp:cNvPr id="0" name=""/>
        <dsp:cNvSpPr/>
      </dsp:nvSpPr>
      <dsp:spPr>
        <a:xfrm>
          <a:off x="3422665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Backup Solution:</a:t>
          </a:r>
          <a:endParaRPr lang="en-US" sz="1400" kern="1200"/>
        </a:p>
      </dsp:txBody>
      <dsp:txXfrm>
        <a:off x="3422665" y="1624113"/>
        <a:ext cx="1453359" cy="872015"/>
      </dsp:txXfrm>
    </dsp:sp>
    <dsp:sp modelId="{6AD0AD52-230A-4970-B765-4A0975032775}">
      <dsp:nvSpPr>
        <dsp:cNvPr id="0" name=""/>
        <dsp:cNvSpPr/>
      </dsp:nvSpPr>
      <dsp:spPr>
        <a:xfrm>
          <a:off x="3422665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on-site and off-site backups.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 regular backups for data integrity.</a:t>
          </a:r>
        </a:p>
      </dsp:txBody>
      <dsp:txXfrm>
        <a:off x="3422665" y="2553860"/>
        <a:ext cx="1453359" cy="1324025"/>
      </dsp:txXfrm>
    </dsp:sp>
    <dsp:sp modelId="{5B305D51-A78F-450B-ABA5-87E8EE5A44B9}">
      <dsp:nvSpPr>
        <dsp:cNvPr id="0" name=""/>
        <dsp:cNvSpPr/>
      </dsp:nvSpPr>
      <dsp:spPr>
        <a:xfrm>
          <a:off x="5130362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0BE5F-B2D8-4A31-8ABB-052693171615}">
      <dsp:nvSpPr>
        <dsp:cNvPr id="0" name=""/>
        <dsp:cNvSpPr/>
      </dsp:nvSpPr>
      <dsp:spPr>
        <a:xfrm>
          <a:off x="5130362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File Shares:</a:t>
          </a:r>
          <a:endParaRPr lang="en-US" sz="1400" kern="1200"/>
        </a:p>
      </dsp:txBody>
      <dsp:txXfrm>
        <a:off x="5130362" y="1624113"/>
        <a:ext cx="1453359" cy="872015"/>
      </dsp:txXfrm>
    </dsp:sp>
    <dsp:sp modelId="{9E85F390-375B-447C-8C6A-9F46093802A3}">
      <dsp:nvSpPr>
        <dsp:cNvPr id="0" name=""/>
        <dsp:cNvSpPr/>
      </dsp:nvSpPr>
      <dsp:spPr>
        <a:xfrm>
          <a:off x="5130362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 up departmental file shares on the central server.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access controls for security.</a:t>
          </a:r>
        </a:p>
      </dsp:txBody>
      <dsp:txXfrm>
        <a:off x="5130362" y="2553860"/>
        <a:ext cx="1453359" cy="1324025"/>
      </dsp:txXfrm>
    </dsp:sp>
    <dsp:sp modelId="{F82B802E-C938-4E50-A4AB-49CDB654EBD7}">
      <dsp:nvSpPr>
        <dsp:cNvPr id="0" name=""/>
        <dsp:cNvSpPr/>
      </dsp:nvSpPr>
      <dsp:spPr>
        <a:xfrm>
          <a:off x="6838059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D9CE7-BC43-43D5-9C1D-9887168368FB}">
      <dsp:nvSpPr>
        <dsp:cNvPr id="0" name=""/>
        <dsp:cNvSpPr/>
      </dsp:nvSpPr>
      <dsp:spPr>
        <a:xfrm>
          <a:off x="6838059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Security Measures:</a:t>
          </a:r>
          <a:endParaRPr lang="en-US" sz="1400" kern="1200"/>
        </a:p>
      </dsp:txBody>
      <dsp:txXfrm>
        <a:off x="6838059" y="1624113"/>
        <a:ext cx="1453359" cy="872015"/>
      </dsp:txXfrm>
    </dsp:sp>
    <dsp:sp modelId="{53883D37-39A6-409C-816D-C0CDB238D3D4}">
      <dsp:nvSpPr>
        <dsp:cNvPr id="0" name=""/>
        <dsp:cNvSpPr/>
      </dsp:nvSpPr>
      <dsp:spPr>
        <a:xfrm>
          <a:off x="6838059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firewalls, antivirus, and security protocols.</a:t>
          </a:r>
        </a:p>
      </dsp:txBody>
      <dsp:txXfrm>
        <a:off x="6838059" y="2553860"/>
        <a:ext cx="1453359" cy="1324025"/>
      </dsp:txXfrm>
    </dsp:sp>
    <dsp:sp modelId="{6BCBCBD1-CA03-4C0A-8866-3E99554F518E}">
      <dsp:nvSpPr>
        <dsp:cNvPr id="0" name=""/>
        <dsp:cNvSpPr/>
      </dsp:nvSpPr>
      <dsp:spPr>
        <a:xfrm>
          <a:off x="8545756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C99C-C440-4A91-BB90-AE70A83DB31B}">
      <dsp:nvSpPr>
        <dsp:cNvPr id="0" name=""/>
        <dsp:cNvSpPr/>
      </dsp:nvSpPr>
      <dsp:spPr>
        <a:xfrm>
          <a:off x="8545756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Windows Server Deployment and Domain Controller Setup:</a:t>
          </a:r>
          <a:endParaRPr lang="en-US" sz="1400" kern="1200"/>
        </a:p>
      </dsp:txBody>
      <dsp:txXfrm>
        <a:off x="8545756" y="1624113"/>
        <a:ext cx="1453359" cy="872015"/>
      </dsp:txXfrm>
    </dsp:sp>
    <dsp:sp modelId="{7B746967-B383-430C-8AC2-216ED755AC0A}">
      <dsp:nvSpPr>
        <dsp:cNvPr id="0" name=""/>
        <dsp:cNvSpPr/>
      </dsp:nvSpPr>
      <dsp:spPr>
        <a:xfrm>
          <a:off x="8545756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Automate Windows Server deployment with scripts.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Configure DNS, AD Forest, OUs, and users.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the server into the existing network.</a:t>
          </a:r>
        </a:p>
      </dsp:txBody>
      <dsp:txXfrm>
        <a:off x="8545756" y="2553860"/>
        <a:ext cx="1453359" cy="1324025"/>
      </dsp:txXfrm>
    </dsp:sp>
    <dsp:sp modelId="{6F563D29-C187-47BD-8973-B35FCCAC7344}">
      <dsp:nvSpPr>
        <dsp:cNvPr id="0" name=""/>
        <dsp:cNvSpPr/>
      </dsp:nvSpPr>
      <dsp:spPr>
        <a:xfrm>
          <a:off x="10253454" y="991315"/>
          <a:ext cx="508675" cy="5086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0B8FE-407C-44E2-AB02-399494D7CA85}">
      <dsp:nvSpPr>
        <dsp:cNvPr id="0" name=""/>
        <dsp:cNvSpPr/>
      </dsp:nvSpPr>
      <dsp:spPr>
        <a:xfrm>
          <a:off x="10253454" y="1624113"/>
          <a:ext cx="1453359" cy="87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Virtual Machine Deployment:</a:t>
          </a:r>
          <a:endParaRPr lang="en-US" sz="1400" kern="1200"/>
        </a:p>
      </dsp:txBody>
      <dsp:txXfrm>
        <a:off x="10253454" y="1624113"/>
        <a:ext cx="1453359" cy="872015"/>
      </dsp:txXfrm>
    </dsp:sp>
    <dsp:sp modelId="{F6EDB112-5980-440E-8C2F-3AE699991FD9}">
      <dsp:nvSpPr>
        <dsp:cNvPr id="0" name=""/>
        <dsp:cNvSpPr/>
      </dsp:nvSpPr>
      <dsp:spPr>
        <a:xfrm>
          <a:off x="10253454" y="2553860"/>
          <a:ext cx="1453359" cy="1324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 VMs for the server, router, and departmental computers.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Associate each computer with the correct VLAN</a:t>
          </a:r>
        </a:p>
      </dsp:txBody>
      <dsp:txXfrm>
        <a:off x="10253454" y="2553860"/>
        <a:ext cx="1453359" cy="132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logo with text and circles&#10;&#10;Description automatically generated">
            <a:extLst>
              <a:ext uri="{FF2B5EF4-FFF2-40B4-BE49-F238E27FC236}">
                <a16:creationId xmlns:a16="http://schemas.microsoft.com/office/drawing/2014/main" id="{D8B7AFA5-F28D-68F7-FAEC-5F041DBB2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41" b="147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0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522077-E535-209E-7F25-00603D340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802" r="2794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128545-522A-BE2B-6ECF-661DB298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21D033-0FC6-23D7-BB4A-A0A579BB1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49750"/>
              </p:ext>
            </p:extLst>
          </p:nvPr>
        </p:nvGraphicFramePr>
        <p:xfrm>
          <a:off x="379521" y="1307762"/>
          <a:ext cx="11714084" cy="486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7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3F477-3920-AEDC-73BE-54E74AAA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" r="651"/>
          <a:stretch/>
        </p:blipFill>
        <p:spPr>
          <a:xfrm>
            <a:off x="-3351" y="10"/>
            <a:ext cx="12195350" cy="685799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F19CAA-5C99-F427-50A2-B05C4A222314}"/>
              </a:ext>
            </a:extLst>
          </p:cNvPr>
          <p:cNvSpPr txBox="1"/>
          <p:nvPr/>
        </p:nvSpPr>
        <p:spPr>
          <a:xfrm>
            <a:off x="2209" y="2649"/>
            <a:ext cx="26590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ea typeface="Calibri"/>
                <a:cs typeface="Calibri"/>
              </a:rPr>
              <a:t>TOPOLOGY</a:t>
            </a:r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6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40B4194C-A7AC-DA7E-10D8-F72A86D86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6" r="908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27A8-32F5-A743-A450-B14A374D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532563" cy="910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Sitka Heading Semibold"/>
              </a:rPr>
              <a:t>DEMO!</a:t>
            </a:r>
            <a:endParaRPr lang="en-US" dirty="0">
              <a:latin typeface="Sitka Heading Semi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9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D7E-7A0B-7CD9-3086-7BE39C45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" y="1341668"/>
            <a:ext cx="10515600" cy="1236787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Sitka Heading Semibold"/>
                <a:cs typeface="Calibri Light"/>
              </a:rPr>
            </a:br>
            <a:r>
              <a:rPr lang="en-US" dirty="0">
                <a:solidFill>
                  <a:srgbClr val="FF0000"/>
                </a:solidFill>
                <a:latin typeface="Sitka Heading Semibold"/>
                <a:cs typeface="Calibri Light"/>
              </a:rPr>
              <a:t>Thank You:</a:t>
            </a:r>
            <a:br>
              <a:rPr lang="en-US" dirty="0">
                <a:solidFill>
                  <a:srgbClr val="FF0000"/>
                </a:solidFill>
                <a:latin typeface="Sitka Heading Semibold"/>
                <a:cs typeface="Calibri Light"/>
              </a:rPr>
            </a:br>
            <a:br>
              <a:rPr lang="en-US" dirty="0">
                <a:latin typeface="Sitka Heading Semibold"/>
                <a:cs typeface="Calibri Light"/>
              </a:rPr>
            </a:br>
            <a:r>
              <a:rPr lang="en-US" dirty="0">
                <a:latin typeface="Sitka Heading Semibold"/>
                <a:cs typeface="Calibri Light"/>
              </a:rPr>
              <a:t>Our NPV Team</a:t>
            </a:r>
            <a:br>
              <a:rPr lang="en-US" dirty="0">
                <a:latin typeface="Sitka Heading Semibold"/>
                <a:cs typeface="Calibri Light"/>
              </a:rPr>
            </a:br>
            <a:r>
              <a:rPr lang="en-US" dirty="0">
                <a:latin typeface="Sitka Heading Semibold"/>
                <a:cs typeface="Calibri Light"/>
              </a:rPr>
              <a:t>Marco Vazquez</a:t>
            </a:r>
            <a:br>
              <a:rPr lang="en-US" dirty="0">
                <a:latin typeface="Sitka Heading Semibold"/>
                <a:cs typeface="Calibri Light"/>
              </a:rPr>
            </a:br>
            <a:r>
              <a:rPr lang="en-US" dirty="0">
                <a:latin typeface="Sitka Heading Semibold"/>
                <a:cs typeface="Calibri Light"/>
              </a:rPr>
              <a:t>Roger Huba</a:t>
            </a:r>
            <a:br>
              <a:rPr lang="en-US" dirty="0">
                <a:latin typeface="Sitka Heading Semibold"/>
                <a:cs typeface="Calibri Light"/>
              </a:rPr>
            </a:br>
            <a:r>
              <a:rPr lang="en-US" dirty="0">
                <a:latin typeface="Sitka Heading Semibold"/>
                <a:cs typeface="Calibri Light"/>
              </a:rPr>
              <a:t>Zachary Derrick</a:t>
            </a:r>
            <a:br>
              <a:rPr lang="en-US" dirty="0">
                <a:latin typeface="Sitka Heading Semibold"/>
                <a:cs typeface="Calibri Light"/>
              </a:rPr>
            </a:br>
            <a:r>
              <a:rPr lang="en-US" dirty="0">
                <a:latin typeface="Sitka Heading Semibold"/>
                <a:cs typeface="Calibri Light"/>
              </a:rPr>
              <a:t>Ben Arno</a:t>
            </a:r>
            <a:br>
              <a:rPr lang="en-US" dirty="0">
                <a:latin typeface="Sitka Heading Semibold"/>
                <a:cs typeface="Calibri Light"/>
              </a:rPr>
            </a:br>
            <a:endParaRPr lang="en-US">
              <a:latin typeface="Sitka Heading Semibold"/>
              <a:cs typeface="Calibri Light"/>
            </a:endParaRPr>
          </a:p>
        </p:txBody>
      </p:sp>
      <p:pic>
        <p:nvPicPr>
          <p:cNvPr id="8" name="Content Placeholder 7" descr="A qr code with a purple border&#10;&#10;Description automatically generated">
            <a:extLst>
              <a:ext uri="{FF2B5EF4-FFF2-40B4-BE49-F238E27FC236}">
                <a16:creationId xmlns:a16="http://schemas.microsoft.com/office/drawing/2014/main" id="{98DB17E3-BE70-AD74-66D2-CCE59F6E8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" y="4058537"/>
            <a:ext cx="2819400" cy="2800350"/>
          </a:xfrm>
        </p:spPr>
      </p:pic>
      <p:pic>
        <p:nvPicPr>
          <p:cNvPr id="9" name="Picture 8" descr="A logo with text and circles&#10;&#10;Description automatically generated">
            <a:extLst>
              <a:ext uri="{FF2B5EF4-FFF2-40B4-BE49-F238E27FC236}">
                <a16:creationId xmlns:a16="http://schemas.microsoft.com/office/drawing/2014/main" id="{5A1A463B-A314-F84D-5095-FDB86B52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33" y="-19234"/>
            <a:ext cx="9175717" cy="68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3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338B1004-F041-9F9F-D567-DB8DD7C45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" r="23003" b="909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ABCAC-9849-4339-4F8F-0D9C81EE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-1171035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itka Heading Semibold"/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17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4E2E0CA-4AB4-880E-A4C7-A852FDE05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408" r="-2" b="41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1FD69-3A3A-E04E-86BC-27206F6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3BC0F-AD65-3889-F69E-6B364A1CC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563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578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D3DDC44F-2CA7-BA3C-7168-8B40D215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733" r="-2" b="-2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79925-E90D-BBED-AD1E-E3AF19C9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" y="3235572"/>
            <a:ext cx="5251316" cy="5903713"/>
          </a:xfrm>
        </p:spPr>
        <p:txBody>
          <a:bodyPr>
            <a:normAutofit/>
          </a:bodyPr>
          <a:lstStyle/>
          <a:p>
            <a:r>
              <a:rPr lang="en-US" sz="1800" baseline="0" dirty="0">
                <a:solidFill>
                  <a:srgbClr val="FF0000"/>
                </a:solidFill>
                <a:latin typeface="Sitka Heading Semibold"/>
              </a:rPr>
              <a:t>US Army veteran, giant tech enthusiast, familiar with Windows and Linux, grew up with IT in my life but never made a break into the industry. Self proclaimed cyber security analyst and knower of weird things, reptile</a:t>
            </a:r>
            <a:r>
              <a:rPr lang="en-US" sz="1800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​</a:t>
            </a:r>
            <a:endParaRPr lang="en-US" sz="1800">
              <a:solidFill>
                <a:srgbClr val="FF0000"/>
              </a:solidFill>
              <a:latin typeface="Sitka Heading Semibold"/>
              <a:cs typeface="Calibri Light"/>
            </a:endParaRPr>
          </a:p>
        </p:txBody>
      </p:sp>
      <p:pic>
        <p:nvPicPr>
          <p:cNvPr id="4" name="Content Placeholder 3" descr="A person leaning against a tree&#10;&#10;Description automatically generated">
            <a:extLst>
              <a:ext uri="{FF2B5EF4-FFF2-40B4-BE49-F238E27FC236}">
                <a16:creationId xmlns:a16="http://schemas.microsoft.com/office/drawing/2014/main" id="{A3DCD8B0-B59A-CECE-DC12-664B86E68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3230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92B6B-AE06-308B-A104-1A8DCFF032F7}"/>
              </a:ext>
            </a:extLst>
          </p:cNvPr>
          <p:cNvSpPr txBox="1"/>
          <p:nvPr/>
        </p:nvSpPr>
        <p:spPr>
          <a:xfrm>
            <a:off x="14795" y="59184"/>
            <a:ext cx="24709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itka Heading Semibold"/>
                <a:cs typeface="Calibri"/>
              </a:rPr>
              <a:t>CODY JUHL</a:t>
            </a:r>
          </a:p>
        </p:txBody>
      </p:sp>
    </p:spTree>
    <p:extLst>
      <p:ext uri="{BB962C8B-B14F-4D97-AF65-F5344CB8AC3E}">
        <p14:creationId xmlns:p14="http://schemas.microsoft.com/office/powerpoint/2010/main" val="1625780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6745C0FD-2145-E5DA-E1AC-5FF54F41A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733" r="-2" b="-2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1A3B84-0FF6-3A3A-9F6E-3890600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751" y="3906542"/>
            <a:ext cx="4116554" cy="4475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itka Heading Semibold"/>
                <a:ea typeface="+mn-lt"/>
                <a:cs typeface="+mn-lt"/>
              </a:rPr>
              <a:t>12-Year Marine Corps Veteran serving as a system administrator familiar with Windows, Linux, Unix operating systems, networking, and active </a:t>
            </a:r>
            <a:r>
              <a:rPr lang="en-US" sz="1800">
                <a:solidFill>
                  <a:srgbClr val="FF0000"/>
                </a:solidFill>
                <a:latin typeface="Sitka Heading Semibold"/>
                <a:ea typeface="+mn-lt"/>
                <a:cs typeface="+mn-lt"/>
              </a:rPr>
              <a:t>directory.</a:t>
            </a:r>
            <a:endParaRPr lang="en-US" sz="1800" dirty="0">
              <a:solidFill>
                <a:srgbClr val="FF0000"/>
              </a:solidFill>
              <a:latin typeface="Sitka Heading Semibold"/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0000"/>
                </a:solidFill>
                <a:latin typeface="Sitka Heading Semibold"/>
                <a:ea typeface="+mn-lt"/>
                <a:cs typeface="+mn-lt"/>
              </a:rPr>
              <a:t>Experienced with Windows, Linux, Unix operating systems, networking, and active directory. Bachelor's degree in Finance and additional experience in Healthcare, Banking, Executive recruitment, and Sales</a:t>
            </a:r>
            <a:endParaRPr lang="en-US" sz="1800">
              <a:solidFill>
                <a:srgbClr val="FF0000"/>
              </a:solidFill>
              <a:latin typeface="Sitka Heading Semibold"/>
              <a:cs typeface="Calibri"/>
            </a:endParaRPr>
          </a:p>
        </p:txBody>
      </p:sp>
      <p:pic>
        <p:nvPicPr>
          <p:cNvPr id="4" name="Content Placeholder 3" descr="A person in a suit smiling&#10;&#10;Description automatically generated">
            <a:extLst>
              <a:ext uri="{FF2B5EF4-FFF2-40B4-BE49-F238E27FC236}">
                <a16:creationId xmlns:a16="http://schemas.microsoft.com/office/drawing/2014/main" id="{ACC3F5BB-71C7-5403-EA86-D4E1BCB0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6" r="22346" b="-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CEDF3-2799-EA65-4698-9EB748D880D2}"/>
              </a:ext>
            </a:extLst>
          </p:cNvPr>
          <p:cNvSpPr txBox="1"/>
          <p:nvPr/>
        </p:nvSpPr>
        <p:spPr>
          <a:xfrm>
            <a:off x="207145" y="73980"/>
            <a:ext cx="26780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itka Heading Semibold"/>
                <a:cs typeface="Calibri"/>
              </a:rPr>
              <a:t>WILLIAM BAUR</a:t>
            </a:r>
          </a:p>
        </p:txBody>
      </p:sp>
    </p:spTree>
    <p:extLst>
      <p:ext uri="{BB962C8B-B14F-4D97-AF65-F5344CB8AC3E}">
        <p14:creationId xmlns:p14="http://schemas.microsoft.com/office/powerpoint/2010/main" val="201410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699B8796-AD22-7E05-5817-B6FCE95F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733" r="-2" b="-2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pic>
        <p:nvPicPr>
          <p:cNvPr id="4" name="Content Placeholder 3" descr="A person in a blue shirt and tie&#10;&#10;Description automatically generated">
            <a:extLst>
              <a:ext uri="{FF2B5EF4-FFF2-40B4-BE49-F238E27FC236}">
                <a16:creationId xmlns:a16="http://schemas.microsoft.com/office/drawing/2014/main" id="{1A6D024F-A806-721E-56B6-AB2B64C69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2" r="6652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027C1-68E2-0F11-44EA-4AA36D55F59B}"/>
              </a:ext>
            </a:extLst>
          </p:cNvPr>
          <p:cNvSpPr txBox="1"/>
          <p:nvPr/>
        </p:nvSpPr>
        <p:spPr>
          <a:xfrm>
            <a:off x="-1" y="4823533"/>
            <a:ext cx="46459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AN Army Veteran with specialty in CBRN operations. </a:t>
            </a:r>
            <a:endParaRPr lang="en-US">
              <a:solidFill>
                <a:srgbClr val="FF0000"/>
              </a:solidFill>
              <a:latin typeface="Sitka Heading Semibold"/>
              <a:ea typeface="Slack-Lato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Solid background in Biology worked in labs for 7 years, and recently quit my job as Maintenance manager to pursue my passion in Cyber Security and Network Administration. </a:t>
            </a:r>
            <a:endParaRPr lang="en-US">
              <a:solidFill>
                <a:srgbClr val="FF0000"/>
              </a:solidFill>
              <a:latin typeface="Sitka Heading Semi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00EAB-638A-2FA4-F28B-D6E99F5B5A29}"/>
              </a:ext>
            </a:extLst>
          </p:cNvPr>
          <p:cNvSpPr txBox="1"/>
          <p:nvPr/>
        </p:nvSpPr>
        <p:spPr>
          <a:xfrm>
            <a:off x="266330" y="192349"/>
            <a:ext cx="27964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itka Heading Semibold"/>
                <a:cs typeface="Calibri"/>
              </a:rPr>
              <a:t>SYED HASHEMI</a:t>
            </a:r>
            <a:endParaRPr lang="en-US" sz="2400" dirty="0">
              <a:solidFill>
                <a:srgbClr val="FF0000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74956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8E47EFD0-507E-2C66-5EA9-9B96EB634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733" r="-2" b="-2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pic>
        <p:nvPicPr>
          <p:cNvPr id="4" name="Content Placeholder 3" descr="Profile photo for Thierry Tran">
            <a:extLst>
              <a:ext uri="{FF2B5EF4-FFF2-40B4-BE49-F238E27FC236}">
                <a16:creationId xmlns:a16="http://schemas.microsoft.com/office/drawing/2014/main" id="{4B26B172-0BE4-E8EF-DD8B-A30814B51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2" r="10902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DA9B4-5951-CAB2-A867-89E5102A6B95}"/>
              </a:ext>
            </a:extLst>
          </p:cNvPr>
          <p:cNvSpPr txBox="1"/>
          <p:nvPr/>
        </p:nvSpPr>
        <p:spPr>
          <a:xfrm>
            <a:off x="-1" y="4912310"/>
            <a:ext cx="30701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cs typeface="Calibri"/>
              </a:rPr>
              <a:t>US Army Veteran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cs typeface="Calibri"/>
              </a:rPr>
              <a:t>Just separated last month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cs typeface="Calibri"/>
              </a:rPr>
              <a:t>B.S in Computer Science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cs typeface="Calibri"/>
              </a:rPr>
              <a:t>My brother-in-law inspired me for Cybersecurity field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  <a:latin typeface="Sitka Heading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  <a:latin typeface="Sitka Heading Semibold"/>
              <a:cs typeface="Calibri"/>
            </a:endParaRPr>
          </a:p>
          <a:p>
            <a:endParaRPr lang="en-US" dirty="0">
              <a:solidFill>
                <a:srgbClr val="FF0000"/>
              </a:solidFill>
              <a:latin typeface="Sitka Heading Semibold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879A2-55C6-5701-BEAE-DC7C987C8F06}"/>
              </a:ext>
            </a:extLst>
          </p:cNvPr>
          <p:cNvSpPr txBox="1"/>
          <p:nvPr/>
        </p:nvSpPr>
        <p:spPr>
          <a:xfrm>
            <a:off x="443883" y="325514"/>
            <a:ext cx="2530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itka Heading Semibold"/>
                <a:cs typeface="Calibri"/>
              </a:rPr>
              <a:t>THIERRY TRAN</a:t>
            </a:r>
          </a:p>
        </p:txBody>
      </p:sp>
    </p:spTree>
    <p:extLst>
      <p:ext uri="{BB962C8B-B14F-4D97-AF65-F5344CB8AC3E}">
        <p14:creationId xmlns:p14="http://schemas.microsoft.com/office/powerpoint/2010/main" val="386186247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1BE1F-0590-34D8-7B66-F45A39C0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0BB4FDD-3247-97D6-7E71-17918E40F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2F2B5-B1CC-144A-DCF5-505E09BF2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in military uniform&#10;&#10;Description automatically generated">
            <a:extLst>
              <a:ext uri="{FF2B5EF4-FFF2-40B4-BE49-F238E27FC236}">
                <a16:creationId xmlns:a16="http://schemas.microsoft.com/office/drawing/2014/main" id="{A160E097-F472-6CEB-9640-1AD3736CB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1" r="11381"/>
          <a:stretch/>
        </p:blipFill>
        <p:spPr>
          <a:xfrm>
            <a:off x="6551511" y="10"/>
            <a:ext cx="563727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Content Placeholder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A4054F3E-38B1-B6C3-5AE5-C6E31509B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688" t="-433" r="1033" b="216"/>
          <a:stretch/>
        </p:blipFill>
        <p:spPr>
          <a:xfrm>
            <a:off x="20" y="-7388"/>
            <a:ext cx="7045518" cy="6865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AC642-42B2-B825-6143-212FBE34B537}"/>
              </a:ext>
            </a:extLst>
          </p:cNvPr>
          <p:cNvSpPr txBox="1"/>
          <p:nvPr/>
        </p:nvSpPr>
        <p:spPr>
          <a:xfrm>
            <a:off x="-1" y="4801339"/>
            <a:ext cx="59628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Army Veteran of 20 years.  </a:t>
            </a: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BA in Information </a:t>
            </a: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Systems Security.</a:t>
            </a: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Currently have the ITIL </a:t>
            </a: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Foundations Certification and recently graduated the Cyber Security Analyst Certification course through IBM Skills Build.</a:t>
            </a:r>
          </a:p>
          <a:p>
            <a:pPr marL="171450" indent="-171450">
              <a:buFont typeface="Arial,Sans-Serif"/>
              <a:buChar char="•"/>
            </a:pP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6D506-4EC7-4051-DC45-1B1CA3543A8E}"/>
              </a:ext>
            </a:extLst>
          </p:cNvPr>
          <p:cNvSpPr txBox="1"/>
          <p:nvPr/>
        </p:nvSpPr>
        <p:spPr>
          <a:xfrm>
            <a:off x="207145" y="310718"/>
            <a:ext cx="30332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itka Heading Semibold"/>
                <a:cs typeface="Calibri"/>
              </a:rPr>
              <a:t>Tommy</a:t>
            </a:r>
            <a:r>
              <a:rPr lang="en-US" sz="2400" b="1" dirty="0">
                <a:solidFill>
                  <a:srgbClr val="FF0000"/>
                </a:solidFill>
                <a:latin typeface="Sitka Heading Semibold"/>
                <a:ea typeface="+mn-lt"/>
                <a:cs typeface="+mn-lt"/>
              </a:rPr>
              <a:t> S Taylor II</a:t>
            </a:r>
            <a:br>
              <a:rPr lang="en-US" sz="2400" b="1" dirty="0">
                <a:latin typeface="Sitka Heading Semibold"/>
                <a:ea typeface="+mn-lt"/>
                <a:cs typeface="+mn-lt"/>
              </a:rPr>
            </a:br>
            <a:endParaRPr lang="en-US" sz="2400" b="1" dirty="0">
              <a:solidFill>
                <a:srgbClr val="FF0000"/>
              </a:solidFill>
              <a:latin typeface="Sitka Heading Semi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50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72CBE-E333-E02F-06F3-17763645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5888917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D1D2D3"/>
              </a:solidFill>
              <a:latin typeface="Slack-Lato"/>
              <a:cs typeface="Calibri Light"/>
            </a:endParaRPr>
          </a:p>
        </p:txBody>
      </p:sp>
      <p:pic>
        <p:nvPicPr>
          <p:cNvPr id="4" name="Content Placeholder 3" descr="A person in a police uniform&#10;&#10;Description automatically generated">
            <a:extLst>
              <a:ext uri="{FF2B5EF4-FFF2-40B4-BE49-F238E27FC236}">
                <a16:creationId xmlns:a16="http://schemas.microsoft.com/office/drawing/2014/main" id="{26319D3C-A3EB-21B8-8F5B-42C9B54C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3" r="9703"/>
          <a:stretch/>
        </p:blipFill>
        <p:spPr>
          <a:xfrm>
            <a:off x="6625493" y="10"/>
            <a:ext cx="55632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Content Placeholder 2" descr="A logo with text and circles&#10;&#10;Description automatically generated">
            <a:extLst>
              <a:ext uri="{FF2B5EF4-FFF2-40B4-BE49-F238E27FC236}">
                <a16:creationId xmlns:a16="http://schemas.microsoft.com/office/drawing/2014/main" id="{6039AD93-B97E-070E-F37F-CDDE933C4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733" r="-2" b="-2"/>
          <a:stretch/>
        </p:blipFill>
        <p:spPr>
          <a:xfrm>
            <a:off x="-7378" y="10"/>
            <a:ext cx="764391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1BF9D-CC7E-1E87-F2E2-2BDAD83732C4}"/>
              </a:ext>
            </a:extLst>
          </p:cNvPr>
          <p:cNvSpPr txBox="1"/>
          <p:nvPr/>
        </p:nvSpPr>
        <p:spPr>
          <a:xfrm>
            <a:off x="7397" y="4202097"/>
            <a:ext cx="392097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A veteran. </a:t>
            </a:r>
            <a:endParaRPr lang="en-US">
              <a:solidFill>
                <a:srgbClr val="FF0000"/>
              </a:solidFill>
              <a:latin typeface="Sitka Heading Semibold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A military police in the Alabama National Guard for 9 years. </a:t>
            </a:r>
            <a:endParaRPr lang="en-US">
              <a:solidFill>
                <a:srgbClr val="FF0000"/>
              </a:solidFill>
              <a:latin typeface="Sitka Heading Semibold"/>
              <a:ea typeface="Slack-Lato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A civilian police officer for 7 years. </a:t>
            </a:r>
            <a:endParaRPr lang="en-US">
              <a:solidFill>
                <a:srgbClr val="FF0000"/>
              </a:solidFill>
              <a:latin typeface="Sitka Heading Semibold"/>
              <a:ea typeface="Slack-Lato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Sitka Heading Semibold"/>
                <a:ea typeface="Slack-Lato"/>
                <a:cs typeface="Slack-Lato"/>
              </a:rPr>
              <a:t>During my time on the force I've done public relations, a member of the Special Response Team, and an instructor.</a:t>
            </a:r>
            <a:endParaRPr lang="en-US">
              <a:solidFill>
                <a:srgbClr val="FF0000"/>
              </a:solidFill>
              <a:latin typeface="Sitka Heading Semibold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3A4A6-1421-E760-6409-2299620B537E}"/>
              </a:ext>
            </a:extLst>
          </p:cNvPr>
          <p:cNvSpPr txBox="1"/>
          <p:nvPr/>
        </p:nvSpPr>
        <p:spPr>
          <a:xfrm>
            <a:off x="192349" y="295922"/>
            <a:ext cx="25597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itka Heading Semibold"/>
                <a:ea typeface="+mn-lt"/>
                <a:cs typeface="+mn-lt"/>
              </a:rPr>
              <a:t>Brittany Powell</a:t>
            </a:r>
            <a:r>
              <a:rPr lang="en-US" sz="2400" dirty="0">
                <a:solidFill>
                  <a:srgbClr val="D1D2D3"/>
                </a:solidFill>
                <a:latin typeface="Sitka Heading Semibold"/>
                <a:ea typeface="+mn-lt"/>
                <a:cs typeface="+mn-lt"/>
              </a:rPr>
              <a:t> </a:t>
            </a:r>
            <a:endParaRPr lang="en-US" sz="240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952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5024F44-7A42-B894-D7E3-DB53C187E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72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086DD-BEF0-9452-EF20-1DEBB65A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FFFFFF"/>
                </a:solidFill>
                <a:latin typeface="Sitka Heading Semibold"/>
                <a:ea typeface="Calibri Light"/>
                <a:cs typeface="Calibri Light"/>
              </a:rPr>
              <a:t>Problem Domain</a:t>
            </a:r>
            <a:endParaRPr lang="en-US" dirty="0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8CEBFB8-BBDF-75B2-BD91-F664251C1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733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8702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AGENDA</vt:lpstr>
      <vt:lpstr>US Army veteran, giant tech enthusiast, familiar with Windows and Linux, grew up with IT in my life but never made a break into the industry. Self proclaimed cyber security analyst and knower of weird things, reptile​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Domain</vt:lpstr>
      <vt:lpstr>SOLUTIONS</vt:lpstr>
      <vt:lpstr>PowerPoint Presentation</vt:lpstr>
      <vt:lpstr>DEMO!</vt:lpstr>
      <vt:lpstr> Thank You:  Our NPV Team Marco Vazquez Roger Huba Zachary Derrick Ben Arno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776</cp:revision>
  <dcterms:created xsi:type="dcterms:W3CDTF">2023-12-18T18:07:40Z</dcterms:created>
  <dcterms:modified xsi:type="dcterms:W3CDTF">2023-12-19T02:04:29Z</dcterms:modified>
</cp:coreProperties>
</file>