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 Lopez Montepeque" initials="FLM" lastIdx="1" clrIdx="0">
    <p:extLst>
      <p:ext uri="{19B8F6BF-5375-455C-9EA6-DF929625EA0E}">
        <p15:presenceInfo xmlns:p15="http://schemas.microsoft.com/office/powerpoint/2012/main" userId="Fam Lopez Montepe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200"/>
    <a:srgbClr val="293B15"/>
    <a:srgbClr val="500E0C"/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06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21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1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10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3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2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35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CD65E-CECF-4D32-B637-8484CD9A5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s-GT" sz="4800" dirty="0">
                <a:solidFill>
                  <a:schemeClr val="tx2"/>
                </a:solidFill>
              </a:rPr>
              <a:t>Torres de</a:t>
            </a:r>
            <a:br>
              <a:rPr lang="es-GT" sz="4800" dirty="0">
                <a:solidFill>
                  <a:schemeClr val="tx2"/>
                </a:solidFill>
              </a:rPr>
            </a:br>
            <a:r>
              <a:rPr lang="es-GT" sz="4800" dirty="0" err="1">
                <a:solidFill>
                  <a:schemeClr val="tx2"/>
                </a:solidFill>
              </a:rPr>
              <a:t>hanoi</a:t>
            </a:r>
            <a:endParaRPr lang="es-GT" sz="4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8F774-028E-41E8-AC5C-E1F8E5C57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9179" y="4655561"/>
            <a:ext cx="2523701" cy="512708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s-GT" sz="2000">
                <a:solidFill>
                  <a:schemeClr val="tx2"/>
                </a:solidFill>
              </a:rPr>
              <a:t>Ing. Mario López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150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22513"/>
            <a:ext cx="10018713" cy="885373"/>
          </a:xfrm>
        </p:spPr>
        <p:txBody>
          <a:bodyPr>
            <a:normAutofit/>
          </a:bodyPr>
          <a:lstStyle/>
          <a:p>
            <a:r>
              <a:rPr lang="es-GT" dirty="0"/>
              <a:t>Torres de </a:t>
            </a:r>
            <a:r>
              <a:rPr lang="es-GT" dirty="0" err="1"/>
              <a:t>hanoi</a:t>
            </a:r>
            <a:endParaRPr lang="es-G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C04348-94F4-4537-998B-8429497C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5" y="2246778"/>
            <a:ext cx="7407580" cy="3888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0708EF-2D46-476E-A517-4CDBA5ACF99E}"/>
              </a:ext>
            </a:extLst>
          </p:cNvPr>
          <p:cNvSpPr txBox="1"/>
          <p:nvPr/>
        </p:nvSpPr>
        <p:spPr>
          <a:xfrm>
            <a:off x="8534400" y="2835964"/>
            <a:ext cx="2968624" cy="2319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/>
              <a:t>En las torres de Hanoi, el objetivo es mover la torre de discos del pin inicio al pin final con la menor cantidad de movimientos posibles.</a:t>
            </a:r>
          </a:p>
          <a:p>
            <a:pPr algn="just"/>
            <a:r>
              <a:rPr lang="es-GT" dirty="0"/>
              <a:t>La única regla es que un disco mayor no se puede colocar sobre un disco menor.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BA583B-DD1A-4E1A-8863-97EE1E4E5F41}"/>
              </a:ext>
            </a:extLst>
          </p:cNvPr>
          <p:cNvSpPr txBox="1"/>
          <p:nvPr/>
        </p:nvSpPr>
        <p:spPr>
          <a:xfrm>
            <a:off x="1367434" y="1053549"/>
            <a:ext cx="381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Movimientos necesarios con 1 disco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D6D42-D2BA-455D-B046-5F678B2CC411}"/>
              </a:ext>
            </a:extLst>
          </p:cNvPr>
          <p:cNvSpPr txBox="1"/>
          <p:nvPr/>
        </p:nvSpPr>
        <p:spPr>
          <a:xfrm>
            <a:off x="688166" y="1036700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F532E-0F52-49C0-943B-DFFB3CF97ECA}"/>
              </a:ext>
            </a:extLst>
          </p:cNvPr>
          <p:cNvSpPr/>
          <p:nvPr/>
        </p:nvSpPr>
        <p:spPr>
          <a:xfrm>
            <a:off x="1696278" y="4200937"/>
            <a:ext cx="439972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EF98B-9060-4508-B670-D88CFA836513}"/>
              </a:ext>
            </a:extLst>
          </p:cNvPr>
          <p:cNvSpPr/>
          <p:nvPr/>
        </p:nvSpPr>
        <p:spPr>
          <a:xfrm>
            <a:off x="2179982" y="4012094"/>
            <a:ext cx="755374" cy="18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104B32-5566-499E-8445-DF1290E44A97}"/>
              </a:ext>
            </a:extLst>
          </p:cNvPr>
          <p:cNvCxnSpPr/>
          <p:nvPr/>
        </p:nvCxnSpPr>
        <p:spPr>
          <a:xfrm flipV="1">
            <a:off x="2557669" y="2975904"/>
            <a:ext cx="0" cy="122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986AC0-69DB-4E30-8072-49FA7DD4D622}"/>
              </a:ext>
            </a:extLst>
          </p:cNvPr>
          <p:cNvCxnSpPr/>
          <p:nvPr/>
        </p:nvCxnSpPr>
        <p:spPr>
          <a:xfrm flipV="1">
            <a:off x="3836504" y="2975904"/>
            <a:ext cx="0" cy="122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C4E313-CA6C-4B9D-8754-F0AE1359E46B}"/>
              </a:ext>
            </a:extLst>
          </p:cNvPr>
          <p:cNvCxnSpPr/>
          <p:nvPr/>
        </p:nvCxnSpPr>
        <p:spPr>
          <a:xfrm flipV="1">
            <a:off x="5320748" y="2975904"/>
            <a:ext cx="0" cy="122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209525-650B-4C2D-A58D-1A1F79D6B981}"/>
              </a:ext>
            </a:extLst>
          </p:cNvPr>
          <p:cNvSpPr txBox="1"/>
          <p:nvPr/>
        </p:nvSpPr>
        <p:spPr>
          <a:xfrm>
            <a:off x="2179982" y="2372138"/>
            <a:ext cx="85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Inicio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C331F-487E-4EBD-84BA-F0EBCB5AE529}"/>
              </a:ext>
            </a:extLst>
          </p:cNvPr>
          <p:cNvSpPr txBox="1"/>
          <p:nvPr/>
        </p:nvSpPr>
        <p:spPr>
          <a:xfrm>
            <a:off x="5035826" y="2399506"/>
            <a:ext cx="85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Final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1A912-F9E1-42C1-8207-DED23D7EA580}"/>
              </a:ext>
            </a:extLst>
          </p:cNvPr>
          <p:cNvSpPr txBox="1"/>
          <p:nvPr/>
        </p:nvSpPr>
        <p:spPr>
          <a:xfrm>
            <a:off x="3468755" y="2392880"/>
            <a:ext cx="91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Auxiliar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B0FC96-CD11-47F4-A31A-E786944AF35F}"/>
                  </a:ext>
                </a:extLst>
              </p:cNvPr>
              <p:cNvSpPr txBox="1"/>
              <p:nvPr/>
            </p:nvSpPr>
            <p:spPr>
              <a:xfrm>
                <a:off x="8140076" y="3311421"/>
                <a:ext cx="1494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𝑚𝑜𝑣𝑖𝑚𝑖𝑒𝑛𝑡𝑜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B0FC96-CD11-47F4-A31A-E786944A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076" y="3311421"/>
                <a:ext cx="1494255" cy="276999"/>
              </a:xfrm>
              <a:prstGeom prst="rect">
                <a:avLst/>
              </a:prstGeom>
              <a:blipFill>
                <a:blip r:embed="rId2"/>
                <a:stretch>
                  <a:fillRect l="-2857" r="-326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16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BA583B-DD1A-4E1A-8863-97EE1E4E5F41}"/>
              </a:ext>
            </a:extLst>
          </p:cNvPr>
          <p:cNvSpPr txBox="1"/>
          <p:nvPr/>
        </p:nvSpPr>
        <p:spPr>
          <a:xfrm>
            <a:off x="1367434" y="1053549"/>
            <a:ext cx="381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Movimientos necesarios con 2 disco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D6D42-D2BA-455D-B046-5F678B2CC411}"/>
              </a:ext>
            </a:extLst>
          </p:cNvPr>
          <p:cNvSpPr txBox="1"/>
          <p:nvPr/>
        </p:nvSpPr>
        <p:spPr>
          <a:xfrm>
            <a:off x="688166" y="1036700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F532E-0F52-49C0-943B-DFFB3CF97ECA}"/>
              </a:ext>
            </a:extLst>
          </p:cNvPr>
          <p:cNvSpPr/>
          <p:nvPr/>
        </p:nvSpPr>
        <p:spPr>
          <a:xfrm>
            <a:off x="1696278" y="4200937"/>
            <a:ext cx="439972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EF98B-9060-4508-B670-D88CFA836513}"/>
              </a:ext>
            </a:extLst>
          </p:cNvPr>
          <p:cNvSpPr/>
          <p:nvPr/>
        </p:nvSpPr>
        <p:spPr>
          <a:xfrm>
            <a:off x="2193234" y="3989299"/>
            <a:ext cx="755374" cy="18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104B32-5566-499E-8445-DF1290E44A97}"/>
              </a:ext>
            </a:extLst>
          </p:cNvPr>
          <p:cNvCxnSpPr/>
          <p:nvPr/>
        </p:nvCxnSpPr>
        <p:spPr>
          <a:xfrm flipV="1">
            <a:off x="2557669" y="2975904"/>
            <a:ext cx="0" cy="122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986AC0-69DB-4E30-8072-49FA7DD4D622}"/>
              </a:ext>
            </a:extLst>
          </p:cNvPr>
          <p:cNvCxnSpPr/>
          <p:nvPr/>
        </p:nvCxnSpPr>
        <p:spPr>
          <a:xfrm flipV="1">
            <a:off x="3836504" y="2975904"/>
            <a:ext cx="0" cy="122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C4E313-CA6C-4B9D-8754-F0AE1359E46B}"/>
              </a:ext>
            </a:extLst>
          </p:cNvPr>
          <p:cNvCxnSpPr/>
          <p:nvPr/>
        </p:nvCxnSpPr>
        <p:spPr>
          <a:xfrm flipV="1">
            <a:off x="5320748" y="2975904"/>
            <a:ext cx="0" cy="122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209525-650B-4C2D-A58D-1A1F79D6B981}"/>
              </a:ext>
            </a:extLst>
          </p:cNvPr>
          <p:cNvSpPr txBox="1"/>
          <p:nvPr/>
        </p:nvSpPr>
        <p:spPr>
          <a:xfrm>
            <a:off x="2179982" y="2372138"/>
            <a:ext cx="85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Inicio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C331F-487E-4EBD-84BA-F0EBCB5AE529}"/>
              </a:ext>
            </a:extLst>
          </p:cNvPr>
          <p:cNvSpPr txBox="1"/>
          <p:nvPr/>
        </p:nvSpPr>
        <p:spPr>
          <a:xfrm>
            <a:off x="5035826" y="2399506"/>
            <a:ext cx="85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Final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1A912-F9E1-42C1-8207-DED23D7EA580}"/>
              </a:ext>
            </a:extLst>
          </p:cNvPr>
          <p:cNvSpPr txBox="1"/>
          <p:nvPr/>
        </p:nvSpPr>
        <p:spPr>
          <a:xfrm>
            <a:off x="3468755" y="2392880"/>
            <a:ext cx="91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Auxiliar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B0FC96-CD11-47F4-A31A-E786944AF35F}"/>
                  </a:ext>
                </a:extLst>
              </p:cNvPr>
              <p:cNvSpPr txBox="1"/>
              <p:nvPr/>
            </p:nvSpPr>
            <p:spPr>
              <a:xfrm>
                <a:off x="8504511" y="3819002"/>
                <a:ext cx="1494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𝑚𝑜𝑣𝑖𝑚𝑖𝑒𝑛𝑡𝑜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B0FC96-CD11-47F4-A31A-E786944A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511" y="3819002"/>
                <a:ext cx="1494255" cy="276999"/>
              </a:xfrm>
              <a:prstGeom prst="rect">
                <a:avLst/>
              </a:prstGeom>
              <a:blipFill>
                <a:blip r:embed="rId2"/>
                <a:stretch>
                  <a:fillRect l="-2857" r="-326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62ABC30-2018-4BBB-BCD2-F141925EF97D}"/>
              </a:ext>
            </a:extLst>
          </p:cNvPr>
          <p:cNvSpPr/>
          <p:nvPr/>
        </p:nvSpPr>
        <p:spPr>
          <a:xfrm>
            <a:off x="2385394" y="3819002"/>
            <a:ext cx="371054" cy="159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55D07E-C352-48F8-9368-131519EC1B38}"/>
                  </a:ext>
                </a:extLst>
              </p:cNvPr>
              <p:cNvSpPr txBox="1"/>
              <p:nvPr/>
            </p:nvSpPr>
            <p:spPr>
              <a:xfrm>
                <a:off x="8574218" y="3067985"/>
                <a:ext cx="1000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55D07E-C352-48F8-9368-131519EC1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218" y="3067985"/>
                <a:ext cx="1000274" cy="276999"/>
              </a:xfrm>
              <a:prstGeom prst="rect">
                <a:avLst/>
              </a:prstGeom>
              <a:blipFill>
                <a:blip r:embed="rId3"/>
                <a:stretch>
                  <a:fillRect l="-4878" r="-426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8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BA583B-DD1A-4E1A-8863-97EE1E4E5F41}"/>
              </a:ext>
            </a:extLst>
          </p:cNvPr>
          <p:cNvSpPr txBox="1"/>
          <p:nvPr/>
        </p:nvSpPr>
        <p:spPr>
          <a:xfrm>
            <a:off x="1367434" y="1053549"/>
            <a:ext cx="381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Movimientos necesarios con 3 disco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D6D42-D2BA-455D-B046-5F678B2CC411}"/>
              </a:ext>
            </a:extLst>
          </p:cNvPr>
          <p:cNvSpPr txBox="1"/>
          <p:nvPr/>
        </p:nvSpPr>
        <p:spPr>
          <a:xfrm>
            <a:off x="688166" y="1036700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F532E-0F52-49C0-943B-DFFB3CF97ECA}"/>
              </a:ext>
            </a:extLst>
          </p:cNvPr>
          <p:cNvSpPr/>
          <p:nvPr/>
        </p:nvSpPr>
        <p:spPr>
          <a:xfrm>
            <a:off x="1696278" y="4200937"/>
            <a:ext cx="439972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EF98B-9060-4508-B670-D88CFA836513}"/>
              </a:ext>
            </a:extLst>
          </p:cNvPr>
          <p:cNvSpPr/>
          <p:nvPr/>
        </p:nvSpPr>
        <p:spPr>
          <a:xfrm>
            <a:off x="2179981" y="3746811"/>
            <a:ext cx="755374" cy="18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104B32-5566-499E-8445-DF1290E44A97}"/>
              </a:ext>
            </a:extLst>
          </p:cNvPr>
          <p:cNvCxnSpPr/>
          <p:nvPr/>
        </p:nvCxnSpPr>
        <p:spPr>
          <a:xfrm flipV="1">
            <a:off x="2557669" y="2975904"/>
            <a:ext cx="0" cy="122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986AC0-69DB-4E30-8072-49FA7DD4D622}"/>
              </a:ext>
            </a:extLst>
          </p:cNvPr>
          <p:cNvCxnSpPr/>
          <p:nvPr/>
        </p:nvCxnSpPr>
        <p:spPr>
          <a:xfrm flipV="1">
            <a:off x="3836504" y="2975904"/>
            <a:ext cx="0" cy="122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C4E313-CA6C-4B9D-8754-F0AE1359E46B}"/>
              </a:ext>
            </a:extLst>
          </p:cNvPr>
          <p:cNvCxnSpPr/>
          <p:nvPr/>
        </p:nvCxnSpPr>
        <p:spPr>
          <a:xfrm flipV="1">
            <a:off x="5320748" y="2975904"/>
            <a:ext cx="0" cy="122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209525-650B-4C2D-A58D-1A1F79D6B981}"/>
              </a:ext>
            </a:extLst>
          </p:cNvPr>
          <p:cNvSpPr txBox="1"/>
          <p:nvPr/>
        </p:nvSpPr>
        <p:spPr>
          <a:xfrm>
            <a:off x="2179982" y="2372138"/>
            <a:ext cx="85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Inicio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C331F-487E-4EBD-84BA-F0EBCB5AE529}"/>
              </a:ext>
            </a:extLst>
          </p:cNvPr>
          <p:cNvSpPr txBox="1"/>
          <p:nvPr/>
        </p:nvSpPr>
        <p:spPr>
          <a:xfrm>
            <a:off x="5035826" y="2399506"/>
            <a:ext cx="85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Final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1A912-F9E1-42C1-8207-DED23D7EA580}"/>
              </a:ext>
            </a:extLst>
          </p:cNvPr>
          <p:cNvSpPr txBox="1"/>
          <p:nvPr/>
        </p:nvSpPr>
        <p:spPr>
          <a:xfrm>
            <a:off x="3468755" y="2392880"/>
            <a:ext cx="91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Auxiliar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B0FC96-CD11-47F4-A31A-E786944AF35F}"/>
                  </a:ext>
                </a:extLst>
              </p:cNvPr>
              <p:cNvSpPr txBox="1"/>
              <p:nvPr/>
            </p:nvSpPr>
            <p:spPr>
              <a:xfrm>
                <a:off x="8517764" y="3807261"/>
                <a:ext cx="1494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𝑚𝑜𝑣𝑖𝑚𝑖𝑒𝑛𝑡𝑜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B0FC96-CD11-47F4-A31A-E786944A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764" y="3807261"/>
                <a:ext cx="1494255" cy="276999"/>
              </a:xfrm>
              <a:prstGeom prst="rect">
                <a:avLst/>
              </a:prstGeom>
              <a:blipFill>
                <a:blip r:embed="rId2"/>
                <a:stretch>
                  <a:fillRect l="-2857" r="-326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62ABC30-2018-4BBB-BCD2-F141925EF97D}"/>
              </a:ext>
            </a:extLst>
          </p:cNvPr>
          <p:cNvSpPr/>
          <p:nvPr/>
        </p:nvSpPr>
        <p:spPr>
          <a:xfrm>
            <a:off x="2372141" y="3577535"/>
            <a:ext cx="371054" cy="159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55D07E-C352-48F8-9368-131519EC1B38}"/>
                  </a:ext>
                </a:extLst>
              </p:cNvPr>
              <p:cNvSpPr txBox="1"/>
              <p:nvPr/>
            </p:nvSpPr>
            <p:spPr>
              <a:xfrm>
                <a:off x="8587471" y="3056244"/>
                <a:ext cx="1000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55D07E-C352-48F8-9368-131519EC1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471" y="3056244"/>
                <a:ext cx="1000274" cy="276999"/>
              </a:xfrm>
              <a:prstGeom prst="rect">
                <a:avLst/>
              </a:prstGeom>
              <a:blipFill>
                <a:blip r:embed="rId3"/>
                <a:stretch>
                  <a:fillRect l="-4878" r="-426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30E7B17-132F-448E-9050-4F943E29E04C}"/>
              </a:ext>
            </a:extLst>
          </p:cNvPr>
          <p:cNvSpPr/>
          <p:nvPr/>
        </p:nvSpPr>
        <p:spPr>
          <a:xfrm>
            <a:off x="1908330" y="3945761"/>
            <a:ext cx="1298677" cy="23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BA583B-DD1A-4E1A-8863-97EE1E4E5F41}"/>
              </a:ext>
            </a:extLst>
          </p:cNvPr>
          <p:cNvSpPr txBox="1"/>
          <p:nvPr/>
        </p:nvSpPr>
        <p:spPr>
          <a:xfrm>
            <a:off x="1367434" y="1053549"/>
            <a:ext cx="381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Movimientos necesarios con 4 disco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D6D42-D2BA-455D-B046-5F678B2CC411}"/>
              </a:ext>
            </a:extLst>
          </p:cNvPr>
          <p:cNvSpPr txBox="1"/>
          <p:nvPr/>
        </p:nvSpPr>
        <p:spPr>
          <a:xfrm>
            <a:off x="688166" y="1036700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F532E-0F52-49C0-943B-DFFB3CF97ECA}"/>
              </a:ext>
            </a:extLst>
          </p:cNvPr>
          <p:cNvSpPr/>
          <p:nvPr/>
        </p:nvSpPr>
        <p:spPr>
          <a:xfrm>
            <a:off x="1941938" y="3519750"/>
            <a:ext cx="439972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EF98B-9060-4508-B670-D88CFA836513}"/>
              </a:ext>
            </a:extLst>
          </p:cNvPr>
          <p:cNvSpPr/>
          <p:nvPr/>
        </p:nvSpPr>
        <p:spPr>
          <a:xfrm>
            <a:off x="2459902" y="2896464"/>
            <a:ext cx="755374" cy="18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104B32-5566-499E-8445-DF1290E44A97}"/>
              </a:ext>
            </a:extLst>
          </p:cNvPr>
          <p:cNvCxnSpPr/>
          <p:nvPr/>
        </p:nvCxnSpPr>
        <p:spPr>
          <a:xfrm flipV="1">
            <a:off x="2803329" y="2294717"/>
            <a:ext cx="0" cy="122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986AC0-69DB-4E30-8072-49FA7DD4D622}"/>
              </a:ext>
            </a:extLst>
          </p:cNvPr>
          <p:cNvCxnSpPr/>
          <p:nvPr/>
        </p:nvCxnSpPr>
        <p:spPr>
          <a:xfrm flipV="1">
            <a:off x="4082164" y="2294717"/>
            <a:ext cx="0" cy="122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C4E313-CA6C-4B9D-8754-F0AE1359E46B}"/>
              </a:ext>
            </a:extLst>
          </p:cNvPr>
          <p:cNvCxnSpPr/>
          <p:nvPr/>
        </p:nvCxnSpPr>
        <p:spPr>
          <a:xfrm flipV="1">
            <a:off x="5566408" y="2294717"/>
            <a:ext cx="0" cy="122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209525-650B-4C2D-A58D-1A1F79D6B981}"/>
              </a:ext>
            </a:extLst>
          </p:cNvPr>
          <p:cNvSpPr txBox="1"/>
          <p:nvPr/>
        </p:nvSpPr>
        <p:spPr>
          <a:xfrm>
            <a:off x="2425642" y="1690951"/>
            <a:ext cx="85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Inicio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C331F-487E-4EBD-84BA-F0EBCB5AE529}"/>
              </a:ext>
            </a:extLst>
          </p:cNvPr>
          <p:cNvSpPr txBox="1"/>
          <p:nvPr/>
        </p:nvSpPr>
        <p:spPr>
          <a:xfrm>
            <a:off x="5281486" y="1718319"/>
            <a:ext cx="85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Final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1A912-F9E1-42C1-8207-DED23D7EA580}"/>
              </a:ext>
            </a:extLst>
          </p:cNvPr>
          <p:cNvSpPr txBox="1"/>
          <p:nvPr/>
        </p:nvSpPr>
        <p:spPr>
          <a:xfrm>
            <a:off x="3714415" y="1711693"/>
            <a:ext cx="91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Auxiliar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B0FC96-CD11-47F4-A31A-E786944AF35F}"/>
                  </a:ext>
                </a:extLst>
              </p:cNvPr>
              <p:cNvSpPr txBox="1"/>
              <p:nvPr/>
            </p:nvSpPr>
            <p:spPr>
              <a:xfrm>
                <a:off x="7937325" y="2998575"/>
                <a:ext cx="1622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𝑚𝑜𝑣𝑖𝑚𝑖𝑒𝑛𝑡𝑜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B0FC96-CD11-47F4-A31A-E786944A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325" y="2998575"/>
                <a:ext cx="1622495" cy="276999"/>
              </a:xfrm>
              <a:prstGeom prst="rect">
                <a:avLst/>
              </a:prstGeom>
              <a:blipFill>
                <a:blip r:embed="rId2"/>
                <a:stretch>
                  <a:fillRect l="-3008" r="-300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62ABC30-2018-4BBB-BCD2-F141925EF97D}"/>
              </a:ext>
            </a:extLst>
          </p:cNvPr>
          <p:cNvSpPr/>
          <p:nvPr/>
        </p:nvSpPr>
        <p:spPr>
          <a:xfrm>
            <a:off x="2632180" y="2733098"/>
            <a:ext cx="371054" cy="159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55D07E-C352-48F8-9368-131519EC1B38}"/>
                  </a:ext>
                </a:extLst>
              </p:cNvPr>
              <p:cNvSpPr txBox="1"/>
              <p:nvPr/>
            </p:nvSpPr>
            <p:spPr>
              <a:xfrm>
                <a:off x="8248436" y="2226889"/>
                <a:ext cx="1000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+1+7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55D07E-C352-48F8-9368-131519EC1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436" y="2226889"/>
                <a:ext cx="1000274" cy="276999"/>
              </a:xfrm>
              <a:prstGeom prst="rect">
                <a:avLst/>
              </a:prstGeom>
              <a:blipFill>
                <a:blip r:embed="rId3"/>
                <a:stretch>
                  <a:fillRect l="-4268" r="-48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30E7B17-132F-448E-9050-4F943E29E04C}"/>
              </a:ext>
            </a:extLst>
          </p:cNvPr>
          <p:cNvSpPr/>
          <p:nvPr/>
        </p:nvSpPr>
        <p:spPr>
          <a:xfrm>
            <a:off x="2153990" y="3276998"/>
            <a:ext cx="1298677" cy="23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8A16CA-CBBC-4DB4-A22B-BA119E3F7BF8}"/>
              </a:ext>
            </a:extLst>
          </p:cNvPr>
          <p:cNvSpPr/>
          <p:nvPr/>
        </p:nvSpPr>
        <p:spPr>
          <a:xfrm>
            <a:off x="2272830" y="3086731"/>
            <a:ext cx="1060995" cy="18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BFF7EE-1C91-4429-825F-F274E22DB5CF}"/>
                  </a:ext>
                </a:extLst>
              </p:cNvPr>
              <p:cNvSpPr txBox="1"/>
              <p:nvPr/>
            </p:nvSpPr>
            <p:spPr>
              <a:xfrm>
                <a:off x="3843594" y="5030595"/>
                <a:ext cx="2233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BFF7EE-1C91-4429-825F-F274E22DB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594" y="5030595"/>
                <a:ext cx="2233432" cy="276999"/>
              </a:xfrm>
              <a:prstGeom prst="rect">
                <a:avLst/>
              </a:prstGeom>
              <a:blipFill>
                <a:blip r:embed="rId4"/>
                <a:stretch>
                  <a:fillRect l="-820" r="-27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B657D4-4DE6-47BB-A3BF-02B2B10373B9}"/>
                  </a:ext>
                </a:extLst>
              </p:cNvPr>
              <p:cNvSpPr txBox="1"/>
              <p:nvPr/>
            </p:nvSpPr>
            <p:spPr>
              <a:xfrm>
                <a:off x="3843594" y="5511296"/>
                <a:ext cx="1616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B657D4-4DE6-47BB-A3BF-02B2B1037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594" y="5511296"/>
                <a:ext cx="1616661" cy="276999"/>
              </a:xfrm>
              <a:prstGeom prst="rect">
                <a:avLst/>
              </a:prstGeom>
              <a:blipFill>
                <a:blip r:embed="rId5"/>
                <a:stretch>
                  <a:fillRect l="-1509" r="-264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D985C9-B91C-49AA-94B0-417A3F4469A1}"/>
                  </a:ext>
                </a:extLst>
              </p:cNvPr>
              <p:cNvSpPr txBox="1"/>
              <p:nvPr/>
            </p:nvSpPr>
            <p:spPr>
              <a:xfrm>
                <a:off x="3875406" y="5991997"/>
                <a:ext cx="1616661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D985C9-B91C-49AA-94B0-417A3F446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406" y="5991997"/>
                <a:ext cx="1616661" cy="276999"/>
              </a:xfrm>
              <a:prstGeom prst="rect">
                <a:avLst/>
              </a:prstGeom>
              <a:blipFill>
                <a:blip r:embed="rId6"/>
                <a:stretch>
                  <a:fillRect l="-1124" r="-2247" b="-148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B5352D-BCCC-4D19-BAD8-DAB4A6A5881B}"/>
                  </a:ext>
                </a:extLst>
              </p:cNvPr>
              <p:cNvSpPr txBox="1"/>
              <p:nvPr/>
            </p:nvSpPr>
            <p:spPr>
              <a:xfrm>
                <a:off x="5624081" y="5945830"/>
                <a:ext cx="11009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B5352D-BCCC-4D19-BAD8-DAB4A6A5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081" y="5945830"/>
                <a:ext cx="1100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E5D7B1-EF1A-4153-90BC-2371D1CBBB4D}"/>
                  </a:ext>
                </a:extLst>
              </p:cNvPr>
              <p:cNvSpPr txBox="1"/>
              <p:nvPr/>
            </p:nvSpPr>
            <p:spPr>
              <a:xfrm>
                <a:off x="5624080" y="6315162"/>
                <a:ext cx="11009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E5D7B1-EF1A-4153-90BC-2371D1CBB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080" y="6315162"/>
                <a:ext cx="11009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076370-BACC-4C94-AD06-4E20B7911CA9}"/>
                  </a:ext>
                </a:extLst>
              </p:cNvPr>
              <p:cNvSpPr txBox="1"/>
              <p:nvPr/>
            </p:nvSpPr>
            <p:spPr>
              <a:xfrm>
                <a:off x="3280408" y="5954876"/>
                <a:ext cx="352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076370-BACC-4C94-AD06-4E20B7911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408" y="5954876"/>
                <a:ext cx="352661" cy="276999"/>
              </a:xfrm>
              <a:prstGeom prst="rect">
                <a:avLst/>
              </a:prstGeom>
              <a:blipFill>
                <a:blip r:embed="rId9"/>
                <a:stretch>
                  <a:fillRect l="-22414" t="-2222" r="-2241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CBF6A11-05A9-4BB2-9EA4-E64D94295660}"/>
              </a:ext>
            </a:extLst>
          </p:cNvPr>
          <p:cNvSpPr txBox="1"/>
          <p:nvPr/>
        </p:nvSpPr>
        <p:spPr>
          <a:xfrm>
            <a:off x="1373325" y="4413672"/>
            <a:ext cx="381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Relación de recurrencia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2D760-B5EA-4804-953F-ED51A83AC935}"/>
              </a:ext>
            </a:extLst>
          </p:cNvPr>
          <p:cNvSpPr txBox="1"/>
          <p:nvPr/>
        </p:nvSpPr>
        <p:spPr>
          <a:xfrm>
            <a:off x="694057" y="4396823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BA583B-DD1A-4E1A-8863-97EE1E4E5F41}"/>
              </a:ext>
            </a:extLst>
          </p:cNvPr>
          <p:cNvSpPr txBox="1"/>
          <p:nvPr/>
        </p:nvSpPr>
        <p:spPr>
          <a:xfrm>
            <a:off x="1367434" y="1053549"/>
            <a:ext cx="691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Resolviendo la relación de recurrencia [1]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D6D42-D2BA-455D-B046-5F678B2CC411}"/>
              </a:ext>
            </a:extLst>
          </p:cNvPr>
          <p:cNvSpPr txBox="1"/>
          <p:nvPr/>
        </p:nvSpPr>
        <p:spPr>
          <a:xfrm>
            <a:off x="688166" y="1036700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6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D985C9-B91C-49AA-94B0-417A3F4469A1}"/>
                  </a:ext>
                </a:extLst>
              </p:cNvPr>
              <p:cNvSpPr txBox="1"/>
              <p:nvPr/>
            </p:nvSpPr>
            <p:spPr>
              <a:xfrm>
                <a:off x="4479339" y="1794342"/>
                <a:ext cx="1616661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D985C9-B91C-49AA-94B0-417A3F446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39" y="1794342"/>
                <a:ext cx="1616661" cy="276999"/>
              </a:xfrm>
              <a:prstGeom prst="rect">
                <a:avLst/>
              </a:prstGeom>
              <a:blipFill>
                <a:blip r:embed="rId2"/>
                <a:stretch>
                  <a:fillRect l="-1124" r="-2247" b="-145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B5352D-BCCC-4D19-BAD8-DAB4A6A5881B}"/>
                  </a:ext>
                </a:extLst>
              </p:cNvPr>
              <p:cNvSpPr txBox="1"/>
              <p:nvPr/>
            </p:nvSpPr>
            <p:spPr>
              <a:xfrm>
                <a:off x="6228014" y="1748175"/>
                <a:ext cx="11009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B5352D-BCCC-4D19-BAD8-DAB4A6A5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014" y="1748175"/>
                <a:ext cx="1100951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E5D7B1-EF1A-4153-90BC-2371D1CBBB4D}"/>
                  </a:ext>
                </a:extLst>
              </p:cNvPr>
              <p:cNvSpPr txBox="1"/>
              <p:nvPr/>
            </p:nvSpPr>
            <p:spPr>
              <a:xfrm>
                <a:off x="6228013" y="2117507"/>
                <a:ext cx="11009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E5D7B1-EF1A-4153-90BC-2371D1CBB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013" y="2117507"/>
                <a:ext cx="1100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076370-BACC-4C94-AD06-4E20B7911CA9}"/>
                  </a:ext>
                </a:extLst>
              </p:cNvPr>
              <p:cNvSpPr txBox="1"/>
              <p:nvPr/>
            </p:nvSpPr>
            <p:spPr>
              <a:xfrm>
                <a:off x="3884341" y="1757221"/>
                <a:ext cx="352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076370-BACC-4C94-AD06-4E20B7911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41" y="1757221"/>
                <a:ext cx="352661" cy="276999"/>
              </a:xfrm>
              <a:prstGeom prst="rect">
                <a:avLst/>
              </a:prstGeom>
              <a:blipFill>
                <a:blip r:embed="rId5"/>
                <a:stretch>
                  <a:fillRect l="-22414" r="-2241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23913BB-5724-4FF6-8EE9-3A845AC3499B}"/>
              </a:ext>
            </a:extLst>
          </p:cNvPr>
          <p:cNvSpPr txBox="1"/>
          <p:nvPr/>
        </p:nvSpPr>
        <p:spPr>
          <a:xfrm>
            <a:off x="1505967" y="2998485"/>
            <a:ext cx="5706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6.1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282041-55AB-4481-8310-5DB50CB9FA2C}"/>
                  </a:ext>
                </a:extLst>
              </p:cNvPr>
              <p:cNvSpPr txBox="1"/>
              <p:nvPr/>
            </p:nvSpPr>
            <p:spPr>
              <a:xfrm>
                <a:off x="2357252" y="3031443"/>
                <a:ext cx="469937" cy="3363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282041-55AB-4481-8310-5DB50CB9F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52" y="3031443"/>
                <a:ext cx="469937" cy="336374"/>
              </a:xfrm>
              <a:prstGeom prst="rect">
                <a:avLst/>
              </a:prstGeom>
              <a:blipFill>
                <a:blip r:embed="rId6"/>
                <a:stretch>
                  <a:fillRect l="-2532" t="-1754" r="-6329" b="-1228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11FE0A-B0E8-4583-9289-44807945E573}"/>
                  </a:ext>
                </a:extLst>
              </p:cNvPr>
              <p:cNvSpPr txBox="1"/>
              <p:nvPr/>
            </p:nvSpPr>
            <p:spPr>
              <a:xfrm>
                <a:off x="3107873" y="3458466"/>
                <a:ext cx="16166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11FE0A-B0E8-4583-9289-44807945E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873" y="3458466"/>
                <a:ext cx="1616660" cy="276999"/>
              </a:xfrm>
              <a:prstGeom prst="rect">
                <a:avLst/>
              </a:prstGeom>
              <a:blipFill>
                <a:blip r:embed="rId7"/>
                <a:stretch>
                  <a:fillRect l="-1509" r="-2642" b="-17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FDE519-F205-45DE-A2B9-4F74A20A9AD8}"/>
                  </a:ext>
                </a:extLst>
              </p:cNvPr>
              <p:cNvSpPr txBox="1"/>
              <p:nvPr/>
            </p:nvSpPr>
            <p:spPr>
              <a:xfrm>
                <a:off x="3107873" y="3893151"/>
                <a:ext cx="101175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FDE519-F205-45DE-A2B9-4F74A20A9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873" y="3893151"/>
                <a:ext cx="1011751" cy="276999"/>
              </a:xfrm>
              <a:prstGeom prst="rect">
                <a:avLst/>
              </a:prstGeom>
              <a:blipFill>
                <a:blip r:embed="rId8"/>
                <a:stretch>
                  <a:fillRect l="-2410" r="-4217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C02099-E201-400D-B385-DE9AF8EC8A19}"/>
                  </a:ext>
                </a:extLst>
              </p:cNvPr>
              <p:cNvSpPr txBox="1"/>
              <p:nvPr/>
            </p:nvSpPr>
            <p:spPr>
              <a:xfrm>
                <a:off x="3146789" y="4419262"/>
                <a:ext cx="6077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C02099-E201-400D-B385-DE9AF8EC8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789" y="4419262"/>
                <a:ext cx="607795" cy="276999"/>
              </a:xfrm>
              <a:prstGeom prst="rect">
                <a:avLst/>
              </a:prstGeom>
              <a:blipFill>
                <a:blip r:embed="rId9"/>
                <a:stretch>
                  <a:fillRect l="-4000" r="-8000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AFFF1-AA1F-4404-9B15-4631E54B1EEF}"/>
                  </a:ext>
                </a:extLst>
              </p:cNvPr>
              <p:cNvSpPr txBox="1"/>
              <p:nvPr/>
            </p:nvSpPr>
            <p:spPr>
              <a:xfrm>
                <a:off x="3215717" y="4945373"/>
                <a:ext cx="1316451" cy="3363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AFFF1-AA1F-4404-9B15-4631E54B1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717" y="4945373"/>
                <a:ext cx="1316451" cy="336374"/>
              </a:xfrm>
              <a:prstGeom prst="rect">
                <a:avLst/>
              </a:prstGeom>
              <a:blipFill>
                <a:blip r:embed="rId10"/>
                <a:stretch>
                  <a:fillRect l="-1382" t="-1754" r="-5530" b="-2982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ACE06D7-271F-4AB1-ACAF-7FD48A297C30}"/>
              </a:ext>
            </a:extLst>
          </p:cNvPr>
          <p:cNvSpPr txBox="1"/>
          <p:nvPr/>
        </p:nvSpPr>
        <p:spPr>
          <a:xfrm>
            <a:off x="6474869" y="3003917"/>
            <a:ext cx="5706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6.2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A9B0615-014E-49EB-961F-B969ED3C93B3}"/>
                  </a:ext>
                </a:extLst>
              </p:cNvPr>
              <p:cNvSpPr txBox="1"/>
              <p:nvPr/>
            </p:nvSpPr>
            <p:spPr>
              <a:xfrm>
                <a:off x="7326154" y="3036875"/>
                <a:ext cx="456471" cy="3363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A9B0615-014E-49EB-961F-B969ED3C9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154" y="3036875"/>
                <a:ext cx="456471" cy="336374"/>
              </a:xfrm>
              <a:prstGeom prst="rect">
                <a:avLst/>
              </a:prstGeom>
              <a:blipFill>
                <a:blip r:embed="rId11"/>
                <a:stretch>
                  <a:fillRect l="-3896" t="-1754" r="-7792" b="-1228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7AC009A-247F-49BF-9587-1F8B009E38E6}"/>
                  </a:ext>
                </a:extLst>
              </p:cNvPr>
              <p:cNvSpPr txBox="1"/>
              <p:nvPr/>
            </p:nvSpPr>
            <p:spPr>
              <a:xfrm>
                <a:off x="7954032" y="4733181"/>
                <a:ext cx="119391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7AC009A-247F-49BF-9587-1F8B009E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032" y="4733181"/>
                <a:ext cx="1193917" cy="276999"/>
              </a:xfrm>
              <a:prstGeom prst="rect">
                <a:avLst/>
              </a:prstGeom>
              <a:blipFill>
                <a:blip r:embed="rId12"/>
                <a:stretch>
                  <a:fillRect l="-4082" r="-3571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BE83373-E779-4FE1-801A-FD60A5D68988}"/>
                  </a:ext>
                </a:extLst>
              </p:cNvPr>
              <p:cNvSpPr txBox="1"/>
              <p:nvPr/>
            </p:nvSpPr>
            <p:spPr>
              <a:xfrm>
                <a:off x="7901132" y="5180364"/>
                <a:ext cx="81496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BE83373-E779-4FE1-801A-FD60A5D68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32" y="5180364"/>
                <a:ext cx="814967" cy="276999"/>
              </a:xfrm>
              <a:prstGeom prst="rect">
                <a:avLst/>
              </a:prstGeom>
              <a:blipFill>
                <a:blip r:embed="rId13"/>
                <a:stretch>
                  <a:fillRect r="-5970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111080-EE03-4504-B7C4-735F671BC9B7}"/>
                  </a:ext>
                </a:extLst>
              </p:cNvPr>
              <p:cNvSpPr txBox="1"/>
              <p:nvPr/>
            </p:nvSpPr>
            <p:spPr>
              <a:xfrm>
                <a:off x="8103110" y="5649062"/>
                <a:ext cx="81496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111080-EE03-4504-B7C4-735F671BC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110" y="5649062"/>
                <a:ext cx="814967" cy="276999"/>
              </a:xfrm>
              <a:prstGeom prst="rect">
                <a:avLst/>
              </a:prstGeom>
              <a:blipFill>
                <a:blip r:embed="rId14"/>
                <a:stretch>
                  <a:fillRect l="-5224" r="-5970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AF142B-F393-4C4E-A791-CA7869E15C6A}"/>
                  </a:ext>
                </a:extLst>
              </p:cNvPr>
              <p:cNvSpPr txBox="1"/>
              <p:nvPr/>
            </p:nvSpPr>
            <p:spPr>
              <a:xfrm>
                <a:off x="7954031" y="3567278"/>
                <a:ext cx="905954" cy="3363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AF142B-F393-4C4E-A791-CA7869E1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031" y="3567278"/>
                <a:ext cx="905954" cy="336374"/>
              </a:xfrm>
              <a:prstGeom prst="rect">
                <a:avLst/>
              </a:prstGeom>
              <a:blipFill>
                <a:blip r:embed="rId15"/>
                <a:stretch>
                  <a:fillRect l="-2000" t="-1754" r="-4667" b="-1228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4732E5-3FB8-49CE-8ED8-FDC8597C8E20}"/>
                  </a:ext>
                </a:extLst>
              </p:cNvPr>
              <p:cNvSpPr txBox="1"/>
              <p:nvPr/>
            </p:nvSpPr>
            <p:spPr>
              <a:xfrm>
                <a:off x="7954031" y="4233851"/>
                <a:ext cx="1759328" cy="347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4732E5-3FB8-49CE-8ED8-FDC8597C8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031" y="4233851"/>
                <a:ext cx="1759328" cy="347403"/>
              </a:xfrm>
              <a:prstGeom prst="rect">
                <a:avLst/>
              </a:prstGeom>
              <a:blipFill>
                <a:blip r:embed="rId16"/>
                <a:stretch>
                  <a:fillRect l="-1042" t="-3509" r="-2431"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E1A2336-66D0-4426-B5E5-437CDB35A604}"/>
                  </a:ext>
                </a:extLst>
              </p:cNvPr>
              <p:cNvSpPr txBox="1"/>
              <p:nvPr/>
            </p:nvSpPr>
            <p:spPr>
              <a:xfrm>
                <a:off x="7858876" y="6130861"/>
                <a:ext cx="1059201" cy="3363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E1A2336-66D0-4426-B5E5-437CDB35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6" y="6130861"/>
                <a:ext cx="1059201" cy="336374"/>
              </a:xfrm>
              <a:prstGeom prst="rect">
                <a:avLst/>
              </a:prstGeom>
              <a:blipFill>
                <a:blip r:embed="rId17"/>
                <a:stretch>
                  <a:fillRect l="-1705" t="-1754" r="-3977" b="-1052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D4841-1F43-4742-8810-E8C451804AF6}"/>
              </a:ext>
            </a:extLst>
          </p:cNvPr>
          <p:cNvCxnSpPr/>
          <p:nvPr/>
        </p:nvCxnSpPr>
        <p:spPr>
          <a:xfrm>
            <a:off x="5498432" y="2996799"/>
            <a:ext cx="0" cy="3343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E4A013C-09A0-4073-8EE5-A103C9556064}"/>
                  </a:ext>
                </a:extLst>
              </p:cNvPr>
              <p:cNvSpPr txBox="1"/>
              <p:nvPr/>
            </p:nvSpPr>
            <p:spPr>
              <a:xfrm>
                <a:off x="9244202" y="3476428"/>
                <a:ext cx="1764689" cy="428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Forma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E4A013C-09A0-4073-8EE5-A103C9556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202" y="3476428"/>
                <a:ext cx="1764689" cy="428707"/>
              </a:xfrm>
              <a:prstGeom prst="rect">
                <a:avLst/>
              </a:prstGeom>
              <a:blipFill>
                <a:blip r:embed="rId18"/>
                <a:stretch>
                  <a:fillRect l="-2759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34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985743-860D-4B52-9A19-5D608A4FB41F}"/>
              </a:ext>
            </a:extLst>
          </p:cNvPr>
          <p:cNvSpPr txBox="1"/>
          <p:nvPr/>
        </p:nvSpPr>
        <p:spPr>
          <a:xfrm>
            <a:off x="1759182" y="4080804"/>
            <a:ext cx="5706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6.4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0B1D02-BCA2-47D9-9ADB-D976F10DF4E4}"/>
                  </a:ext>
                </a:extLst>
              </p:cNvPr>
              <p:cNvSpPr txBox="1"/>
              <p:nvPr/>
            </p:nvSpPr>
            <p:spPr>
              <a:xfrm>
                <a:off x="2610467" y="4113762"/>
                <a:ext cx="180485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𝑎𝑙𝑜𝑟𝑒𝑠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𝑖𝑛𝑖𝑐𝑖𝑎𝑙𝑒𝑠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0B1D02-BCA2-47D9-9ADB-D976F10DF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467" y="4113762"/>
                <a:ext cx="1804853" cy="276999"/>
              </a:xfrm>
              <a:prstGeom prst="rect">
                <a:avLst/>
              </a:prstGeom>
              <a:blipFill>
                <a:blip r:embed="rId2"/>
                <a:stretch>
                  <a:fillRect l="-2027" r="-2703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433914-AB05-43F9-87B0-57F5A5D4C8FC}"/>
                  </a:ext>
                </a:extLst>
              </p:cNvPr>
              <p:cNvSpPr txBox="1"/>
              <p:nvPr/>
            </p:nvSpPr>
            <p:spPr>
              <a:xfrm>
                <a:off x="2962417" y="4631469"/>
                <a:ext cx="11009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433914-AB05-43F9-87B0-57F5A5D4C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17" y="4631469"/>
                <a:ext cx="1100951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4EA0AC-FAC5-416E-9FC0-04290C2F4CC8}"/>
                  </a:ext>
                </a:extLst>
              </p:cNvPr>
              <p:cNvSpPr txBox="1"/>
              <p:nvPr/>
            </p:nvSpPr>
            <p:spPr>
              <a:xfrm>
                <a:off x="2978709" y="5171876"/>
                <a:ext cx="143661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4EA0AC-FAC5-416E-9FC0-04290C2F4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09" y="5171876"/>
                <a:ext cx="1436611" cy="276999"/>
              </a:xfrm>
              <a:prstGeom prst="rect">
                <a:avLst/>
              </a:prstGeom>
              <a:blipFill>
                <a:blip r:embed="rId4"/>
                <a:stretch>
                  <a:fillRect l="-3404" t="-2174" r="-2979" b="-391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88F43A1-81E6-49C6-B88B-AFFF367E6D63}"/>
                  </a:ext>
                </a:extLst>
              </p:cNvPr>
              <p:cNvSpPr txBox="1"/>
              <p:nvPr/>
            </p:nvSpPr>
            <p:spPr>
              <a:xfrm>
                <a:off x="2978709" y="5692235"/>
                <a:ext cx="641714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88F43A1-81E6-49C6-B88B-AFFF367E6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09" y="5692235"/>
                <a:ext cx="641714" cy="276999"/>
              </a:xfrm>
              <a:prstGeom prst="rect">
                <a:avLst/>
              </a:prstGeom>
              <a:blipFill>
                <a:blip r:embed="rId5"/>
                <a:stretch>
                  <a:fillRect l="-6542" r="-6542" b="-63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64E1EA-7C3B-480D-AEC8-0FE821B2D2EF}"/>
                  </a:ext>
                </a:extLst>
              </p:cNvPr>
              <p:cNvSpPr txBox="1"/>
              <p:nvPr/>
            </p:nvSpPr>
            <p:spPr>
              <a:xfrm>
                <a:off x="7502265" y="2758366"/>
                <a:ext cx="1429109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64E1EA-7C3B-480D-AEC8-0FE821B2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265" y="2758366"/>
                <a:ext cx="1429109" cy="276999"/>
              </a:xfrm>
              <a:prstGeom prst="rect">
                <a:avLst/>
              </a:prstGeom>
              <a:blipFill>
                <a:blip r:embed="rId6"/>
                <a:stretch>
                  <a:fillRect l="-1271" r="-2542" b="-354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557B61-BEE7-4804-A563-B9FAFF8F3533}"/>
                  </a:ext>
                </a:extLst>
              </p:cNvPr>
              <p:cNvSpPr txBox="1"/>
              <p:nvPr/>
            </p:nvSpPr>
            <p:spPr>
              <a:xfrm>
                <a:off x="8938876" y="2712199"/>
                <a:ext cx="11009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557B61-BEE7-4804-A563-B9FAFF8F3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876" y="2712199"/>
                <a:ext cx="1100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78905BF9-9FDA-4563-BD14-A90D9BE97B66}"/>
              </a:ext>
            </a:extLst>
          </p:cNvPr>
          <p:cNvSpPr txBox="1"/>
          <p:nvPr/>
        </p:nvSpPr>
        <p:spPr>
          <a:xfrm>
            <a:off x="1759182" y="1699333"/>
            <a:ext cx="5706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6.3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E3A52-0E78-469A-B414-52ECEAFB2991}"/>
                  </a:ext>
                </a:extLst>
              </p:cNvPr>
              <p:cNvSpPr txBox="1"/>
              <p:nvPr/>
            </p:nvSpPr>
            <p:spPr>
              <a:xfrm>
                <a:off x="2610467" y="1732291"/>
                <a:ext cx="313804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DE3A52-0E78-469A-B414-52ECEAFB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467" y="1732291"/>
                <a:ext cx="313804" cy="276999"/>
              </a:xfrm>
              <a:prstGeom prst="rect">
                <a:avLst/>
              </a:prstGeom>
              <a:blipFill>
                <a:blip r:embed="rId8"/>
                <a:stretch>
                  <a:fillRect l="-7407" b="-104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F0D885B-5657-41C4-AFB8-EF40BED0BBF2}"/>
                  </a:ext>
                </a:extLst>
              </p:cNvPr>
              <p:cNvSpPr txBox="1"/>
              <p:nvPr/>
            </p:nvSpPr>
            <p:spPr>
              <a:xfrm>
                <a:off x="3211862" y="3081531"/>
                <a:ext cx="157709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F0D885B-5657-41C4-AFB8-EF40BED0B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862" y="3081531"/>
                <a:ext cx="1577098" cy="276999"/>
              </a:xfrm>
              <a:prstGeom prst="rect">
                <a:avLst/>
              </a:prstGeom>
              <a:blipFill>
                <a:blip r:embed="rId9"/>
                <a:stretch>
                  <a:fillRect l="-1149" r="-1916" b="-3617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E37910-1D95-44E9-B72E-59A477751267}"/>
                  </a:ext>
                </a:extLst>
              </p:cNvPr>
              <p:cNvSpPr txBox="1"/>
              <p:nvPr/>
            </p:nvSpPr>
            <p:spPr>
              <a:xfrm>
                <a:off x="3155565" y="2269365"/>
                <a:ext cx="1689693" cy="336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E37910-1D95-44E9-B72E-59A477751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565" y="2269365"/>
                <a:ext cx="1689693" cy="336374"/>
              </a:xfrm>
              <a:prstGeom prst="rect">
                <a:avLst/>
              </a:prstGeom>
              <a:blipFill>
                <a:blip r:embed="rId10"/>
                <a:stretch>
                  <a:fillRect l="-722" t="-3636" r="-1805" b="-1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E61BD57-F9F5-490A-AACB-B690F0D8F902}"/>
              </a:ext>
            </a:extLst>
          </p:cNvPr>
          <p:cNvCxnSpPr>
            <a:cxnSpLocks/>
          </p:cNvCxnSpPr>
          <p:nvPr/>
        </p:nvCxnSpPr>
        <p:spPr>
          <a:xfrm>
            <a:off x="6039854" y="1429403"/>
            <a:ext cx="0" cy="484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223F97C-F0CE-45B8-B977-865738CD17D3}"/>
              </a:ext>
            </a:extLst>
          </p:cNvPr>
          <p:cNvSpPr txBox="1"/>
          <p:nvPr/>
        </p:nvSpPr>
        <p:spPr>
          <a:xfrm>
            <a:off x="6931663" y="1699333"/>
            <a:ext cx="5706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6.5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3BC197-1620-4594-BC9F-0E79CFA9D374}"/>
                  </a:ext>
                </a:extLst>
              </p:cNvPr>
              <p:cNvSpPr txBox="1"/>
              <p:nvPr/>
            </p:nvSpPr>
            <p:spPr>
              <a:xfrm>
                <a:off x="7782948" y="1732291"/>
                <a:ext cx="20881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𝑜𝑙𝑢𝑐𝑖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𝑝𝑎𝑟𝑡𝑖𝑐𝑢𝑙𝑎𝑟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3BC197-1620-4594-BC9F-0E79CFA9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948" y="1732291"/>
                <a:ext cx="2088136" cy="276999"/>
              </a:xfrm>
              <a:prstGeom prst="rect">
                <a:avLst/>
              </a:prstGeom>
              <a:blipFill>
                <a:blip r:embed="rId11"/>
                <a:stretch>
                  <a:fillRect l="-2047" r="-3509" b="-34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32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0711-CB66-4062-AF3E-81CD24C61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Muchas gracias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5F6D2-41CA-4CF3-9086-0108C401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Ing. Mario López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21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262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Cambria Math</vt:lpstr>
      <vt:lpstr>Gill Sans MT</vt:lpstr>
      <vt:lpstr>Wingdings 2</vt:lpstr>
      <vt:lpstr>Dividend</vt:lpstr>
      <vt:lpstr>Torres de hanoi</vt:lpstr>
      <vt:lpstr>Torres de hanoi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LEY DE ENFRIAMIETO Y CALENTAMIENTO DE NEWTON</dc:title>
  <dc:creator>Fam Lopez Montepeque</dc:creator>
  <cp:lastModifiedBy>Mario Gustavo Lopez Hernandez</cp:lastModifiedBy>
  <cp:revision>54</cp:revision>
  <dcterms:created xsi:type="dcterms:W3CDTF">2019-08-30T17:09:57Z</dcterms:created>
  <dcterms:modified xsi:type="dcterms:W3CDTF">2020-08-28T23:57:43Z</dcterms:modified>
</cp:coreProperties>
</file>