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2"/>
  </p:notesMasterIdLst>
  <p:handoutMasterIdLst>
    <p:handoutMasterId r:id="rId13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s-GT" sz="7200" b="1" dirty="0"/>
              <a:t>Grafos </a:t>
            </a:r>
            <a:br>
              <a:rPr lang="es-GT" sz="7200" b="1" dirty="0"/>
            </a:br>
            <a:r>
              <a:rPr lang="es-GT" sz="7200" dirty="0">
                <a:solidFill>
                  <a:schemeClr val="tx1"/>
                </a:solidFill>
              </a:rPr>
              <a:t>Bipartitos y homeomorfos</a:t>
            </a:r>
            <a:endParaRPr lang="es-GT" sz="72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3DF-DCE5-48FB-BE06-CB02E59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174"/>
          </a:xfrm>
        </p:spPr>
        <p:txBody>
          <a:bodyPr/>
          <a:lstStyle/>
          <a:p>
            <a:r>
              <a:rPr lang="es-GT" dirty="0"/>
              <a:t>Grafos bipartitos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/>
              <p:nvPr/>
            </p:nvSpPr>
            <p:spPr>
              <a:xfrm>
                <a:off x="1285461" y="1815548"/>
                <a:ext cx="8680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Un grafo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es </a:t>
                </a:r>
                <a:r>
                  <a:rPr lang="es-GT" b="1" u="sng" dirty="0"/>
                  <a:t>bipartito</a:t>
                </a:r>
                <a:r>
                  <a:rPr lang="es-GT" dirty="0"/>
                  <a:t> si se tiene: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1" y="1815548"/>
                <a:ext cx="8680174" cy="369332"/>
              </a:xfrm>
              <a:prstGeom prst="rect">
                <a:avLst/>
              </a:prstGeom>
              <a:blipFill>
                <a:blip r:embed="rId2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68E79-A7BD-4C54-A7B0-FB94529E6368}"/>
                  </a:ext>
                </a:extLst>
              </p:cNvPr>
              <p:cNvSpPr txBox="1"/>
              <p:nvPr/>
            </p:nvSpPr>
            <p:spPr>
              <a:xfrm>
                <a:off x="3434963" y="2548392"/>
                <a:ext cx="1213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68E79-A7BD-4C54-A7B0-FB94529E6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63" y="2548392"/>
                <a:ext cx="1213345" cy="276999"/>
              </a:xfrm>
              <a:prstGeom prst="rect">
                <a:avLst/>
              </a:prstGeom>
              <a:blipFill>
                <a:blip r:embed="rId3"/>
                <a:stretch>
                  <a:fillRect l="-3500" r="-1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10192-14EF-43BF-8AFE-70BA76D35BAA}"/>
                  </a:ext>
                </a:extLst>
              </p:cNvPr>
              <p:cNvSpPr txBox="1"/>
              <p:nvPr/>
            </p:nvSpPr>
            <p:spPr>
              <a:xfrm>
                <a:off x="3434963" y="3050403"/>
                <a:ext cx="1206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10192-14EF-43BF-8AFE-70BA76D35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63" y="3050403"/>
                <a:ext cx="1206036" cy="276999"/>
              </a:xfrm>
              <a:prstGeom prst="rect">
                <a:avLst/>
              </a:prstGeom>
              <a:blipFill>
                <a:blip r:embed="rId4"/>
                <a:stretch>
                  <a:fillRect l="-3535" r="-505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2CD30A-CDD4-4E11-8A20-A0BA7D332A30}"/>
                  </a:ext>
                </a:extLst>
              </p:cNvPr>
              <p:cNvSpPr txBox="1"/>
              <p:nvPr/>
            </p:nvSpPr>
            <p:spPr>
              <a:xfrm>
                <a:off x="3379303" y="3526624"/>
                <a:ext cx="4631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 cada arista de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 es de la forma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2CD30A-CDD4-4E11-8A20-A0BA7D332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3" y="3526624"/>
                <a:ext cx="4631635" cy="369332"/>
              </a:xfrm>
              <a:prstGeom prst="rect">
                <a:avLst/>
              </a:prstGeom>
              <a:blipFill>
                <a:blip r:embed="rId5"/>
                <a:stretch>
                  <a:fillRect l="-105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377EEF-16D8-49D3-8456-7DD2295AB317}"/>
                  </a:ext>
                </a:extLst>
              </p:cNvPr>
              <p:cNvSpPr txBox="1"/>
              <p:nvPr/>
            </p:nvSpPr>
            <p:spPr>
              <a:xfrm>
                <a:off x="3434963" y="4095178"/>
                <a:ext cx="593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377EEF-16D8-49D3-8456-7DD2295A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63" y="4095178"/>
                <a:ext cx="593432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184716-7DF3-41B1-9879-51E29280EF9C}"/>
              </a:ext>
            </a:extLst>
          </p:cNvPr>
          <p:cNvSpPr txBox="1"/>
          <p:nvPr/>
        </p:nvSpPr>
        <p:spPr>
          <a:xfrm>
            <a:off x="4115860" y="4049011"/>
            <a:ext cx="8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E8D20-3D7B-4894-BD30-AFAEF485AF4D}"/>
                  </a:ext>
                </a:extLst>
              </p:cNvPr>
              <p:cNvSpPr txBox="1"/>
              <p:nvPr/>
            </p:nvSpPr>
            <p:spPr>
              <a:xfrm>
                <a:off x="5041129" y="4092964"/>
                <a:ext cx="1799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∧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E8D20-3D7B-4894-BD30-AFAEF485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29" y="4092964"/>
                <a:ext cx="1799723" cy="276999"/>
              </a:xfrm>
              <a:prstGeom prst="rect">
                <a:avLst/>
              </a:prstGeom>
              <a:blipFill>
                <a:blip r:embed="rId7"/>
                <a:stretch>
                  <a:fillRect l="-1356" r="-67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11DD0-E8B6-4860-988D-112EC45F4FBC}"/>
                  </a:ext>
                </a:extLst>
              </p:cNvPr>
              <p:cNvSpPr txBox="1"/>
              <p:nvPr/>
            </p:nvSpPr>
            <p:spPr>
              <a:xfrm>
                <a:off x="1437861" y="4758856"/>
                <a:ext cx="82634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cada vértice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 está unido con los vértices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se tiene un grafo </a:t>
                </a:r>
                <a:r>
                  <a:rPr lang="es-GT" b="1" dirty="0"/>
                  <a:t>bipartito completo</a:t>
                </a:r>
                <a:r>
                  <a:rPr lang="es-GT" dirty="0"/>
                  <a:t>. </a:t>
                </a:r>
              </a:p>
              <a:p>
                <a:r>
                  <a:rPr lang="es-GT" dirty="0"/>
                  <a:t>					Si</a:t>
                </a:r>
              </a:p>
              <a:p>
                <a:r>
                  <a:rPr lang="es-GT" dirty="0"/>
                  <a:t>					El grafo bipartito completo se simboliza: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11DD0-E8B6-4860-988D-112EC45F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61" y="4758856"/>
                <a:ext cx="8263488" cy="1200329"/>
              </a:xfrm>
              <a:prstGeom prst="rect">
                <a:avLst/>
              </a:prstGeom>
              <a:blipFill>
                <a:blip r:embed="rId8"/>
                <a:stretch>
                  <a:fillRect l="-664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D0724B-8C21-418B-8DED-402A83A9A982}"/>
                  </a:ext>
                </a:extLst>
              </p:cNvPr>
              <p:cNvSpPr txBox="1"/>
              <p:nvPr/>
            </p:nvSpPr>
            <p:spPr>
              <a:xfrm>
                <a:off x="4115860" y="5299286"/>
                <a:ext cx="24388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D0724B-8C21-418B-8DED-402A83A9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5299286"/>
                <a:ext cx="243888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A02F68-FB1B-4A03-B3D8-1C889AD7D60F}"/>
                  </a:ext>
                </a:extLst>
              </p:cNvPr>
              <p:cNvSpPr txBox="1"/>
              <p:nvPr/>
            </p:nvSpPr>
            <p:spPr>
              <a:xfrm>
                <a:off x="4917317" y="6155107"/>
                <a:ext cx="524246" cy="2891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A02F68-FB1B-4A03-B3D8-1C889AD7D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17" y="6155107"/>
                <a:ext cx="524246" cy="289182"/>
              </a:xfrm>
              <a:prstGeom prst="rect">
                <a:avLst/>
              </a:prstGeom>
              <a:blipFill>
                <a:blip r:embed="rId10"/>
                <a:stretch>
                  <a:fillRect l="-7955" b="-81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3DF-DCE5-48FB-BE06-CB02E59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174"/>
          </a:xfrm>
        </p:spPr>
        <p:txBody>
          <a:bodyPr/>
          <a:lstStyle/>
          <a:p>
            <a:r>
              <a:rPr lang="es-GT" dirty="0"/>
              <a:t>Ejemplo 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F5D0CB-035C-42E8-A2CC-F281AA056CFB}"/>
              </a:ext>
            </a:extLst>
          </p:cNvPr>
          <p:cNvSpPr/>
          <p:nvPr/>
        </p:nvSpPr>
        <p:spPr>
          <a:xfrm>
            <a:off x="7223319" y="267858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3DBD-2594-4993-9324-8178626D0BA1}"/>
              </a:ext>
            </a:extLst>
          </p:cNvPr>
          <p:cNvSpPr/>
          <p:nvPr/>
        </p:nvSpPr>
        <p:spPr>
          <a:xfrm>
            <a:off x="5700396" y="266822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/>
              <p:nvPr/>
            </p:nvSpPr>
            <p:spPr>
              <a:xfrm>
                <a:off x="7053351" y="219268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1" y="2192684"/>
                <a:ext cx="45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/>
              <p:nvPr/>
            </p:nvSpPr>
            <p:spPr>
              <a:xfrm>
                <a:off x="5527046" y="216400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46" y="2164008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496CC51-239D-4C80-98CF-7439249E16E1}"/>
              </a:ext>
            </a:extLst>
          </p:cNvPr>
          <p:cNvSpPr/>
          <p:nvPr/>
        </p:nvSpPr>
        <p:spPr>
          <a:xfrm>
            <a:off x="6544051" y="453301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46DD9D-BCDA-4763-90EE-BB88363273ED}"/>
              </a:ext>
            </a:extLst>
          </p:cNvPr>
          <p:cNvSpPr/>
          <p:nvPr/>
        </p:nvSpPr>
        <p:spPr>
          <a:xfrm>
            <a:off x="5021128" y="452265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/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/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0F0C081-3B18-46E2-9C20-DB510EDE10FA}"/>
              </a:ext>
            </a:extLst>
          </p:cNvPr>
          <p:cNvSpPr/>
          <p:nvPr/>
        </p:nvSpPr>
        <p:spPr>
          <a:xfrm>
            <a:off x="7947704" y="45835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/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FE0979-AA2E-41AD-B56B-A3E9A34C6180}"/>
              </a:ext>
            </a:extLst>
          </p:cNvPr>
          <p:cNvCxnSpPr>
            <a:stCxn id="7" idx="3"/>
            <a:endCxn id="24" idx="0"/>
          </p:cNvCxnSpPr>
          <p:nvPr/>
        </p:nvCxnSpPr>
        <p:spPr>
          <a:xfrm flipH="1">
            <a:off x="5080763" y="2781342"/>
            <a:ext cx="637100" cy="174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E5699-5686-4140-B5C2-7650B4BBD8E2}"/>
              </a:ext>
            </a:extLst>
          </p:cNvPr>
          <p:cNvCxnSpPr>
            <a:stCxn id="7" idx="5"/>
            <a:endCxn id="30" idx="1"/>
          </p:cNvCxnSpPr>
          <p:nvPr/>
        </p:nvCxnSpPr>
        <p:spPr>
          <a:xfrm>
            <a:off x="5802199" y="2781342"/>
            <a:ext cx="2162972" cy="182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F22B8E37-A066-43CC-B321-C7651BCDE30C}"/>
              </a:ext>
            </a:extLst>
          </p:cNvPr>
          <p:cNvSpPr/>
          <p:nvPr/>
        </p:nvSpPr>
        <p:spPr>
          <a:xfrm>
            <a:off x="3645028" y="2061446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/>
              <p:nvPr/>
            </p:nvSpPr>
            <p:spPr>
              <a:xfrm>
                <a:off x="2927480" y="2311039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80" y="2311039"/>
                <a:ext cx="63669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D92CD65C-DA2A-49D2-ABA6-AF8254BD313D}"/>
              </a:ext>
            </a:extLst>
          </p:cNvPr>
          <p:cNvSpPr/>
          <p:nvPr/>
        </p:nvSpPr>
        <p:spPr>
          <a:xfrm>
            <a:off x="3593194" y="4213304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/>
              <p:nvPr/>
            </p:nvSpPr>
            <p:spPr>
              <a:xfrm>
                <a:off x="2875646" y="4462897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46" y="4462897"/>
                <a:ext cx="63669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F297CD-8232-44A3-ACEB-A579E57BF59F}"/>
              </a:ext>
            </a:extLst>
          </p:cNvPr>
          <p:cNvCxnSpPr>
            <a:stCxn id="5" idx="5"/>
            <a:endCxn id="30" idx="0"/>
          </p:cNvCxnSpPr>
          <p:nvPr/>
        </p:nvCxnSpPr>
        <p:spPr>
          <a:xfrm>
            <a:off x="7325122" y="2791700"/>
            <a:ext cx="682217" cy="179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ED52F95-F906-4BD0-B821-3416F589657A}"/>
              </a:ext>
            </a:extLst>
          </p:cNvPr>
          <p:cNvSpPr/>
          <p:nvPr/>
        </p:nvSpPr>
        <p:spPr>
          <a:xfrm>
            <a:off x="6614651" y="2749423"/>
            <a:ext cx="2708169" cy="2675696"/>
          </a:xfrm>
          <a:custGeom>
            <a:avLst/>
            <a:gdLst>
              <a:gd name="connsiteX0" fmla="*/ 687977 w 2708169"/>
              <a:gd name="connsiteY0" fmla="*/ 0 h 2675696"/>
              <a:gd name="connsiteX1" fmla="*/ 2699657 w 2708169"/>
              <a:gd name="connsiteY1" fmla="*/ 2603863 h 2675696"/>
              <a:gd name="connsiteX2" fmla="*/ 0 w 2708169"/>
              <a:gd name="connsiteY2" fmla="*/ 1863635 h 267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169" h="2675696">
                <a:moveTo>
                  <a:pt x="687977" y="0"/>
                </a:moveTo>
                <a:cubicBezTo>
                  <a:pt x="1751148" y="1146628"/>
                  <a:pt x="2814320" y="2293257"/>
                  <a:pt x="2699657" y="2603863"/>
                </a:cubicBezTo>
                <a:cubicBezTo>
                  <a:pt x="2584994" y="2914469"/>
                  <a:pt x="258354" y="2133601"/>
                  <a:pt x="0" y="18636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/>
              <p:nvPr/>
            </p:nvSpPr>
            <p:spPr>
              <a:xfrm>
                <a:off x="5517189" y="5971401"/>
                <a:ext cx="2732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𝐺𝑟𝑎𝑓𝑜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𝑏𝑖𝑝𝑎𝑟𝑡𝑖𝑡𝑜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𝑝𝑙𝑎𝑛𝑜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89" y="5971401"/>
                <a:ext cx="2732992" cy="276999"/>
              </a:xfrm>
              <a:prstGeom prst="rect">
                <a:avLst/>
              </a:prstGeom>
              <a:blipFill>
                <a:blip r:embed="rId9"/>
                <a:stretch>
                  <a:fillRect l="-1339" r="-67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85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3DF-DCE5-48FB-BE06-CB02E59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174"/>
          </a:xfrm>
        </p:spPr>
        <p:txBody>
          <a:bodyPr/>
          <a:lstStyle/>
          <a:p>
            <a:r>
              <a:rPr lang="es-GT" dirty="0"/>
              <a:t>Ejemplo 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F5D0CB-035C-42E8-A2CC-F281AA056CFB}"/>
              </a:ext>
            </a:extLst>
          </p:cNvPr>
          <p:cNvSpPr/>
          <p:nvPr/>
        </p:nvSpPr>
        <p:spPr>
          <a:xfrm>
            <a:off x="7223319" y="267858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3DBD-2594-4993-9324-8178626D0BA1}"/>
              </a:ext>
            </a:extLst>
          </p:cNvPr>
          <p:cNvSpPr/>
          <p:nvPr/>
        </p:nvSpPr>
        <p:spPr>
          <a:xfrm>
            <a:off x="5700396" y="266822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/>
              <p:nvPr/>
            </p:nvSpPr>
            <p:spPr>
              <a:xfrm>
                <a:off x="7053351" y="219268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1" y="2192684"/>
                <a:ext cx="45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/>
              <p:nvPr/>
            </p:nvSpPr>
            <p:spPr>
              <a:xfrm>
                <a:off x="5527046" y="216400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46" y="2164008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496CC51-239D-4C80-98CF-7439249E16E1}"/>
              </a:ext>
            </a:extLst>
          </p:cNvPr>
          <p:cNvSpPr/>
          <p:nvPr/>
        </p:nvSpPr>
        <p:spPr>
          <a:xfrm>
            <a:off x="6544051" y="453301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46DD9D-BCDA-4763-90EE-BB88363273ED}"/>
              </a:ext>
            </a:extLst>
          </p:cNvPr>
          <p:cNvSpPr/>
          <p:nvPr/>
        </p:nvSpPr>
        <p:spPr>
          <a:xfrm>
            <a:off x="5021128" y="452265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/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/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0F0C081-3B18-46E2-9C20-DB510EDE10FA}"/>
              </a:ext>
            </a:extLst>
          </p:cNvPr>
          <p:cNvSpPr/>
          <p:nvPr/>
        </p:nvSpPr>
        <p:spPr>
          <a:xfrm>
            <a:off x="7947704" y="45835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/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FE0979-AA2E-41AD-B56B-A3E9A34C6180}"/>
              </a:ext>
            </a:extLst>
          </p:cNvPr>
          <p:cNvCxnSpPr>
            <a:stCxn id="7" idx="3"/>
            <a:endCxn id="24" idx="0"/>
          </p:cNvCxnSpPr>
          <p:nvPr/>
        </p:nvCxnSpPr>
        <p:spPr>
          <a:xfrm flipH="1">
            <a:off x="5080763" y="2781342"/>
            <a:ext cx="637100" cy="174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E5699-5686-4140-B5C2-7650B4BBD8E2}"/>
              </a:ext>
            </a:extLst>
          </p:cNvPr>
          <p:cNvCxnSpPr>
            <a:stCxn id="7" idx="5"/>
            <a:endCxn id="30" idx="1"/>
          </p:cNvCxnSpPr>
          <p:nvPr/>
        </p:nvCxnSpPr>
        <p:spPr>
          <a:xfrm>
            <a:off x="5802199" y="2781342"/>
            <a:ext cx="2162972" cy="182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F22B8E37-A066-43CC-B321-C7651BCDE30C}"/>
              </a:ext>
            </a:extLst>
          </p:cNvPr>
          <p:cNvSpPr/>
          <p:nvPr/>
        </p:nvSpPr>
        <p:spPr>
          <a:xfrm>
            <a:off x="3645028" y="2061446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/>
              <p:nvPr/>
            </p:nvSpPr>
            <p:spPr>
              <a:xfrm>
                <a:off x="2927480" y="2311039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80" y="2311039"/>
                <a:ext cx="63669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D92CD65C-DA2A-49D2-ABA6-AF8254BD313D}"/>
              </a:ext>
            </a:extLst>
          </p:cNvPr>
          <p:cNvSpPr/>
          <p:nvPr/>
        </p:nvSpPr>
        <p:spPr>
          <a:xfrm>
            <a:off x="3593194" y="4213304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/>
              <p:nvPr/>
            </p:nvSpPr>
            <p:spPr>
              <a:xfrm>
                <a:off x="2875646" y="4462897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46" y="4462897"/>
                <a:ext cx="63669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F297CD-8232-44A3-ACEB-A579E57BF59F}"/>
              </a:ext>
            </a:extLst>
          </p:cNvPr>
          <p:cNvCxnSpPr>
            <a:stCxn id="5" idx="5"/>
            <a:endCxn id="30" idx="0"/>
          </p:cNvCxnSpPr>
          <p:nvPr/>
        </p:nvCxnSpPr>
        <p:spPr>
          <a:xfrm>
            <a:off x="7325122" y="2791700"/>
            <a:ext cx="682217" cy="179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ED52F95-F906-4BD0-B821-3416F589657A}"/>
              </a:ext>
            </a:extLst>
          </p:cNvPr>
          <p:cNvSpPr/>
          <p:nvPr/>
        </p:nvSpPr>
        <p:spPr>
          <a:xfrm>
            <a:off x="6614651" y="2749423"/>
            <a:ext cx="2708169" cy="2675696"/>
          </a:xfrm>
          <a:custGeom>
            <a:avLst/>
            <a:gdLst>
              <a:gd name="connsiteX0" fmla="*/ 687977 w 2708169"/>
              <a:gd name="connsiteY0" fmla="*/ 0 h 2675696"/>
              <a:gd name="connsiteX1" fmla="*/ 2699657 w 2708169"/>
              <a:gd name="connsiteY1" fmla="*/ 2603863 h 2675696"/>
              <a:gd name="connsiteX2" fmla="*/ 0 w 2708169"/>
              <a:gd name="connsiteY2" fmla="*/ 1863635 h 267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169" h="2675696">
                <a:moveTo>
                  <a:pt x="687977" y="0"/>
                </a:moveTo>
                <a:cubicBezTo>
                  <a:pt x="1751148" y="1146628"/>
                  <a:pt x="2814320" y="2293257"/>
                  <a:pt x="2699657" y="2603863"/>
                </a:cubicBezTo>
                <a:cubicBezTo>
                  <a:pt x="2584994" y="2914469"/>
                  <a:pt x="258354" y="2133601"/>
                  <a:pt x="0" y="18636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/>
              <p:nvPr/>
            </p:nvSpPr>
            <p:spPr>
              <a:xfrm>
                <a:off x="5517189" y="6209797"/>
                <a:ext cx="39819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𝐺𝑟𝑎𝑓𝑜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𝑏𝑖𝑝𝑎𝑟𝑡𝑖𝑡𝑜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𝑐𝑜𝑚𝑝𝑙𝑒𝑡𝑜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𝑝𝑙𝑎𝑛𝑜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89" y="6209797"/>
                <a:ext cx="3981988" cy="289182"/>
              </a:xfrm>
              <a:prstGeom prst="rect">
                <a:avLst/>
              </a:prstGeom>
              <a:blipFill>
                <a:blip r:embed="rId9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EADE9F-95E7-485F-BD76-C40CEBFB38FF}"/>
              </a:ext>
            </a:extLst>
          </p:cNvPr>
          <p:cNvCxnSpPr>
            <a:cxnSpLocks/>
            <a:stCxn id="7" idx="4"/>
            <a:endCxn id="22" idx="1"/>
          </p:cNvCxnSpPr>
          <p:nvPr/>
        </p:nvCxnSpPr>
        <p:spPr>
          <a:xfrm>
            <a:off x="5760031" y="2800749"/>
            <a:ext cx="801487" cy="175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2E4A36-AE9D-4E5F-A3EA-4C9DFA133586}"/>
              </a:ext>
            </a:extLst>
          </p:cNvPr>
          <p:cNvSpPr/>
          <p:nvPr/>
        </p:nvSpPr>
        <p:spPr>
          <a:xfrm>
            <a:off x="5076825" y="2733675"/>
            <a:ext cx="5622409" cy="3202923"/>
          </a:xfrm>
          <a:custGeom>
            <a:avLst/>
            <a:gdLst>
              <a:gd name="connsiteX0" fmla="*/ 2219325 w 5622409"/>
              <a:gd name="connsiteY0" fmla="*/ 0 h 3202923"/>
              <a:gd name="connsiteX1" fmla="*/ 5610225 w 5622409"/>
              <a:gd name="connsiteY1" fmla="*/ 2752725 h 3202923"/>
              <a:gd name="connsiteX2" fmla="*/ 3228975 w 5622409"/>
              <a:gd name="connsiteY2" fmla="*/ 3114675 h 3202923"/>
              <a:gd name="connsiteX3" fmla="*/ 0 w 5622409"/>
              <a:gd name="connsiteY3" fmla="*/ 1857375 h 320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2409" h="3202923">
                <a:moveTo>
                  <a:pt x="2219325" y="0"/>
                </a:moveTo>
                <a:cubicBezTo>
                  <a:pt x="3830637" y="1116806"/>
                  <a:pt x="5441950" y="2233613"/>
                  <a:pt x="5610225" y="2752725"/>
                </a:cubicBezTo>
                <a:cubicBezTo>
                  <a:pt x="5778500" y="3271837"/>
                  <a:pt x="4164012" y="3263900"/>
                  <a:pt x="3228975" y="3114675"/>
                </a:cubicBezTo>
                <a:cubicBezTo>
                  <a:pt x="2293938" y="2965450"/>
                  <a:pt x="1146969" y="2411412"/>
                  <a:pt x="0" y="1857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3DF-DCE5-48FB-BE06-CB02E59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174"/>
          </a:xfrm>
        </p:spPr>
        <p:txBody>
          <a:bodyPr/>
          <a:lstStyle/>
          <a:p>
            <a:r>
              <a:rPr lang="es-GT" dirty="0"/>
              <a:t>Ejemplo 3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F5D0CB-035C-42E8-A2CC-F281AA056CFB}"/>
              </a:ext>
            </a:extLst>
          </p:cNvPr>
          <p:cNvSpPr/>
          <p:nvPr/>
        </p:nvSpPr>
        <p:spPr>
          <a:xfrm>
            <a:off x="6544051" y="253570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3DBD-2594-4993-9324-8178626D0BA1}"/>
              </a:ext>
            </a:extLst>
          </p:cNvPr>
          <p:cNvSpPr/>
          <p:nvPr/>
        </p:nvSpPr>
        <p:spPr>
          <a:xfrm>
            <a:off x="5021128" y="252534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/>
              <p:nvPr/>
            </p:nvSpPr>
            <p:spPr>
              <a:xfrm>
                <a:off x="6374083" y="204980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44F5E-937C-4C03-9328-F7B1D41C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3" y="2049804"/>
                <a:ext cx="45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/>
              <p:nvPr/>
            </p:nvSpPr>
            <p:spPr>
              <a:xfrm>
                <a:off x="4847778" y="202112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9D3B6-6F79-464F-B1EE-F6C9900C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78" y="2021128"/>
                <a:ext cx="45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496CC51-239D-4C80-98CF-7439249E16E1}"/>
              </a:ext>
            </a:extLst>
          </p:cNvPr>
          <p:cNvSpPr/>
          <p:nvPr/>
        </p:nvSpPr>
        <p:spPr>
          <a:xfrm>
            <a:off x="6544051" y="453301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46DD9D-BCDA-4763-90EE-BB88363273ED}"/>
              </a:ext>
            </a:extLst>
          </p:cNvPr>
          <p:cNvSpPr/>
          <p:nvPr/>
        </p:nvSpPr>
        <p:spPr>
          <a:xfrm>
            <a:off x="5021128" y="452265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/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C9905E-1C36-41E0-8DA0-FA1DB740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3" y="4767371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/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95E38-5414-4A5E-A1BA-19E17E06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78" y="4767371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0F0C081-3B18-46E2-9C20-DB510EDE10FA}"/>
              </a:ext>
            </a:extLst>
          </p:cNvPr>
          <p:cNvSpPr/>
          <p:nvPr/>
        </p:nvSpPr>
        <p:spPr>
          <a:xfrm>
            <a:off x="7947704" y="458357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/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6D3275-0156-43A5-8685-AC986CF8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36" y="4817933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>
            <a:extLst>
              <a:ext uri="{FF2B5EF4-FFF2-40B4-BE49-F238E27FC236}">
                <a16:creationId xmlns:a16="http://schemas.microsoft.com/office/drawing/2014/main" id="{F22B8E37-A066-43CC-B321-C7651BCDE30C}"/>
              </a:ext>
            </a:extLst>
          </p:cNvPr>
          <p:cNvSpPr/>
          <p:nvPr/>
        </p:nvSpPr>
        <p:spPr>
          <a:xfrm>
            <a:off x="3259597" y="2086916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/>
              <p:nvPr/>
            </p:nvSpPr>
            <p:spPr>
              <a:xfrm>
                <a:off x="2542049" y="2336509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D08A22-21BD-4006-8D30-7A39D7C9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49" y="2336509"/>
                <a:ext cx="63669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D92CD65C-DA2A-49D2-ABA6-AF8254BD313D}"/>
              </a:ext>
            </a:extLst>
          </p:cNvPr>
          <p:cNvSpPr/>
          <p:nvPr/>
        </p:nvSpPr>
        <p:spPr>
          <a:xfrm>
            <a:off x="3207763" y="4238774"/>
            <a:ext cx="119270" cy="975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/>
              <p:nvPr/>
            </p:nvSpPr>
            <p:spPr>
              <a:xfrm>
                <a:off x="2490215" y="4488367"/>
                <a:ext cx="636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3BC8B-8FDD-4BD4-828F-52E89688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15" y="4488367"/>
                <a:ext cx="63669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/>
              <p:nvPr/>
            </p:nvSpPr>
            <p:spPr>
              <a:xfrm>
                <a:off x="3854436" y="6096325"/>
                <a:ext cx="3975576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𝑃𝑟𝑖𝑚𝑒𝑟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𝑏𝑖𝑝𝑎𝑟𝑡𝑖𝑡𝑜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𝑐𝑜𝑚𝑝𝑙𝑒𝑡𝑜</m:t>
                      </m:r>
                    </m:oMath>
                  </m:oMathPara>
                </a14:m>
                <a:endParaRPr lang="es-G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𝑝𝑙𝑎𝑛𝑜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0DF5F0-6A9E-4388-95F6-C5A1E49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36" y="6096325"/>
                <a:ext cx="3975576" cy="566181"/>
              </a:xfrm>
              <a:prstGeom prst="rect">
                <a:avLst/>
              </a:prstGeom>
              <a:blipFill>
                <a:blip r:embed="rId9"/>
                <a:stretch>
                  <a:fillRect l="-920" r="-1687" b="-1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A5284FC-584E-4897-95BD-42521EB7A24F}"/>
              </a:ext>
            </a:extLst>
          </p:cNvPr>
          <p:cNvSpPr/>
          <p:nvPr/>
        </p:nvSpPr>
        <p:spPr>
          <a:xfrm>
            <a:off x="7947704" y="252117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3455E-ED19-45EA-B2D4-2219F2BF83A8}"/>
                  </a:ext>
                </a:extLst>
              </p:cNvPr>
              <p:cNvSpPr txBox="1"/>
              <p:nvPr/>
            </p:nvSpPr>
            <p:spPr>
              <a:xfrm>
                <a:off x="7777736" y="203527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3455E-ED19-45EA-B2D4-2219F2BF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36" y="2035274"/>
                <a:ext cx="45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9D71A-3701-480F-B13D-C8EB4833D1ED}"/>
              </a:ext>
            </a:extLst>
          </p:cNvPr>
          <p:cNvCxnSpPr>
            <a:cxnSpLocks/>
            <a:stCxn id="5" idx="3"/>
            <a:endCxn id="24" idx="7"/>
          </p:cNvCxnSpPr>
          <p:nvPr/>
        </p:nvCxnSpPr>
        <p:spPr>
          <a:xfrm flipH="1">
            <a:off x="5122931" y="2648820"/>
            <a:ext cx="1438587" cy="189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F6E719-15D6-41A7-A441-2BDA9747BC4E}"/>
              </a:ext>
            </a:extLst>
          </p:cNvPr>
          <p:cNvCxnSpPr>
            <a:stCxn id="5" idx="4"/>
            <a:endCxn id="22" idx="0"/>
          </p:cNvCxnSpPr>
          <p:nvPr/>
        </p:nvCxnSpPr>
        <p:spPr>
          <a:xfrm>
            <a:off x="6603686" y="2668227"/>
            <a:ext cx="0" cy="18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0D619F-8A39-4355-89AE-C15EF1B14F69}"/>
              </a:ext>
            </a:extLst>
          </p:cNvPr>
          <p:cNvCxnSpPr>
            <a:stCxn id="5" idx="5"/>
            <a:endCxn id="30" idx="0"/>
          </p:cNvCxnSpPr>
          <p:nvPr/>
        </p:nvCxnSpPr>
        <p:spPr>
          <a:xfrm>
            <a:off x="6645854" y="2648820"/>
            <a:ext cx="1361485" cy="193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B28B3-EB99-421C-BD94-E4218B1AFC63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>
            <a:off x="5080763" y="2657869"/>
            <a:ext cx="0" cy="18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19883C-71CC-4A7E-8E24-0070DF4F068C}"/>
              </a:ext>
            </a:extLst>
          </p:cNvPr>
          <p:cNvSpPr/>
          <p:nvPr/>
        </p:nvSpPr>
        <p:spPr>
          <a:xfrm>
            <a:off x="4390028" y="2603863"/>
            <a:ext cx="2219778" cy="2968188"/>
          </a:xfrm>
          <a:custGeom>
            <a:avLst/>
            <a:gdLst>
              <a:gd name="connsiteX0" fmla="*/ 678361 w 2219778"/>
              <a:gd name="connsiteY0" fmla="*/ 0 h 2968188"/>
              <a:gd name="connsiteX1" fmla="*/ 77469 w 2219778"/>
              <a:gd name="connsiteY1" fmla="*/ 2873828 h 2968188"/>
              <a:gd name="connsiteX2" fmla="*/ 2219778 w 2219778"/>
              <a:gd name="connsiteY2" fmla="*/ 1994263 h 2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778" h="2968188">
                <a:moveTo>
                  <a:pt x="678361" y="0"/>
                </a:moveTo>
                <a:cubicBezTo>
                  <a:pt x="249463" y="1270725"/>
                  <a:pt x="-179434" y="2541451"/>
                  <a:pt x="77469" y="2873828"/>
                </a:cubicBezTo>
                <a:cubicBezTo>
                  <a:pt x="334372" y="3206205"/>
                  <a:pt x="1277075" y="2600234"/>
                  <a:pt x="2219778" y="19942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EB10FB-B0C2-4555-9B55-9B07D351B2B8}"/>
              </a:ext>
            </a:extLst>
          </p:cNvPr>
          <p:cNvSpPr/>
          <p:nvPr/>
        </p:nvSpPr>
        <p:spPr>
          <a:xfrm>
            <a:off x="3746447" y="2577737"/>
            <a:ext cx="4265439" cy="3277649"/>
          </a:xfrm>
          <a:custGeom>
            <a:avLst/>
            <a:gdLst>
              <a:gd name="connsiteX0" fmla="*/ 1313233 w 4265439"/>
              <a:gd name="connsiteY0" fmla="*/ 0 h 3277649"/>
              <a:gd name="connsiteX1" fmla="*/ 6947 w 4265439"/>
              <a:gd name="connsiteY1" fmla="*/ 2891246 h 3277649"/>
              <a:gd name="connsiteX2" fmla="*/ 1818330 w 4265439"/>
              <a:gd name="connsiteY2" fmla="*/ 3161212 h 3277649"/>
              <a:gd name="connsiteX3" fmla="*/ 4265439 w 4265439"/>
              <a:gd name="connsiteY3" fmla="*/ 2081349 h 327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5439" h="3277649">
                <a:moveTo>
                  <a:pt x="1313233" y="0"/>
                </a:moveTo>
                <a:cubicBezTo>
                  <a:pt x="617998" y="1182188"/>
                  <a:pt x="-77236" y="2364377"/>
                  <a:pt x="6947" y="2891246"/>
                </a:cubicBezTo>
                <a:cubicBezTo>
                  <a:pt x="91130" y="3418115"/>
                  <a:pt x="1108581" y="3296195"/>
                  <a:pt x="1818330" y="3161212"/>
                </a:cubicBezTo>
                <a:cubicBezTo>
                  <a:pt x="2528079" y="3026229"/>
                  <a:pt x="3396759" y="2553789"/>
                  <a:pt x="4265439" y="2081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E99DA-33A8-4BC2-8585-D95BE26EC142}"/>
              </a:ext>
            </a:extLst>
          </p:cNvPr>
          <p:cNvCxnSpPr>
            <a:stCxn id="3" idx="4"/>
            <a:endCxn id="30" idx="0"/>
          </p:cNvCxnSpPr>
          <p:nvPr/>
        </p:nvCxnSpPr>
        <p:spPr>
          <a:xfrm>
            <a:off x="8007339" y="2653697"/>
            <a:ext cx="0" cy="192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4CBEBF-B441-405E-9584-CB124F72E5FF}"/>
              </a:ext>
            </a:extLst>
          </p:cNvPr>
          <p:cNvSpPr/>
          <p:nvPr/>
        </p:nvSpPr>
        <p:spPr>
          <a:xfrm>
            <a:off x="5085806" y="1675947"/>
            <a:ext cx="2926080" cy="2904762"/>
          </a:xfrm>
          <a:custGeom>
            <a:avLst/>
            <a:gdLst>
              <a:gd name="connsiteX0" fmla="*/ 2926080 w 2926080"/>
              <a:gd name="connsiteY0" fmla="*/ 893082 h 2904762"/>
              <a:gd name="connsiteX1" fmla="*/ 1419497 w 2926080"/>
              <a:gd name="connsiteY1" fmla="*/ 100602 h 2904762"/>
              <a:gd name="connsiteX2" fmla="*/ 0 w 2926080"/>
              <a:gd name="connsiteY2" fmla="*/ 2904762 h 290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2904762">
                <a:moveTo>
                  <a:pt x="2926080" y="893082"/>
                </a:moveTo>
                <a:cubicBezTo>
                  <a:pt x="2416628" y="329202"/>
                  <a:pt x="1907177" y="-234678"/>
                  <a:pt x="1419497" y="100602"/>
                </a:cubicBezTo>
                <a:cubicBezTo>
                  <a:pt x="931817" y="435882"/>
                  <a:pt x="465908" y="1670322"/>
                  <a:pt x="0" y="290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81582F-71E3-4EF2-A9B6-26025BC312CF}"/>
              </a:ext>
            </a:extLst>
          </p:cNvPr>
          <p:cNvCxnSpPr>
            <a:cxnSpLocks/>
            <a:stCxn id="3" idx="3"/>
            <a:endCxn id="22" idx="7"/>
          </p:cNvCxnSpPr>
          <p:nvPr/>
        </p:nvCxnSpPr>
        <p:spPr>
          <a:xfrm flipH="1">
            <a:off x="6645854" y="2634290"/>
            <a:ext cx="1319317" cy="191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B9D3DF-DCE5-48FB-BE06-CB02E5947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51297" y="153404"/>
                <a:ext cx="9905998" cy="1060174"/>
              </a:xfrm>
            </p:spPr>
            <p:txBody>
              <a:bodyPr/>
              <a:lstStyle/>
              <a:p>
                <a:r>
                  <a:rPr lang="es-GT" dirty="0"/>
                  <a:t>SUBDIVISIÓN ELEMEMENTAL DE </a:t>
                </a:r>
                <a14:m>
                  <m:oMath xmlns:m="http://schemas.openxmlformats.org/officeDocument/2006/math"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B9D3DF-DCE5-48FB-BE06-CB02E5947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51297" y="153404"/>
                <a:ext cx="9905998" cy="1060174"/>
              </a:xfrm>
              <a:blipFill>
                <a:blip r:embed="rId2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/>
              <p:nvPr/>
            </p:nvSpPr>
            <p:spPr>
              <a:xfrm>
                <a:off x="1195345" y="1359352"/>
                <a:ext cx="86801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Es dividir una arista ya existente,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dirty="0"/>
                  <a:t>, en dos nuevas, por lo que se tendrá también un nuevo vértice.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45" y="1359352"/>
                <a:ext cx="8680174" cy="646331"/>
              </a:xfrm>
              <a:prstGeom prst="rect">
                <a:avLst/>
              </a:prstGeom>
              <a:blipFill>
                <a:blip r:embed="rId3"/>
                <a:stretch>
                  <a:fillRect l="-56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FEAC038-6F35-4CF4-A4F8-9B0B09531C32}"/>
              </a:ext>
            </a:extLst>
          </p:cNvPr>
          <p:cNvSpPr/>
          <p:nvPr/>
        </p:nvSpPr>
        <p:spPr>
          <a:xfrm>
            <a:off x="3970888" y="335883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B34781-FA9E-40F7-AE8D-84EEED7F8EF8}"/>
              </a:ext>
            </a:extLst>
          </p:cNvPr>
          <p:cNvSpPr/>
          <p:nvPr/>
        </p:nvSpPr>
        <p:spPr>
          <a:xfrm>
            <a:off x="2447965" y="334848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302FB-E4BB-42F3-8B20-D47E0FAD0C30}"/>
              </a:ext>
            </a:extLst>
          </p:cNvPr>
          <p:cNvSpPr/>
          <p:nvPr/>
        </p:nvSpPr>
        <p:spPr>
          <a:xfrm>
            <a:off x="1629169" y="446978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501CAB-A8FF-492D-ABD3-FCFC4F01225B}"/>
                  </a:ext>
                </a:extLst>
              </p:cNvPr>
              <p:cNvSpPr txBox="1"/>
              <p:nvPr/>
            </p:nvSpPr>
            <p:spPr>
              <a:xfrm>
                <a:off x="4956661" y="442965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501CAB-A8FF-492D-ABD3-FCFC4F012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61" y="4429655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1BAD3B-BE72-435D-942A-1051D3EDA5C9}"/>
                  </a:ext>
                </a:extLst>
              </p:cNvPr>
              <p:cNvSpPr txBox="1"/>
              <p:nvPr/>
            </p:nvSpPr>
            <p:spPr>
              <a:xfrm>
                <a:off x="3963257" y="2994032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1BAD3B-BE72-435D-942A-1051D3ED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7" y="2994032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BA5D36-CE1D-4CC4-9D0C-FCB240F86AEC}"/>
                  </a:ext>
                </a:extLst>
              </p:cNvPr>
              <p:cNvSpPr txBox="1"/>
              <p:nvPr/>
            </p:nvSpPr>
            <p:spPr>
              <a:xfrm>
                <a:off x="2108029" y="298885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BA5D36-CE1D-4CC4-9D0C-FCB240F8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29" y="2988853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CA0E84-EB67-4BAA-B66C-4B900E4B6E7F}"/>
                  </a:ext>
                </a:extLst>
              </p:cNvPr>
              <p:cNvSpPr txBox="1"/>
              <p:nvPr/>
            </p:nvSpPr>
            <p:spPr>
              <a:xfrm>
                <a:off x="1195345" y="445716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CA0E84-EB67-4BAA-B66C-4B900E4B6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45" y="4457163"/>
                <a:ext cx="45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CF07AF12-A2B3-42B5-BB03-F218E2B72ABF}"/>
              </a:ext>
            </a:extLst>
          </p:cNvPr>
          <p:cNvSpPr/>
          <p:nvPr/>
        </p:nvSpPr>
        <p:spPr>
          <a:xfrm>
            <a:off x="3225781" y="424769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BBE9AC-A52E-453B-81FC-DA0E00D6A413}"/>
                  </a:ext>
                </a:extLst>
              </p:cNvPr>
              <p:cNvSpPr txBox="1"/>
              <p:nvPr/>
            </p:nvSpPr>
            <p:spPr>
              <a:xfrm>
                <a:off x="3071384" y="444091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BBE9AC-A52E-453B-81FC-DA0E00D6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84" y="4440918"/>
                <a:ext cx="45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DB65AEC9-9C1F-41EB-A51D-9140FD95514C}"/>
              </a:ext>
            </a:extLst>
          </p:cNvPr>
          <p:cNvSpPr/>
          <p:nvPr/>
        </p:nvSpPr>
        <p:spPr>
          <a:xfrm>
            <a:off x="4837391" y="438021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C62DB-B7DD-4D7B-99EE-70B5C37AA272}"/>
              </a:ext>
            </a:extLst>
          </p:cNvPr>
          <p:cNvCxnSpPr>
            <a:stCxn id="10" idx="7"/>
            <a:endCxn id="7" idx="3"/>
          </p:cNvCxnSpPr>
          <p:nvPr/>
        </p:nvCxnSpPr>
        <p:spPr>
          <a:xfrm flipV="1">
            <a:off x="1730972" y="3461596"/>
            <a:ext cx="734460" cy="102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DE7AC9-DC66-4646-A7BB-317F68936C6E}"/>
              </a:ext>
            </a:extLst>
          </p:cNvPr>
          <p:cNvCxnSpPr>
            <a:stCxn id="5" idx="5"/>
            <a:endCxn id="32" idx="1"/>
          </p:cNvCxnSpPr>
          <p:nvPr/>
        </p:nvCxnSpPr>
        <p:spPr>
          <a:xfrm>
            <a:off x="4072691" y="3471954"/>
            <a:ext cx="782167" cy="92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DB0061-175E-438D-9F96-EEB43BDD41AE}"/>
              </a:ext>
            </a:extLst>
          </p:cNvPr>
          <p:cNvCxnSpPr>
            <a:stCxn id="7" idx="5"/>
            <a:endCxn id="28" idx="0"/>
          </p:cNvCxnSpPr>
          <p:nvPr/>
        </p:nvCxnSpPr>
        <p:spPr>
          <a:xfrm>
            <a:off x="2549768" y="3461596"/>
            <a:ext cx="735648" cy="7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62B12F-6CB5-436B-83CE-8D02D056DB3F}"/>
              </a:ext>
            </a:extLst>
          </p:cNvPr>
          <p:cNvCxnSpPr>
            <a:cxnSpLocks/>
            <a:stCxn id="28" idx="0"/>
            <a:endCxn id="5" idx="3"/>
          </p:cNvCxnSpPr>
          <p:nvPr/>
        </p:nvCxnSpPr>
        <p:spPr>
          <a:xfrm flipV="1">
            <a:off x="3285416" y="3471954"/>
            <a:ext cx="702939" cy="77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684087-774C-41E2-B382-5D0DF1EF446E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2567235" y="3414742"/>
            <a:ext cx="1403653" cy="1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4320F5-7373-4149-9C74-E93A153F27FE}"/>
                  </a:ext>
                </a:extLst>
              </p:cNvPr>
              <p:cNvSpPr txBox="1"/>
              <p:nvPr/>
            </p:nvSpPr>
            <p:spPr>
              <a:xfrm>
                <a:off x="2792399" y="5263513"/>
                <a:ext cx="1105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4320F5-7373-4149-9C74-E93A153F2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399" y="5263513"/>
                <a:ext cx="1105303" cy="276999"/>
              </a:xfrm>
              <a:prstGeom prst="rect">
                <a:avLst/>
              </a:prstGeom>
              <a:blipFill>
                <a:blip r:embed="rId9"/>
                <a:stretch>
                  <a:fillRect l="-3867" r="-718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9F79E-C6CA-4C3A-8A6C-E3E50DCF8624}"/>
              </a:ext>
            </a:extLst>
          </p:cNvPr>
          <p:cNvCxnSpPr/>
          <p:nvPr/>
        </p:nvCxnSpPr>
        <p:spPr>
          <a:xfrm>
            <a:off x="5705832" y="2472241"/>
            <a:ext cx="0" cy="373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5285911-89F6-4F27-9019-B41451571A86}"/>
              </a:ext>
            </a:extLst>
          </p:cNvPr>
          <p:cNvSpPr/>
          <p:nvPr/>
        </p:nvSpPr>
        <p:spPr>
          <a:xfrm>
            <a:off x="9284752" y="331902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E13A7E-6378-4869-A2AE-63903D115271}"/>
              </a:ext>
            </a:extLst>
          </p:cNvPr>
          <p:cNvSpPr/>
          <p:nvPr/>
        </p:nvSpPr>
        <p:spPr>
          <a:xfrm>
            <a:off x="7761829" y="330866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925555-B725-4B7D-A889-49969AEC01C4}"/>
              </a:ext>
            </a:extLst>
          </p:cNvPr>
          <p:cNvSpPr/>
          <p:nvPr/>
        </p:nvSpPr>
        <p:spPr>
          <a:xfrm>
            <a:off x="6943033" y="442996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6D9B70-6807-4955-814F-69054D9F514E}"/>
                  </a:ext>
                </a:extLst>
              </p:cNvPr>
              <p:cNvSpPr txBox="1"/>
              <p:nvPr/>
            </p:nvSpPr>
            <p:spPr>
              <a:xfrm>
                <a:off x="10270525" y="4389837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6D9B70-6807-4955-814F-69054D9F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525" y="4389837"/>
                <a:ext cx="45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98E817-D898-4E0F-A970-94D24B6CC85D}"/>
                  </a:ext>
                </a:extLst>
              </p:cNvPr>
              <p:cNvSpPr txBox="1"/>
              <p:nvPr/>
            </p:nvSpPr>
            <p:spPr>
              <a:xfrm>
                <a:off x="9277121" y="295421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98E817-D898-4E0F-A970-94D24B6C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121" y="2954214"/>
                <a:ext cx="45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9BF1A5-4568-4BAB-B623-FF3BA1BE722C}"/>
                  </a:ext>
                </a:extLst>
              </p:cNvPr>
              <p:cNvSpPr txBox="1"/>
              <p:nvPr/>
            </p:nvSpPr>
            <p:spPr>
              <a:xfrm>
                <a:off x="7421893" y="294903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9BF1A5-4568-4BAB-B623-FF3BA1BE7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93" y="2949035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365C05-89A7-4C84-B84E-02FDA2765C00}"/>
                  </a:ext>
                </a:extLst>
              </p:cNvPr>
              <p:cNvSpPr txBox="1"/>
              <p:nvPr/>
            </p:nvSpPr>
            <p:spPr>
              <a:xfrm>
                <a:off x="6509209" y="4417345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365C05-89A7-4C84-B84E-02FDA276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9" y="4417345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4BC6A984-DC29-4D82-AE28-88C54D886F22}"/>
              </a:ext>
            </a:extLst>
          </p:cNvPr>
          <p:cNvSpPr/>
          <p:nvPr/>
        </p:nvSpPr>
        <p:spPr>
          <a:xfrm>
            <a:off x="8539645" y="420787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3C14DD-59ED-4103-A232-78339E473836}"/>
                  </a:ext>
                </a:extLst>
              </p:cNvPr>
              <p:cNvSpPr txBox="1"/>
              <p:nvPr/>
            </p:nvSpPr>
            <p:spPr>
              <a:xfrm>
                <a:off x="8348437" y="434645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3C14DD-59ED-4103-A232-78339E47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37" y="4346454"/>
                <a:ext cx="459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693A1C94-6555-4B67-9557-59762B87EFD5}"/>
              </a:ext>
            </a:extLst>
          </p:cNvPr>
          <p:cNvSpPr/>
          <p:nvPr/>
        </p:nvSpPr>
        <p:spPr>
          <a:xfrm>
            <a:off x="10151255" y="434039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98D075-A3B8-48DA-AAC0-BA6896D9EC03}"/>
              </a:ext>
            </a:extLst>
          </p:cNvPr>
          <p:cNvCxnSpPr>
            <a:stCxn id="50" idx="7"/>
            <a:endCxn id="49" idx="3"/>
          </p:cNvCxnSpPr>
          <p:nvPr/>
        </p:nvCxnSpPr>
        <p:spPr>
          <a:xfrm flipV="1">
            <a:off x="7044836" y="3421778"/>
            <a:ext cx="734460" cy="102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3D55A3-3AFB-4010-9A68-840A19801FFC}"/>
              </a:ext>
            </a:extLst>
          </p:cNvPr>
          <p:cNvCxnSpPr>
            <a:stCxn id="48" idx="5"/>
            <a:endCxn id="57" idx="1"/>
          </p:cNvCxnSpPr>
          <p:nvPr/>
        </p:nvCxnSpPr>
        <p:spPr>
          <a:xfrm>
            <a:off x="9386555" y="3432136"/>
            <a:ext cx="782167" cy="92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C667FC-1657-45C0-A28C-1161DA26B10F}"/>
              </a:ext>
            </a:extLst>
          </p:cNvPr>
          <p:cNvCxnSpPr>
            <a:stCxn id="49" idx="5"/>
            <a:endCxn id="55" idx="0"/>
          </p:cNvCxnSpPr>
          <p:nvPr/>
        </p:nvCxnSpPr>
        <p:spPr>
          <a:xfrm>
            <a:off x="7863632" y="3421778"/>
            <a:ext cx="735648" cy="7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7E78EC-6EF9-4461-85F5-71CAF7D4144A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7881099" y="3374924"/>
            <a:ext cx="1403653" cy="1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FD9CE6-CFB4-4508-893D-2A7BE55B5CEB}"/>
                  </a:ext>
                </a:extLst>
              </p:cNvPr>
              <p:cNvSpPr txBox="1"/>
              <p:nvPr/>
            </p:nvSpPr>
            <p:spPr>
              <a:xfrm>
                <a:off x="8106263" y="5223695"/>
                <a:ext cx="1335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FD9CE6-CFB4-4508-893D-2A7BE55B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263" y="5223695"/>
                <a:ext cx="1335109" cy="276999"/>
              </a:xfrm>
              <a:prstGeom prst="rect">
                <a:avLst/>
              </a:prstGeom>
              <a:blipFill>
                <a:blip r:embed="rId15"/>
                <a:stretch>
                  <a:fillRect l="-3653" r="-59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902380D5-2BD5-4F38-86B2-D3306BB5C0A8}"/>
              </a:ext>
            </a:extLst>
          </p:cNvPr>
          <p:cNvSpPr/>
          <p:nvPr/>
        </p:nvSpPr>
        <p:spPr>
          <a:xfrm>
            <a:off x="8956371" y="3725750"/>
            <a:ext cx="119270" cy="1325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73BD5F-103D-402A-ADAF-99596E01127B}"/>
              </a:ext>
            </a:extLst>
          </p:cNvPr>
          <p:cNvCxnSpPr>
            <a:stCxn id="55" idx="7"/>
            <a:endCxn id="65" idx="3"/>
          </p:cNvCxnSpPr>
          <p:nvPr/>
        </p:nvCxnSpPr>
        <p:spPr>
          <a:xfrm flipV="1">
            <a:off x="8641448" y="3838865"/>
            <a:ext cx="332390" cy="38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6C4893-5807-40C7-AB94-794A458EBF70}"/>
              </a:ext>
            </a:extLst>
          </p:cNvPr>
          <p:cNvCxnSpPr>
            <a:stCxn id="65" idx="7"/>
            <a:endCxn id="48" idx="3"/>
          </p:cNvCxnSpPr>
          <p:nvPr/>
        </p:nvCxnSpPr>
        <p:spPr>
          <a:xfrm flipV="1">
            <a:off x="9058174" y="3432136"/>
            <a:ext cx="244045" cy="31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AC5A85-F2A3-4DFF-88FE-BC087FC5F355}"/>
                  </a:ext>
                </a:extLst>
              </p:cNvPr>
              <p:cNvSpPr txBox="1"/>
              <p:nvPr/>
            </p:nvSpPr>
            <p:spPr>
              <a:xfrm>
                <a:off x="8970038" y="377522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AC5A85-F2A3-4DFF-88FE-BC087FC5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38" y="3775223"/>
                <a:ext cx="4592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7FDE358-4E6F-4BAC-AFD2-B65ABA682071}"/>
              </a:ext>
            </a:extLst>
          </p:cNvPr>
          <p:cNvCxnSpPr>
            <a:cxnSpLocks/>
          </p:cNvCxnSpPr>
          <p:nvPr/>
        </p:nvCxnSpPr>
        <p:spPr>
          <a:xfrm rot="5400000">
            <a:off x="8533598" y="2923110"/>
            <a:ext cx="1179966" cy="30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EFBF162-9759-47CA-B26D-738202BE029E}"/>
              </a:ext>
            </a:extLst>
          </p:cNvPr>
          <p:cNvSpPr txBox="1"/>
          <p:nvPr/>
        </p:nvSpPr>
        <p:spPr>
          <a:xfrm>
            <a:off x="8973838" y="2067189"/>
            <a:ext cx="213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/>
              <a:t>Subdivisión elemental</a:t>
            </a:r>
          </a:p>
        </p:txBody>
      </p:sp>
    </p:spTree>
    <p:extLst>
      <p:ext uri="{BB962C8B-B14F-4D97-AF65-F5344CB8AC3E}">
        <p14:creationId xmlns:p14="http://schemas.microsoft.com/office/powerpoint/2010/main" val="425589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3DF-DCE5-48FB-BE06-CB02E59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97" y="153404"/>
            <a:ext cx="9905998" cy="1060174"/>
          </a:xfrm>
        </p:spPr>
        <p:txBody>
          <a:bodyPr/>
          <a:lstStyle/>
          <a:p>
            <a:r>
              <a:rPr lang="es-GT" dirty="0"/>
              <a:t>Grafos homeomorfos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/>
              <p:nvPr/>
            </p:nvSpPr>
            <p:spPr>
              <a:xfrm>
                <a:off x="1195345" y="1263010"/>
                <a:ext cx="86801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son homeomorfos, si son </a:t>
                </a:r>
                <a:r>
                  <a:rPr lang="es-GT" b="1" u="sng" dirty="0"/>
                  <a:t>isomorfos</a:t>
                </a:r>
                <a:r>
                  <a:rPr lang="es-GT" dirty="0"/>
                  <a:t> o si ambos se pueden obtener del mismo grafo no dirigido, sin lazos “</a:t>
                </a:r>
                <a:r>
                  <a:rPr lang="es-GT" b="1" dirty="0"/>
                  <a:t>H</a:t>
                </a:r>
                <a:r>
                  <a:rPr lang="es-GT" dirty="0"/>
                  <a:t>” por una sucesión de subdivisiones elementales.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5AE03-C424-4B55-81D4-42E235B5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45" y="1263010"/>
                <a:ext cx="8680174" cy="923330"/>
              </a:xfrm>
              <a:prstGeom prst="rect">
                <a:avLst/>
              </a:prstGeom>
              <a:blipFill>
                <a:blip r:embed="rId2"/>
                <a:stretch>
                  <a:fillRect l="-562" t="-3289" r="-56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1632A55-C81B-4B6A-B5C1-7B7E929C63E2}"/>
              </a:ext>
            </a:extLst>
          </p:cNvPr>
          <p:cNvGrpSpPr/>
          <p:nvPr/>
        </p:nvGrpSpPr>
        <p:grpSpPr>
          <a:xfrm>
            <a:off x="4323114" y="2549341"/>
            <a:ext cx="3352073" cy="2112935"/>
            <a:chOff x="3897702" y="3764594"/>
            <a:chExt cx="4220522" cy="26178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EAC038-6F35-4CF4-A4F8-9B0B09531C32}"/>
                </a:ext>
              </a:extLst>
            </p:cNvPr>
            <p:cNvSpPr/>
            <p:nvPr/>
          </p:nvSpPr>
          <p:spPr>
            <a:xfrm>
              <a:off x="6673245" y="4134580"/>
              <a:ext cx="119270" cy="132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B34781-FA9E-40F7-AE8D-84EEED7F8EF8}"/>
                </a:ext>
              </a:extLst>
            </p:cNvPr>
            <p:cNvSpPr/>
            <p:nvPr/>
          </p:nvSpPr>
          <p:spPr>
            <a:xfrm>
              <a:off x="5150322" y="4124222"/>
              <a:ext cx="119270" cy="132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D302FB-E4BB-42F3-8B20-D47E0FAD0C30}"/>
                </a:ext>
              </a:extLst>
            </p:cNvPr>
            <p:cNvSpPr/>
            <p:nvPr/>
          </p:nvSpPr>
          <p:spPr>
            <a:xfrm>
              <a:off x="4331526" y="5245521"/>
              <a:ext cx="119270" cy="132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501CAB-A8FF-492D-ABD3-FCFC4F01225B}"/>
                    </a:ext>
                  </a:extLst>
                </p:cNvPr>
                <p:cNvSpPr txBox="1"/>
                <p:nvPr/>
              </p:nvSpPr>
              <p:spPr>
                <a:xfrm>
                  <a:off x="7659018" y="5205396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501CAB-A8FF-492D-ABD3-FCFC4F012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018" y="5205396"/>
                  <a:ext cx="45920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83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51BAD3B-BE72-435D-942A-1051D3EDA5C9}"/>
                    </a:ext>
                  </a:extLst>
                </p:cNvPr>
                <p:cNvSpPr txBox="1"/>
                <p:nvPr/>
              </p:nvSpPr>
              <p:spPr>
                <a:xfrm>
                  <a:off x="6665614" y="3769773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51BAD3B-BE72-435D-942A-1051D3EDA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614" y="3769773"/>
                  <a:ext cx="45920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BA5D36-CE1D-4CC4-9D0C-FCB240F86AEC}"/>
                    </a:ext>
                  </a:extLst>
                </p:cNvPr>
                <p:cNvSpPr txBox="1"/>
                <p:nvPr/>
              </p:nvSpPr>
              <p:spPr>
                <a:xfrm>
                  <a:off x="4810386" y="376459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7BA5D36-CE1D-4CC4-9D0C-FCB240F86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386" y="3764594"/>
                  <a:ext cx="45920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CA0E84-EB67-4BAA-B66C-4B900E4B6E7F}"/>
                    </a:ext>
                  </a:extLst>
                </p:cNvPr>
                <p:cNvSpPr txBox="1"/>
                <p:nvPr/>
              </p:nvSpPr>
              <p:spPr>
                <a:xfrm>
                  <a:off x="3897702" y="5232904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CA0E84-EB67-4BAA-B66C-4B900E4B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702" y="5232904"/>
                  <a:ext cx="4592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07AF12-A2B3-42B5-BB03-F218E2B72ABF}"/>
                </a:ext>
              </a:extLst>
            </p:cNvPr>
            <p:cNvSpPr/>
            <p:nvPr/>
          </p:nvSpPr>
          <p:spPr>
            <a:xfrm>
              <a:off x="5928138" y="5023436"/>
              <a:ext cx="119270" cy="132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5BBE9AC-A52E-453B-81FC-DA0E00D6A413}"/>
                    </a:ext>
                  </a:extLst>
                </p:cNvPr>
                <p:cNvSpPr txBox="1"/>
                <p:nvPr/>
              </p:nvSpPr>
              <p:spPr>
                <a:xfrm>
                  <a:off x="5773741" y="5216659"/>
                  <a:ext cx="459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5BBE9AC-A52E-453B-81FC-DA0E00D6A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741" y="5216659"/>
                  <a:ext cx="45920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65AEC9-9C1F-41EB-A51D-9140FD95514C}"/>
                </a:ext>
              </a:extLst>
            </p:cNvPr>
            <p:cNvSpPr/>
            <p:nvPr/>
          </p:nvSpPr>
          <p:spPr>
            <a:xfrm>
              <a:off x="7539748" y="5155958"/>
              <a:ext cx="119270" cy="132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FC62DB-B7DD-4D7B-99EE-70B5C37AA272}"/>
                </a:ext>
              </a:extLst>
            </p:cNvPr>
            <p:cNvCxnSpPr>
              <a:stCxn id="10" idx="7"/>
              <a:endCxn id="7" idx="3"/>
            </p:cNvCxnSpPr>
            <p:nvPr/>
          </p:nvCxnSpPr>
          <p:spPr>
            <a:xfrm flipV="1">
              <a:off x="4433329" y="4237337"/>
              <a:ext cx="734460" cy="1027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DE7AC9-DC66-4646-A7BB-317F68936C6E}"/>
                </a:ext>
              </a:extLst>
            </p:cNvPr>
            <p:cNvCxnSpPr>
              <a:stCxn id="5" idx="5"/>
              <a:endCxn id="32" idx="1"/>
            </p:cNvCxnSpPr>
            <p:nvPr/>
          </p:nvCxnSpPr>
          <p:spPr>
            <a:xfrm>
              <a:off x="6775048" y="4247695"/>
              <a:ext cx="782167" cy="927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DB0061-175E-438D-9F96-EEB43BDD41AE}"/>
                </a:ext>
              </a:extLst>
            </p:cNvPr>
            <p:cNvCxnSpPr>
              <a:stCxn id="7" idx="5"/>
              <a:endCxn id="28" idx="0"/>
            </p:cNvCxnSpPr>
            <p:nvPr/>
          </p:nvCxnSpPr>
          <p:spPr>
            <a:xfrm>
              <a:off x="5252125" y="4237337"/>
              <a:ext cx="735648" cy="786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62B12F-6CB5-436B-83CE-8D02D056DB3F}"/>
                </a:ext>
              </a:extLst>
            </p:cNvPr>
            <p:cNvCxnSpPr>
              <a:cxnSpLocks/>
              <a:stCxn id="28" idx="0"/>
              <a:endCxn id="5" idx="3"/>
            </p:cNvCxnSpPr>
            <p:nvPr/>
          </p:nvCxnSpPr>
          <p:spPr>
            <a:xfrm flipV="1">
              <a:off x="5987773" y="4247695"/>
              <a:ext cx="702939" cy="77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684087-774C-41E2-B382-5D0DF1EF446E}"/>
                </a:ext>
              </a:extLst>
            </p:cNvPr>
            <p:cNvCxnSpPr>
              <a:cxnSpLocks/>
              <a:stCxn id="7" idx="6"/>
              <a:endCxn id="5" idx="2"/>
            </p:cNvCxnSpPr>
            <p:nvPr/>
          </p:nvCxnSpPr>
          <p:spPr>
            <a:xfrm>
              <a:off x="5269592" y="4190483"/>
              <a:ext cx="1403653" cy="10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4320F5-7373-4149-9C74-E93A153F27FE}"/>
                    </a:ext>
                  </a:extLst>
                </p:cNvPr>
                <p:cNvSpPr txBox="1"/>
                <p:nvPr/>
              </p:nvSpPr>
              <p:spPr>
                <a:xfrm>
                  <a:off x="5494756" y="6039254"/>
                  <a:ext cx="1415641" cy="343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4320F5-7373-4149-9C74-E93A153F2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756" y="6039254"/>
                  <a:ext cx="1415641" cy="343192"/>
                </a:xfrm>
                <a:prstGeom prst="rect">
                  <a:avLst/>
                </a:prstGeom>
                <a:blipFill>
                  <a:blip r:embed="rId8"/>
                  <a:stretch>
                    <a:fillRect l="-3784" r="-6486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5A10B1E5-1347-4021-B81D-EA93E41A45B8}"/>
              </a:ext>
            </a:extLst>
          </p:cNvPr>
          <p:cNvSpPr/>
          <p:nvPr/>
        </p:nvSpPr>
        <p:spPr>
          <a:xfrm>
            <a:off x="3218753" y="458022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28F900-AD04-4AC4-82F8-F2C9A3C60493}"/>
              </a:ext>
            </a:extLst>
          </p:cNvPr>
          <p:cNvSpPr/>
          <p:nvPr/>
        </p:nvSpPr>
        <p:spPr>
          <a:xfrm>
            <a:off x="1695830" y="4569867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3B014F-E611-4013-AFFF-BE434022774F}"/>
              </a:ext>
            </a:extLst>
          </p:cNvPr>
          <p:cNvSpPr/>
          <p:nvPr/>
        </p:nvSpPr>
        <p:spPr>
          <a:xfrm>
            <a:off x="877034" y="569116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7C7AFC-4348-4B34-B168-3F5A366AFEFF}"/>
                  </a:ext>
                </a:extLst>
              </p:cNvPr>
              <p:cNvSpPr txBox="1"/>
              <p:nvPr/>
            </p:nvSpPr>
            <p:spPr>
              <a:xfrm>
                <a:off x="4204526" y="565104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7C7AFC-4348-4B34-B168-3F5A366A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526" y="5651041"/>
                <a:ext cx="45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3DE69F-8D7C-44BA-9001-6862668B7E43}"/>
                  </a:ext>
                </a:extLst>
              </p:cNvPr>
              <p:cNvSpPr txBox="1"/>
              <p:nvPr/>
            </p:nvSpPr>
            <p:spPr>
              <a:xfrm>
                <a:off x="3211122" y="421541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3DE69F-8D7C-44BA-9001-6862668B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122" y="4215418"/>
                <a:ext cx="459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048B5F-61AD-42FB-A610-7E11CC6A228B}"/>
                  </a:ext>
                </a:extLst>
              </p:cNvPr>
              <p:cNvSpPr txBox="1"/>
              <p:nvPr/>
            </p:nvSpPr>
            <p:spPr>
              <a:xfrm>
                <a:off x="1355894" y="4210239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048B5F-61AD-42FB-A610-7E11CC6A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94" y="4210239"/>
                <a:ext cx="45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0ABA60-F0B0-4267-91F2-067C2C94CC02}"/>
                  </a:ext>
                </a:extLst>
              </p:cNvPr>
              <p:cNvSpPr txBox="1"/>
              <p:nvPr/>
            </p:nvSpPr>
            <p:spPr>
              <a:xfrm>
                <a:off x="443210" y="5678549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0ABA60-F0B0-4267-91F2-067C2C94C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10" y="5678549"/>
                <a:ext cx="45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6AB0DDBB-EEF0-4521-837F-D115CADBE245}"/>
              </a:ext>
            </a:extLst>
          </p:cNvPr>
          <p:cNvSpPr/>
          <p:nvPr/>
        </p:nvSpPr>
        <p:spPr>
          <a:xfrm>
            <a:off x="2473646" y="546908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A13A66-3010-46AA-925B-2B7075CA8F2E}"/>
                  </a:ext>
                </a:extLst>
              </p:cNvPr>
              <p:cNvSpPr txBox="1"/>
              <p:nvPr/>
            </p:nvSpPr>
            <p:spPr>
              <a:xfrm>
                <a:off x="2282438" y="560765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A13A66-3010-46AA-925B-2B7075CA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38" y="5607658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0C40EE1-2384-40DB-962A-BC1B7CAD7767}"/>
              </a:ext>
            </a:extLst>
          </p:cNvPr>
          <p:cNvSpPr/>
          <p:nvPr/>
        </p:nvSpPr>
        <p:spPr>
          <a:xfrm>
            <a:off x="4085256" y="5601603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EF0EA9-A914-44EE-A217-381BD920CEBD}"/>
              </a:ext>
            </a:extLst>
          </p:cNvPr>
          <p:cNvCxnSpPr>
            <a:stCxn id="61" idx="7"/>
            <a:endCxn id="46" idx="3"/>
          </p:cNvCxnSpPr>
          <p:nvPr/>
        </p:nvCxnSpPr>
        <p:spPr>
          <a:xfrm flipV="1">
            <a:off x="978837" y="4682982"/>
            <a:ext cx="734460" cy="102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A0864B-ECF7-47D7-8C9B-7D2144CC7435}"/>
              </a:ext>
            </a:extLst>
          </p:cNvPr>
          <p:cNvCxnSpPr>
            <a:stCxn id="44" idx="5"/>
            <a:endCxn id="73" idx="1"/>
          </p:cNvCxnSpPr>
          <p:nvPr/>
        </p:nvCxnSpPr>
        <p:spPr>
          <a:xfrm>
            <a:off x="3320556" y="4693340"/>
            <a:ext cx="782167" cy="92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371EAA6-F4C4-48EC-9CCC-C918F9A93EB4}"/>
              </a:ext>
            </a:extLst>
          </p:cNvPr>
          <p:cNvCxnSpPr>
            <a:stCxn id="46" idx="5"/>
            <a:endCxn id="71" idx="0"/>
          </p:cNvCxnSpPr>
          <p:nvPr/>
        </p:nvCxnSpPr>
        <p:spPr>
          <a:xfrm>
            <a:off x="1797633" y="4682982"/>
            <a:ext cx="735648" cy="7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45E260-437D-4FE1-9C88-BC2D1DF08CA9}"/>
              </a:ext>
            </a:extLst>
          </p:cNvPr>
          <p:cNvCxnSpPr>
            <a:cxnSpLocks/>
            <a:stCxn id="46" idx="6"/>
            <a:endCxn id="44" idx="2"/>
          </p:cNvCxnSpPr>
          <p:nvPr/>
        </p:nvCxnSpPr>
        <p:spPr>
          <a:xfrm>
            <a:off x="1815100" y="4636128"/>
            <a:ext cx="1403653" cy="1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570E7A-E632-4976-94D4-72553A7CC406}"/>
                  </a:ext>
                </a:extLst>
              </p:cNvPr>
              <p:cNvSpPr txBox="1"/>
              <p:nvPr/>
            </p:nvSpPr>
            <p:spPr>
              <a:xfrm>
                <a:off x="2040264" y="6484899"/>
                <a:ext cx="1335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570E7A-E632-4976-94D4-72553A7C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64" y="6484899"/>
                <a:ext cx="1335109" cy="276999"/>
              </a:xfrm>
              <a:prstGeom prst="rect">
                <a:avLst/>
              </a:prstGeom>
              <a:blipFill>
                <a:blip r:embed="rId14"/>
                <a:stretch>
                  <a:fillRect l="-3653" r="-59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D18CEF5-F6C5-4FB4-9700-9B3157D5DBDB}"/>
                  </a:ext>
                </a:extLst>
              </p:cNvPr>
              <p:cNvSpPr txBox="1"/>
              <p:nvPr/>
            </p:nvSpPr>
            <p:spPr>
              <a:xfrm>
                <a:off x="2904039" y="5036427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D18CEF5-F6C5-4FB4-9700-9B3157D5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9" y="5036427"/>
                <a:ext cx="4592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FB07B84-FFA3-482E-9D1E-96722A258FFB}"/>
              </a:ext>
            </a:extLst>
          </p:cNvPr>
          <p:cNvSpPr/>
          <p:nvPr/>
        </p:nvSpPr>
        <p:spPr>
          <a:xfrm>
            <a:off x="10127485" y="4354420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C4424F7-89D8-4200-9E33-100B79B95FE0}"/>
              </a:ext>
            </a:extLst>
          </p:cNvPr>
          <p:cNvSpPr/>
          <p:nvPr/>
        </p:nvSpPr>
        <p:spPr>
          <a:xfrm>
            <a:off x="8604562" y="434406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E878F31-8EB5-445A-92EB-13B2DAC8886F}"/>
              </a:ext>
            </a:extLst>
          </p:cNvPr>
          <p:cNvSpPr/>
          <p:nvPr/>
        </p:nvSpPr>
        <p:spPr>
          <a:xfrm>
            <a:off x="7785766" y="5465361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82429AA-8632-40F6-82A9-60E3317F1450}"/>
                  </a:ext>
                </a:extLst>
              </p:cNvPr>
              <p:cNvSpPr txBox="1"/>
              <p:nvPr/>
            </p:nvSpPr>
            <p:spPr>
              <a:xfrm>
                <a:off x="11113258" y="5425236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82429AA-8632-40F6-82A9-60E3317F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258" y="5425236"/>
                <a:ext cx="4592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62C7BD-A328-4BCA-BB6E-FCB434912385}"/>
                  </a:ext>
                </a:extLst>
              </p:cNvPr>
              <p:cNvSpPr txBox="1"/>
              <p:nvPr/>
            </p:nvSpPr>
            <p:spPr>
              <a:xfrm>
                <a:off x="10119854" y="398961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62C7BD-A328-4BCA-BB6E-FCB43491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854" y="3989613"/>
                <a:ext cx="45920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60404A-6F1E-45DF-9A85-F33BF91DBC96}"/>
                  </a:ext>
                </a:extLst>
              </p:cNvPr>
              <p:cNvSpPr txBox="1"/>
              <p:nvPr/>
            </p:nvSpPr>
            <p:spPr>
              <a:xfrm>
                <a:off x="8264626" y="39844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60404A-6F1E-45DF-9A85-F33BF91D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626" y="3984434"/>
                <a:ext cx="45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8BA9FF-AB43-4E42-A0C9-0DCD14AD2EC3}"/>
                  </a:ext>
                </a:extLst>
              </p:cNvPr>
              <p:cNvSpPr txBox="1"/>
              <p:nvPr/>
            </p:nvSpPr>
            <p:spPr>
              <a:xfrm>
                <a:off x="7351942" y="545274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8BA9FF-AB43-4E42-A0C9-0DCD14AD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942" y="5452744"/>
                <a:ext cx="45920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CAAC5435-1D6C-4729-8B7D-D582E40F1574}"/>
              </a:ext>
            </a:extLst>
          </p:cNvPr>
          <p:cNvSpPr/>
          <p:nvPr/>
        </p:nvSpPr>
        <p:spPr>
          <a:xfrm>
            <a:off x="9382378" y="5243276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53AD41B-D815-4DEB-AF6B-3C3DEADD2866}"/>
                  </a:ext>
                </a:extLst>
              </p:cNvPr>
              <p:cNvSpPr txBox="1"/>
              <p:nvPr/>
            </p:nvSpPr>
            <p:spPr>
              <a:xfrm>
                <a:off x="9191170" y="538185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53AD41B-D815-4DEB-AF6B-3C3DEADD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70" y="5381853"/>
                <a:ext cx="45920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E53973A9-5935-4B6F-B9BF-A9C166B74576}"/>
              </a:ext>
            </a:extLst>
          </p:cNvPr>
          <p:cNvSpPr/>
          <p:nvPr/>
        </p:nvSpPr>
        <p:spPr>
          <a:xfrm>
            <a:off x="10993988" y="5375798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F6A9472-6585-42AC-B6DF-037828D4780C}"/>
              </a:ext>
            </a:extLst>
          </p:cNvPr>
          <p:cNvCxnSpPr>
            <a:stCxn id="88" idx="7"/>
            <a:endCxn id="87" idx="3"/>
          </p:cNvCxnSpPr>
          <p:nvPr/>
        </p:nvCxnSpPr>
        <p:spPr>
          <a:xfrm flipV="1">
            <a:off x="7887569" y="4457177"/>
            <a:ext cx="734460" cy="102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27E5B9B-57BF-441F-8844-A2ED26C230E4}"/>
              </a:ext>
            </a:extLst>
          </p:cNvPr>
          <p:cNvCxnSpPr>
            <a:stCxn id="86" idx="5"/>
            <a:endCxn id="95" idx="1"/>
          </p:cNvCxnSpPr>
          <p:nvPr/>
        </p:nvCxnSpPr>
        <p:spPr>
          <a:xfrm>
            <a:off x="10229288" y="4467535"/>
            <a:ext cx="782167" cy="92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B0BD06-3F3E-4FE9-A541-8B71B190DA12}"/>
              </a:ext>
            </a:extLst>
          </p:cNvPr>
          <p:cNvCxnSpPr>
            <a:stCxn id="87" idx="5"/>
            <a:endCxn id="93" idx="0"/>
          </p:cNvCxnSpPr>
          <p:nvPr/>
        </p:nvCxnSpPr>
        <p:spPr>
          <a:xfrm>
            <a:off x="8706365" y="4457177"/>
            <a:ext cx="735648" cy="7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8715F6-82F3-4BB0-B717-02CCFC42F987}"/>
              </a:ext>
            </a:extLst>
          </p:cNvPr>
          <p:cNvCxnSpPr>
            <a:cxnSpLocks/>
            <a:stCxn id="87" idx="6"/>
            <a:endCxn id="86" idx="2"/>
          </p:cNvCxnSpPr>
          <p:nvPr/>
        </p:nvCxnSpPr>
        <p:spPr>
          <a:xfrm>
            <a:off x="8723832" y="4410323"/>
            <a:ext cx="1403653" cy="1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252A7A-7CC3-4221-8B06-5263FEF329DD}"/>
                  </a:ext>
                </a:extLst>
              </p:cNvPr>
              <p:cNvSpPr txBox="1"/>
              <p:nvPr/>
            </p:nvSpPr>
            <p:spPr>
              <a:xfrm>
                <a:off x="8948996" y="6259094"/>
                <a:ext cx="1351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252A7A-7CC3-4221-8B06-5263FEF3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996" y="6259094"/>
                <a:ext cx="1351074" cy="276999"/>
              </a:xfrm>
              <a:prstGeom prst="rect">
                <a:avLst/>
              </a:prstGeom>
              <a:blipFill>
                <a:blip r:embed="rId21"/>
                <a:stretch>
                  <a:fillRect l="-3153" r="-540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EC7F80A2-6C69-4756-82F6-66B651631492}"/>
              </a:ext>
            </a:extLst>
          </p:cNvPr>
          <p:cNvSpPr/>
          <p:nvPr/>
        </p:nvSpPr>
        <p:spPr>
          <a:xfrm>
            <a:off x="10538582" y="4844198"/>
            <a:ext cx="119270" cy="1325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0A6C775-A0EE-40C5-A071-73E9C6FA8D88}"/>
                  </a:ext>
                </a:extLst>
              </p:cNvPr>
              <p:cNvSpPr txBox="1"/>
              <p:nvPr/>
            </p:nvSpPr>
            <p:spPr>
              <a:xfrm>
                <a:off x="10605051" y="4607388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0A6C775-A0EE-40C5-A071-73E9C6FA8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051" y="4607388"/>
                <a:ext cx="459206" cy="369332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C947C6-8E6E-4F09-BABC-C1BA4E4DF0F3}"/>
              </a:ext>
            </a:extLst>
          </p:cNvPr>
          <p:cNvCxnSpPr>
            <a:cxnSpLocks/>
            <a:stCxn id="93" idx="7"/>
            <a:endCxn id="86" idx="3"/>
          </p:cNvCxnSpPr>
          <p:nvPr/>
        </p:nvCxnSpPr>
        <p:spPr>
          <a:xfrm flipV="1">
            <a:off x="9484181" y="4467535"/>
            <a:ext cx="660771" cy="79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46407C2-BA23-4D3C-A104-A5D6B0AF6A0A}"/>
              </a:ext>
            </a:extLst>
          </p:cNvPr>
          <p:cNvSpPr/>
          <p:nvPr/>
        </p:nvSpPr>
        <p:spPr>
          <a:xfrm>
            <a:off x="9339022" y="4358247"/>
            <a:ext cx="119270" cy="1325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03A29F-6B53-42E9-BEE8-A5798CE7084D}"/>
                  </a:ext>
                </a:extLst>
              </p:cNvPr>
              <p:cNvSpPr txBox="1"/>
              <p:nvPr/>
            </p:nvSpPr>
            <p:spPr>
              <a:xfrm>
                <a:off x="9228689" y="3955834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03A29F-6B53-42E9-BEE8-A5798CE7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689" y="3955834"/>
                <a:ext cx="4592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2BAED44-9747-47CF-B3E8-B0E27898137C}"/>
                  </a:ext>
                </a:extLst>
              </p:cNvPr>
              <p:cNvSpPr txBox="1"/>
              <p:nvPr/>
            </p:nvSpPr>
            <p:spPr>
              <a:xfrm>
                <a:off x="4505472" y="6351427"/>
                <a:ext cx="3160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son homeomorfos</a:t>
                </a:r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2BAED44-9747-47CF-B3E8-B0E27898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72" y="6351427"/>
                <a:ext cx="3160001" cy="369332"/>
              </a:xfrm>
              <a:prstGeom prst="rect">
                <a:avLst/>
              </a:prstGeom>
              <a:blipFill>
                <a:blip r:embed="rId2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E15077-AF90-4D2A-8BE9-64FAC324E224}"/>
              </a:ext>
            </a:extLst>
          </p:cNvPr>
          <p:cNvCxnSpPr>
            <a:cxnSpLocks/>
            <a:stCxn id="71" idx="7"/>
            <a:endCxn id="44" idx="3"/>
          </p:cNvCxnSpPr>
          <p:nvPr/>
        </p:nvCxnSpPr>
        <p:spPr>
          <a:xfrm flipV="1">
            <a:off x="2575449" y="4693340"/>
            <a:ext cx="660771" cy="79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A9B3FD6-5E47-4ED1-B991-55AA810541EA}"/>
              </a:ext>
            </a:extLst>
          </p:cNvPr>
          <p:cNvSpPr/>
          <p:nvPr/>
        </p:nvSpPr>
        <p:spPr>
          <a:xfrm>
            <a:off x="2832378" y="5036427"/>
            <a:ext cx="119270" cy="1325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851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{50CC6A1E-5BE0-4F28-84BD-C76DDDEF2688}tf89821728_win32</Template>
  <TotalTime>75</TotalTime>
  <Words>274</Words>
  <Application>Microsoft Office PowerPoint</Application>
  <PresentationFormat>Widescreen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Mesh</vt:lpstr>
      <vt:lpstr>Grafos  Bipartitos y homeomorfos</vt:lpstr>
      <vt:lpstr>Grafos bipartitos</vt:lpstr>
      <vt:lpstr>Ejemplo 1</vt:lpstr>
      <vt:lpstr>Ejemplo 2</vt:lpstr>
      <vt:lpstr>Ejemplo 3</vt:lpstr>
      <vt:lpstr>SUBDIVISIÓN ELEMEMENTAL DE G</vt:lpstr>
      <vt:lpstr>Grafos homeomorfos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 Bipartitos</dc:title>
  <dc:creator>Mario Gustavo Lopez Hernandez</dc:creator>
  <cp:lastModifiedBy>Mario Gustavo Lopez Hernandez</cp:lastModifiedBy>
  <cp:revision>12</cp:revision>
  <dcterms:created xsi:type="dcterms:W3CDTF">2020-10-05T22:13:59Z</dcterms:created>
  <dcterms:modified xsi:type="dcterms:W3CDTF">2020-10-10T01:30:06Z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