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1" r:id="rId3"/>
    <p:sldId id="267" r:id="rId4"/>
    <p:sldId id="262" r:id="rId5"/>
    <p:sldId id="263" r:id="rId6"/>
    <p:sldId id="264" r:id="rId7"/>
    <p:sldId id="265" r:id="rId8"/>
    <p:sldId id="266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6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4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9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61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92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44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11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80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12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9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0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6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0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4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85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9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590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9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0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7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13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4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86F9-9D69-4D94-BD5F-E64D37367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b="1" dirty="0"/>
              <a:t>Teorema</a:t>
            </a:r>
            <a:br>
              <a:rPr lang="es-GT" b="1" dirty="0"/>
            </a:br>
            <a:r>
              <a:rPr lang="es-GT" b="1" dirty="0"/>
              <a:t>de </a:t>
            </a:r>
            <a:r>
              <a:rPr lang="es-GT" b="1" dirty="0" err="1"/>
              <a:t>kuratowski</a:t>
            </a:r>
            <a:endParaRPr lang="es-GT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A268D-26E0-4303-9590-F5E44CBAE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/>
              <a:t>Ing. Mario López</a:t>
            </a:r>
          </a:p>
        </p:txBody>
      </p:sp>
    </p:spTree>
    <p:extLst>
      <p:ext uri="{BB962C8B-B14F-4D97-AF65-F5344CB8AC3E}">
        <p14:creationId xmlns:p14="http://schemas.microsoft.com/office/powerpoint/2010/main" val="24699458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F8DB-4904-49EA-9727-1B98DAADA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60" y="609600"/>
            <a:ext cx="6143423" cy="95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GT" sz="3600" dirty="0"/>
              <a:t>TEOREMA DE KURATOWSKI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4F980C0-95D1-4A39-AD4A-A604C759396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097280" y="2087978"/>
                <a:ext cx="4705784" cy="2385784"/>
              </a:xfrm>
            </p:spPr>
            <p:txBody>
              <a:bodyPr vert="horz" lIns="91440" tIns="45720" rIns="91440" bIns="45720" rtlCol="0" anchor="ctr">
                <a:normAutofit fontScale="92500" lnSpcReduction="20000"/>
              </a:bodyPr>
              <a:lstStyle/>
              <a:p>
                <a:pPr algn="r"/>
                <a:r>
                  <a:rPr lang="es-GT" sz="3200" dirty="0"/>
                  <a:t>Un grafo no es plano si y solo si contiene un subgrafo que es homeomorfo a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s-GT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GT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s-GT" sz="3200" dirty="0"/>
                  <a:t> 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GT" sz="3200" b="0" i="1" smtClean="0"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</m:oMath>
                </a14:m>
                <a:endParaRPr lang="es-GT" sz="3200" dirty="0"/>
              </a:p>
              <a:p>
                <a:pPr>
                  <a:buFont typeface="Arial"/>
                  <a:buChar char="•"/>
                </a:pPr>
                <a:endParaRPr lang="es-GT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4F980C0-95D1-4A39-AD4A-A604C75939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097280" y="2087978"/>
                <a:ext cx="4705784" cy="2385784"/>
              </a:xfrm>
              <a:blipFill>
                <a:blip r:embed="rId2"/>
                <a:stretch>
                  <a:fillRect t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41DCCCA-5264-4EA6-8A92-529CDD55B8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03005" y="-3610"/>
            <a:ext cx="5799405" cy="3534601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35A621-7BAA-4023-A182-43091BC56D3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503886" y="4179565"/>
            <a:ext cx="4687213" cy="2670497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1000912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E0A03C4-C349-40CB-ADBD-F3D6E3BD492D}"/>
              </a:ext>
            </a:extLst>
          </p:cNvPr>
          <p:cNvGrpSpPr/>
          <p:nvPr/>
        </p:nvGrpSpPr>
        <p:grpSpPr>
          <a:xfrm>
            <a:off x="3786694" y="1604416"/>
            <a:ext cx="4360523" cy="3727356"/>
            <a:chOff x="5767261" y="822246"/>
            <a:chExt cx="4532705" cy="472835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A0A984-73A3-469F-9D61-16011621514D}"/>
                </a:ext>
              </a:extLst>
            </p:cNvPr>
            <p:cNvGrpSpPr/>
            <p:nvPr/>
          </p:nvGrpSpPr>
          <p:grpSpPr>
            <a:xfrm>
              <a:off x="6096000" y="1256580"/>
              <a:ext cx="3799934" cy="3988697"/>
              <a:chOff x="6033904" y="1503594"/>
              <a:chExt cx="3799934" cy="3988697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7FCE4EF-9ACB-4BF1-9F9F-9EC7326933AB}"/>
                  </a:ext>
                </a:extLst>
              </p:cNvPr>
              <p:cNvGrpSpPr/>
              <p:nvPr/>
            </p:nvGrpSpPr>
            <p:grpSpPr>
              <a:xfrm>
                <a:off x="6033904" y="1503594"/>
                <a:ext cx="3799934" cy="3988697"/>
                <a:chOff x="6033904" y="1503594"/>
                <a:chExt cx="3799934" cy="3988697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D9592B5-ED7C-47CB-BBE0-C73AE172205D}"/>
                    </a:ext>
                  </a:extLst>
                </p:cNvPr>
                <p:cNvSpPr/>
                <p:nvPr/>
              </p:nvSpPr>
              <p:spPr>
                <a:xfrm>
                  <a:off x="7854357" y="1503594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DF3AA56-AB38-4350-9E89-B912D491BA7B}"/>
                    </a:ext>
                  </a:extLst>
                </p:cNvPr>
                <p:cNvSpPr/>
                <p:nvPr/>
              </p:nvSpPr>
              <p:spPr>
                <a:xfrm>
                  <a:off x="6033904" y="2983861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FAA0768-5150-45A3-AB3E-01D34ACBDD3E}"/>
                    </a:ext>
                  </a:extLst>
                </p:cNvPr>
                <p:cNvSpPr/>
                <p:nvPr/>
              </p:nvSpPr>
              <p:spPr>
                <a:xfrm>
                  <a:off x="9674811" y="2983861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C7886074-655F-427B-BD15-27BE5A2028A2}"/>
                    </a:ext>
                  </a:extLst>
                </p:cNvPr>
                <p:cNvSpPr/>
                <p:nvPr/>
              </p:nvSpPr>
              <p:spPr>
                <a:xfrm>
                  <a:off x="8955991" y="5325313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C84117F-16F8-4328-B927-052CA383B5D4}"/>
                    </a:ext>
                  </a:extLst>
                </p:cNvPr>
                <p:cNvSpPr/>
                <p:nvPr/>
              </p:nvSpPr>
              <p:spPr>
                <a:xfrm>
                  <a:off x="6726597" y="5325313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651F119B-0189-40CE-9857-2E1817A2B509}"/>
                    </a:ext>
                  </a:extLst>
                </p:cNvPr>
                <p:cNvSpPr/>
                <p:nvPr/>
              </p:nvSpPr>
              <p:spPr>
                <a:xfrm>
                  <a:off x="6819174" y="2966443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112C4F5B-903A-4329-A00D-78E6C3F9E8E5}"/>
                    </a:ext>
                  </a:extLst>
                </p:cNvPr>
                <p:cNvSpPr/>
                <p:nvPr/>
              </p:nvSpPr>
              <p:spPr>
                <a:xfrm>
                  <a:off x="7856630" y="2261240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0F85111-5E75-4BFB-A2CB-6CD21F020AB0}"/>
                    </a:ext>
                  </a:extLst>
                </p:cNvPr>
                <p:cNvSpPr/>
                <p:nvPr/>
              </p:nvSpPr>
              <p:spPr>
                <a:xfrm>
                  <a:off x="8834156" y="2968377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4CECD6AD-78F9-4B0E-9043-D3A0D21FE172}"/>
                    </a:ext>
                  </a:extLst>
                </p:cNvPr>
                <p:cNvSpPr/>
                <p:nvPr/>
              </p:nvSpPr>
              <p:spPr>
                <a:xfrm>
                  <a:off x="7244395" y="4899937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8070F55-10FF-4C31-827A-A2FAED78484F}"/>
                    </a:ext>
                  </a:extLst>
                </p:cNvPr>
                <p:cNvSpPr/>
                <p:nvPr/>
              </p:nvSpPr>
              <p:spPr>
                <a:xfrm>
                  <a:off x="8508069" y="4841647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ABD3D29-251E-432C-B677-0460DCEE05A1}"/>
                  </a:ext>
                </a:extLst>
              </p:cNvPr>
              <p:cNvGrpSpPr/>
              <p:nvPr/>
            </p:nvGrpSpPr>
            <p:grpSpPr>
              <a:xfrm>
                <a:off x="6095999" y="1567543"/>
                <a:ext cx="3675744" cy="3860799"/>
                <a:chOff x="6095999" y="1567543"/>
                <a:chExt cx="3675744" cy="3860799"/>
              </a:xfrm>
            </p:grpSpPr>
            <p:sp>
              <p:nvSpPr>
                <p:cNvPr id="16" name="Pentagon 15">
                  <a:extLst>
                    <a:ext uri="{FF2B5EF4-FFF2-40B4-BE49-F238E27FC236}">
                      <a16:creationId xmlns:a16="http://schemas.microsoft.com/office/drawing/2014/main" id="{55EB7285-6CE2-49B0-9206-DC83C7AD85C7}"/>
                    </a:ext>
                  </a:extLst>
                </p:cNvPr>
                <p:cNvSpPr/>
                <p:nvPr/>
              </p:nvSpPr>
              <p:spPr>
                <a:xfrm>
                  <a:off x="6096000" y="1567543"/>
                  <a:ext cx="3675743" cy="3860799"/>
                </a:xfrm>
                <a:prstGeom prst="pentagon">
                  <a:avLst/>
                </a:prstGeom>
                <a:noFill/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 dirty="0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BC66D0FC-8107-49B2-B688-EF348E018C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32738" y="1587083"/>
                  <a:ext cx="0" cy="738106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9409EDDB-1923-4FEF-85B6-1DE71C13CE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5999" y="3051866"/>
                  <a:ext cx="789624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67D18EC-A442-4BE4-A1BA-15B645FB78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55991" y="3051866"/>
                  <a:ext cx="789624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A67400B3-426C-40DB-A254-1EB74B3611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06110" y="4963886"/>
                  <a:ext cx="517799" cy="444916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EC082A0-F995-4A55-95EF-66F6A8B5DB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587873" y="4963886"/>
                  <a:ext cx="405310" cy="436208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73C8470E-3AD7-48C6-9365-92780BE329E6}"/>
                    </a:ext>
                  </a:extLst>
                </p:cNvPr>
                <p:cNvCxnSpPr>
                  <a:cxnSpLocks/>
                  <a:stCxn id="32" idx="5"/>
                  <a:endCxn id="36" idx="1"/>
                </p:cNvCxnSpPr>
                <p:nvPr/>
              </p:nvCxnSpPr>
              <p:spPr>
                <a:xfrm>
                  <a:off x="6954912" y="3108968"/>
                  <a:ext cx="1576446" cy="1757132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1C783A6-7213-4C5B-91CC-457697B7B7ED}"/>
                    </a:ext>
                  </a:extLst>
                </p:cNvPr>
                <p:cNvCxnSpPr>
                  <a:cxnSpLocks/>
                  <a:stCxn id="33" idx="4"/>
                  <a:endCxn id="36" idx="0"/>
                </p:cNvCxnSpPr>
                <p:nvPr/>
              </p:nvCxnSpPr>
              <p:spPr>
                <a:xfrm>
                  <a:off x="7936144" y="2428218"/>
                  <a:ext cx="651439" cy="2413429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DA408F2D-77E0-41AE-A218-1DDA40F2C5CB}"/>
                    </a:ext>
                  </a:extLst>
                </p:cNvPr>
                <p:cNvCxnSpPr>
                  <a:cxnSpLocks/>
                  <a:stCxn id="33" idx="4"/>
                  <a:endCxn id="35" idx="0"/>
                </p:cNvCxnSpPr>
                <p:nvPr/>
              </p:nvCxnSpPr>
              <p:spPr>
                <a:xfrm flipH="1">
                  <a:off x="7323909" y="2428218"/>
                  <a:ext cx="612235" cy="2471719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E59F4065-95EC-4544-9AF3-C7B101CCF34B}"/>
                    </a:ext>
                  </a:extLst>
                </p:cNvPr>
                <p:cNvCxnSpPr>
                  <a:cxnSpLocks/>
                  <a:stCxn id="32" idx="6"/>
                  <a:endCxn id="34" idx="2"/>
                </p:cNvCxnSpPr>
                <p:nvPr/>
              </p:nvCxnSpPr>
              <p:spPr>
                <a:xfrm>
                  <a:off x="6978201" y="3049932"/>
                  <a:ext cx="1855955" cy="1934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576861-54E0-4AD0-B71D-310559B081F0}"/>
                    </a:ext>
                  </a:extLst>
                </p:cNvPr>
                <p:cNvCxnSpPr>
                  <a:cxnSpLocks/>
                  <a:stCxn id="34" idx="3"/>
                  <a:endCxn id="35" idx="7"/>
                </p:cNvCxnSpPr>
                <p:nvPr/>
              </p:nvCxnSpPr>
              <p:spPr>
                <a:xfrm flipH="1">
                  <a:off x="7380133" y="3110902"/>
                  <a:ext cx="1477312" cy="1813488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645B71E-B823-4F47-BCFC-0ED6770B32C5}"/>
                    </a:ext>
                  </a:extLst>
                </p:cNvPr>
                <p:cNvSpPr txBox="1"/>
                <p:nvPr/>
              </p:nvSpPr>
              <p:spPr>
                <a:xfrm>
                  <a:off x="7852209" y="822246"/>
                  <a:ext cx="397779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645B71E-B823-4F47-BCFC-0ED6770B32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2209" y="822246"/>
                  <a:ext cx="397779" cy="46851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5C8996E-A232-4DF3-8173-F246F6DEEA03}"/>
                    </a:ext>
                  </a:extLst>
                </p:cNvPr>
                <p:cNvSpPr txBox="1"/>
                <p:nvPr/>
              </p:nvSpPr>
              <p:spPr>
                <a:xfrm>
                  <a:off x="9906119" y="2433586"/>
                  <a:ext cx="393847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5C8996E-A232-4DF3-8173-F246F6DEEA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119" y="2433586"/>
                  <a:ext cx="393847" cy="46851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08D9B83-031C-4499-B48B-5D7C425A7AB4}"/>
                    </a:ext>
                  </a:extLst>
                </p:cNvPr>
                <p:cNvSpPr txBox="1"/>
                <p:nvPr/>
              </p:nvSpPr>
              <p:spPr>
                <a:xfrm>
                  <a:off x="9303125" y="5046148"/>
                  <a:ext cx="376184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08D9B83-031C-4499-B48B-5D7C425A7A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3125" y="5046148"/>
                  <a:ext cx="376184" cy="46851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FE2400A-36D7-4541-A19B-411D8A76EC56}"/>
                    </a:ext>
                  </a:extLst>
                </p:cNvPr>
                <p:cNvSpPr txBox="1"/>
                <p:nvPr/>
              </p:nvSpPr>
              <p:spPr>
                <a:xfrm>
                  <a:off x="6382320" y="5082085"/>
                  <a:ext cx="404511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FE2400A-36D7-4541-A19B-411D8A76E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2320" y="5082085"/>
                  <a:ext cx="404511" cy="46851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B9811A2-F693-4765-A8E4-F43F7243CFC2}"/>
                    </a:ext>
                  </a:extLst>
                </p:cNvPr>
                <p:cNvSpPr txBox="1"/>
                <p:nvPr/>
              </p:nvSpPr>
              <p:spPr>
                <a:xfrm>
                  <a:off x="5767261" y="2433586"/>
                  <a:ext cx="382183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B9811A2-F693-4765-A8E4-F43F7243C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7261" y="2433586"/>
                  <a:ext cx="382183" cy="46851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01C0831-A282-49FD-AAE3-EE0A25042912}"/>
                    </a:ext>
                  </a:extLst>
                </p:cNvPr>
                <p:cNvSpPr txBox="1"/>
                <p:nvPr/>
              </p:nvSpPr>
              <p:spPr>
                <a:xfrm>
                  <a:off x="8153861" y="1893051"/>
                  <a:ext cx="397246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01C0831-A282-49FD-AAE3-EE0A25042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3861" y="1893051"/>
                  <a:ext cx="397246" cy="468518"/>
                </a:xfrm>
                <a:prstGeom prst="rect">
                  <a:avLst/>
                </a:prstGeom>
                <a:blipFill>
                  <a:blip r:embed="rId7"/>
                  <a:stretch>
                    <a:fillRect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7E7745-4D37-4F9C-BD0E-750C95574B77}"/>
                    </a:ext>
                  </a:extLst>
                </p:cNvPr>
                <p:cNvSpPr txBox="1"/>
                <p:nvPr/>
              </p:nvSpPr>
              <p:spPr>
                <a:xfrm>
                  <a:off x="9100237" y="2861955"/>
                  <a:ext cx="409377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7E7745-4D37-4F9C-BD0E-750C95574B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237" y="2861955"/>
                  <a:ext cx="409377" cy="468518"/>
                </a:xfrm>
                <a:prstGeom prst="rect">
                  <a:avLst/>
                </a:prstGeom>
                <a:blipFill>
                  <a:blip r:embed="rId8"/>
                  <a:stretch>
                    <a:fillRect b="-819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197BEC1-93A9-4782-A43E-DAF9AC729E05}"/>
                    </a:ext>
                  </a:extLst>
                </p:cNvPr>
                <p:cNvSpPr txBox="1"/>
                <p:nvPr/>
              </p:nvSpPr>
              <p:spPr>
                <a:xfrm>
                  <a:off x="8700867" y="4194642"/>
                  <a:ext cx="396046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197BEC1-93A9-4782-A43E-DAF9AC729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0867" y="4194642"/>
                  <a:ext cx="396046" cy="46851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90C5A97-6170-44B3-9629-E8C60AD45B62}"/>
                    </a:ext>
                  </a:extLst>
                </p:cNvPr>
                <p:cNvSpPr txBox="1"/>
                <p:nvPr/>
              </p:nvSpPr>
              <p:spPr>
                <a:xfrm>
                  <a:off x="7020055" y="4182164"/>
                  <a:ext cx="342858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90C5A97-6170-44B3-9629-E8C60AD45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055" y="4182164"/>
                  <a:ext cx="342858" cy="46851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7D13B99-58ED-4F03-BF10-E6B4E681FF23}"/>
                    </a:ext>
                  </a:extLst>
                </p:cNvPr>
                <p:cNvSpPr txBox="1"/>
                <p:nvPr/>
              </p:nvSpPr>
              <p:spPr>
                <a:xfrm>
                  <a:off x="6746627" y="2878502"/>
                  <a:ext cx="349390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7D13B99-58ED-4F03-BF10-E6B4E681FF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6627" y="2878502"/>
                  <a:ext cx="349390" cy="468518"/>
                </a:xfrm>
                <a:prstGeom prst="rect">
                  <a:avLst/>
                </a:prstGeom>
                <a:blipFill>
                  <a:blip r:embed="rId11"/>
                  <a:stretch>
                    <a:fillRect b="-1639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25917FF5-6B45-4D0F-A767-02AF58159AFB}"/>
              </a:ext>
            </a:extLst>
          </p:cNvPr>
          <p:cNvSpPr txBox="1">
            <a:spLocks/>
          </p:cNvSpPr>
          <p:nvPr/>
        </p:nvSpPr>
        <p:spPr>
          <a:xfrm>
            <a:off x="1187681" y="199422"/>
            <a:ext cx="3706762" cy="687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sz="3600" dirty="0"/>
              <a:t>Ejemplo: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3B52573B-B41E-4EE0-9263-80CBAA175F8D}"/>
              </a:ext>
            </a:extLst>
          </p:cNvPr>
          <p:cNvSpPr txBox="1">
            <a:spLocks/>
          </p:cNvSpPr>
          <p:nvPr/>
        </p:nvSpPr>
        <p:spPr>
          <a:xfrm>
            <a:off x="3786694" y="154484"/>
            <a:ext cx="7021730" cy="1202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GT" dirty="0"/>
              <a:t>Haciendo uso del teorema de </a:t>
            </a:r>
            <a:r>
              <a:rPr lang="es-GT" dirty="0" err="1"/>
              <a:t>Kuratowski</a:t>
            </a:r>
            <a:r>
              <a:rPr lang="es-GT" dirty="0"/>
              <a:t> determinar si el grafo de Petersen de la figura No. 1 es plano o no.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44D6C2-0F2F-4530-9923-BBFF24A4F714}"/>
              </a:ext>
            </a:extLst>
          </p:cNvPr>
          <p:cNvSpPr txBox="1"/>
          <p:nvPr/>
        </p:nvSpPr>
        <p:spPr>
          <a:xfrm>
            <a:off x="5101925" y="5550933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GT" sz="1400"/>
              <a:t>Figura No. 1</a:t>
            </a:r>
          </a:p>
          <a:p>
            <a:pPr algn="ctr"/>
            <a:r>
              <a:rPr lang="es-GT" sz="1400"/>
              <a:t>Grafo de Petersen</a:t>
            </a:r>
          </a:p>
        </p:txBody>
      </p:sp>
    </p:spTree>
    <p:extLst>
      <p:ext uri="{BB962C8B-B14F-4D97-AF65-F5344CB8AC3E}">
        <p14:creationId xmlns:p14="http://schemas.microsoft.com/office/powerpoint/2010/main" val="89745925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B007-C14E-4FA3-B777-796935BA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57943"/>
          </a:xfrm>
        </p:spPr>
        <p:txBody>
          <a:bodyPr>
            <a:normAutofit/>
          </a:bodyPr>
          <a:lstStyle/>
          <a:p>
            <a:r>
              <a:rPr lang="es-GT" b="1" dirty="0"/>
              <a:t>SOLUCIÓN</a:t>
            </a:r>
            <a:r>
              <a:rPr lang="es-GT" dirty="0"/>
              <a:t>:</a:t>
            </a:r>
            <a:endParaRPr lang="es-GT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78FC2A-965B-4C81-88BD-E28353956F5D}"/>
                  </a:ext>
                </a:extLst>
              </p:cNvPr>
              <p:cNvSpPr txBox="1"/>
              <p:nvPr/>
            </p:nvSpPr>
            <p:spPr>
              <a:xfrm>
                <a:off x="685801" y="1773601"/>
                <a:ext cx="433251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Debido a que todos los vértices del grafo de Petersen son de grado tres, se busca si posee un subgrafo homeomorfo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</m:oMath>
                </a14:m>
                <a:endParaRPr lang="es-GT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78FC2A-965B-4C81-88BD-E28353956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1773601"/>
                <a:ext cx="4332514" cy="935513"/>
              </a:xfrm>
              <a:prstGeom prst="rect">
                <a:avLst/>
              </a:prstGeom>
              <a:blipFill>
                <a:blip r:embed="rId2"/>
                <a:stretch>
                  <a:fillRect l="-1268" t="-3922" r="-423" b="-9150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24ACAFAA-343F-4DAD-8289-9F898E3F66CE}"/>
              </a:ext>
            </a:extLst>
          </p:cNvPr>
          <p:cNvSpPr txBox="1"/>
          <p:nvPr/>
        </p:nvSpPr>
        <p:spPr>
          <a:xfrm>
            <a:off x="7206617" y="5428328"/>
            <a:ext cx="1493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1400" dirty="0"/>
              <a:t>Grafo de Petersen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A34A8E-E998-4EDB-9249-1D90CF2E4CFE}"/>
              </a:ext>
            </a:extLst>
          </p:cNvPr>
          <p:cNvGrpSpPr/>
          <p:nvPr/>
        </p:nvGrpSpPr>
        <p:grpSpPr>
          <a:xfrm>
            <a:off x="5878384" y="1227573"/>
            <a:ext cx="4360523" cy="3727356"/>
            <a:chOff x="5767261" y="822246"/>
            <a:chExt cx="4532705" cy="472835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519B306-2FAA-4355-B3DD-19A5E051C518}"/>
                </a:ext>
              </a:extLst>
            </p:cNvPr>
            <p:cNvGrpSpPr/>
            <p:nvPr/>
          </p:nvGrpSpPr>
          <p:grpSpPr>
            <a:xfrm>
              <a:off x="6096000" y="1256580"/>
              <a:ext cx="3799934" cy="3988697"/>
              <a:chOff x="6033904" y="1503594"/>
              <a:chExt cx="3799934" cy="3988697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0641CD64-D5CB-4850-9FEA-9664FD6D081A}"/>
                  </a:ext>
                </a:extLst>
              </p:cNvPr>
              <p:cNvGrpSpPr/>
              <p:nvPr/>
            </p:nvGrpSpPr>
            <p:grpSpPr>
              <a:xfrm>
                <a:off x="6033904" y="1503594"/>
                <a:ext cx="3799934" cy="3988697"/>
                <a:chOff x="6033904" y="1503594"/>
                <a:chExt cx="3799934" cy="3988697"/>
              </a:xfrm>
            </p:grpSpPr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FA74CBA9-598D-492C-8BF1-4C83DD131C7B}"/>
                    </a:ext>
                  </a:extLst>
                </p:cNvPr>
                <p:cNvSpPr/>
                <p:nvPr/>
              </p:nvSpPr>
              <p:spPr>
                <a:xfrm>
                  <a:off x="7854357" y="1503594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189B2179-AF74-4532-9B09-4E0F893EEA86}"/>
                    </a:ext>
                  </a:extLst>
                </p:cNvPr>
                <p:cNvSpPr/>
                <p:nvPr/>
              </p:nvSpPr>
              <p:spPr>
                <a:xfrm>
                  <a:off x="6033904" y="2983861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50490D1F-F4A6-4705-B4BC-1694DD8CE61A}"/>
                    </a:ext>
                  </a:extLst>
                </p:cNvPr>
                <p:cNvSpPr/>
                <p:nvPr/>
              </p:nvSpPr>
              <p:spPr>
                <a:xfrm>
                  <a:off x="9674811" y="2983861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CAE0512C-0D4D-4EAC-9F14-5F5DB858698C}"/>
                    </a:ext>
                  </a:extLst>
                </p:cNvPr>
                <p:cNvSpPr/>
                <p:nvPr/>
              </p:nvSpPr>
              <p:spPr>
                <a:xfrm>
                  <a:off x="8955991" y="5325313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AC6081E1-158D-4A6C-BA8E-0F30A1A4F0BE}"/>
                    </a:ext>
                  </a:extLst>
                </p:cNvPr>
                <p:cNvSpPr/>
                <p:nvPr/>
              </p:nvSpPr>
              <p:spPr>
                <a:xfrm>
                  <a:off x="6726597" y="5325313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3A4D5632-9F7C-431B-889C-5ED6131F3EF6}"/>
                    </a:ext>
                  </a:extLst>
                </p:cNvPr>
                <p:cNvSpPr/>
                <p:nvPr/>
              </p:nvSpPr>
              <p:spPr>
                <a:xfrm>
                  <a:off x="6819174" y="2966443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4503921F-6174-40FA-A828-C24C94BF5265}"/>
                    </a:ext>
                  </a:extLst>
                </p:cNvPr>
                <p:cNvSpPr/>
                <p:nvPr/>
              </p:nvSpPr>
              <p:spPr>
                <a:xfrm>
                  <a:off x="7856630" y="2261240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8CA443E9-2454-450A-BD81-3B23FD52DF53}"/>
                    </a:ext>
                  </a:extLst>
                </p:cNvPr>
                <p:cNvSpPr/>
                <p:nvPr/>
              </p:nvSpPr>
              <p:spPr>
                <a:xfrm>
                  <a:off x="8834156" y="2968377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255F76E2-FC71-45F9-B9D3-48254D691B5A}"/>
                    </a:ext>
                  </a:extLst>
                </p:cNvPr>
                <p:cNvSpPr/>
                <p:nvPr/>
              </p:nvSpPr>
              <p:spPr>
                <a:xfrm>
                  <a:off x="7244395" y="4899937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57EB7B3B-FB42-4F19-86FE-BB455896B444}"/>
                    </a:ext>
                  </a:extLst>
                </p:cNvPr>
                <p:cNvSpPr/>
                <p:nvPr/>
              </p:nvSpPr>
              <p:spPr>
                <a:xfrm>
                  <a:off x="8508069" y="4841647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42D46387-B0CA-4140-8B8D-03F2B2B10BE1}"/>
                  </a:ext>
                </a:extLst>
              </p:cNvPr>
              <p:cNvGrpSpPr/>
              <p:nvPr/>
            </p:nvGrpSpPr>
            <p:grpSpPr>
              <a:xfrm>
                <a:off x="6095999" y="1567543"/>
                <a:ext cx="3675744" cy="3860799"/>
                <a:chOff x="6095999" y="1567543"/>
                <a:chExt cx="3675744" cy="3860799"/>
              </a:xfrm>
            </p:grpSpPr>
            <p:sp>
              <p:nvSpPr>
                <p:cNvPr id="70" name="Pentagon 69">
                  <a:extLst>
                    <a:ext uri="{FF2B5EF4-FFF2-40B4-BE49-F238E27FC236}">
                      <a16:creationId xmlns:a16="http://schemas.microsoft.com/office/drawing/2014/main" id="{1B4A816F-CFF0-4CA4-88FE-73D8D07FE5F2}"/>
                    </a:ext>
                  </a:extLst>
                </p:cNvPr>
                <p:cNvSpPr/>
                <p:nvPr/>
              </p:nvSpPr>
              <p:spPr>
                <a:xfrm>
                  <a:off x="6096000" y="1567543"/>
                  <a:ext cx="3675743" cy="3860799"/>
                </a:xfrm>
                <a:prstGeom prst="pentagon">
                  <a:avLst/>
                </a:prstGeom>
                <a:noFill/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 dirty="0"/>
                </a:p>
              </p:txBody>
            </p: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EED1A355-E3D5-417D-B3DA-E593435A2A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32738" y="1587083"/>
                  <a:ext cx="0" cy="738106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710F480E-9237-436E-B45E-2E7D3B74DA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5999" y="3051866"/>
                  <a:ext cx="789624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010F2081-3A8A-438F-94FC-9A32326191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55991" y="3051866"/>
                  <a:ext cx="789624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F62AC953-BFCB-4106-840E-E8995BCD30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06110" y="4963886"/>
                  <a:ext cx="517799" cy="444916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9EE7F82B-C72E-4454-821E-B4E2AB152A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587873" y="4963886"/>
                  <a:ext cx="405310" cy="436208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F3341C64-0405-45F4-8370-05550BC38B01}"/>
                    </a:ext>
                  </a:extLst>
                </p:cNvPr>
                <p:cNvCxnSpPr>
                  <a:cxnSpLocks/>
                  <a:stCxn id="86" idx="5"/>
                  <a:endCxn id="90" idx="1"/>
                </p:cNvCxnSpPr>
                <p:nvPr/>
              </p:nvCxnSpPr>
              <p:spPr>
                <a:xfrm>
                  <a:off x="6954912" y="3108968"/>
                  <a:ext cx="1576446" cy="1757132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26E1BB68-91DF-4975-89E4-71FF038B8195}"/>
                    </a:ext>
                  </a:extLst>
                </p:cNvPr>
                <p:cNvCxnSpPr>
                  <a:cxnSpLocks/>
                  <a:stCxn id="87" idx="4"/>
                  <a:endCxn id="90" idx="0"/>
                </p:cNvCxnSpPr>
                <p:nvPr/>
              </p:nvCxnSpPr>
              <p:spPr>
                <a:xfrm>
                  <a:off x="7936144" y="2428218"/>
                  <a:ext cx="651439" cy="2413429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27D9C253-2C50-423F-A30E-6BD93466D5AA}"/>
                    </a:ext>
                  </a:extLst>
                </p:cNvPr>
                <p:cNvCxnSpPr>
                  <a:cxnSpLocks/>
                  <a:stCxn id="87" idx="4"/>
                  <a:endCxn id="89" idx="0"/>
                </p:cNvCxnSpPr>
                <p:nvPr/>
              </p:nvCxnSpPr>
              <p:spPr>
                <a:xfrm flipH="1">
                  <a:off x="7323909" y="2428218"/>
                  <a:ext cx="612235" cy="2471719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5B3F7D2A-47FC-4EBF-8C0A-18AE91412A6A}"/>
                    </a:ext>
                  </a:extLst>
                </p:cNvPr>
                <p:cNvCxnSpPr>
                  <a:cxnSpLocks/>
                  <a:stCxn id="86" idx="6"/>
                  <a:endCxn id="88" idx="2"/>
                </p:cNvCxnSpPr>
                <p:nvPr/>
              </p:nvCxnSpPr>
              <p:spPr>
                <a:xfrm>
                  <a:off x="6978201" y="3049932"/>
                  <a:ext cx="1855955" cy="1934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F268AFEF-A5BE-46FF-B78F-A43460E45EB4}"/>
                    </a:ext>
                  </a:extLst>
                </p:cNvPr>
                <p:cNvCxnSpPr>
                  <a:cxnSpLocks/>
                  <a:stCxn id="88" idx="3"/>
                  <a:endCxn id="89" idx="7"/>
                </p:cNvCxnSpPr>
                <p:nvPr/>
              </p:nvCxnSpPr>
              <p:spPr>
                <a:xfrm flipH="1">
                  <a:off x="7380133" y="3110902"/>
                  <a:ext cx="1477312" cy="1813488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38CD2D1-67E3-4565-9B99-730A4F9D6FC2}"/>
                    </a:ext>
                  </a:extLst>
                </p:cNvPr>
                <p:cNvSpPr txBox="1"/>
                <p:nvPr/>
              </p:nvSpPr>
              <p:spPr>
                <a:xfrm>
                  <a:off x="7852209" y="822246"/>
                  <a:ext cx="397779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38CD2D1-67E3-4565-9B99-730A4F9D6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2209" y="822246"/>
                  <a:ext cx="397779" cy="46851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4CD6C29-5CE6-45CA-8426-58401BC32E4F}"/>
                    </a:ext>
                  </a:extLst>
                </p:cNvPr>
                <p:cNvSpPr txBox="1"/>
                <p:nvPr/>
              </p:nvSpPr>
              <p:spPr>
                <a:xfrm>
                  <a:off x="9906119" y="2433586"/>
                  <a:ext cx="393847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4CD6C29-5CE6-45CA-8426-58401BC32E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119" y="2433586"/>
                  <a:ext cx="393847" cy="46851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0320892-D9B3-485A-BF44-7EF61BA684D9}"/>
                    </a:ext>
                  </a:extLst>
                </p:cNvPr>
                <p:cNvSpPr txBox="1"/>
                <p:nvPr/>
              </p:nvSpPr>
              <p:spPr>
                <a:xfrm>
                  <a:off x="9303125" y="5046148"/>
                  <a:ext cx="376184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0320892-D9B3-485A-BF44-7EF61BA684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3125" y="5046148"/>
                  <a:ext cx="376184" cy="46851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FC6C60B-16C4-4369-8C91-BAF73F2EE2CB}"/>
                    </a:ext>
                  </a:extLst>
                </p:cNvPr>
                <p:cNvSpPr txBox="1"/>
                <p:nvPr/>
              </p:nvSpPr>
              <p:spPr>
                <a:xfrm>
                  <a:off x="6382320" y="5082085"/>
                  <a:ext cx="404511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FC6C60B-16C4-4369-8C91-BAF73F2EE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2320" y="5082085"/>
                  <a:ext cx="404511" cy="46851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5193B34-5A24-4CEA-AB70-14979B1345A5}"/>
                    </a:ext>
                  </a:extLst>
                </p:cNvPr>
                <p:cNvSpPr txBox="1"/>
                <p:nvPr/>
              </p:nvSpPr>
              <p:spPr>
                <a:xfrm>
                  <a:off x="5767261" y="2433586"/>
                  <a:ext cx="382183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5193B34-5A24-4CEA-AB70-14979B1345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7261" y="2433586"/>
                  <a:ext cx="382183" cy="46851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5CD8BB8-58C0-4052-802A-2AF5906DB9FD}"/>
                    </a:ext>
                  </a:extLst>
                </p:cNvPr>
                <p:cNvSpPr txBox="1"/>
                <p:nvPr/>
              </p:nvSpPr>
              <p:spPr>
                <a:xfrm>
                  <a:off x="8153861" y="1893051"/>
                  <a:ext cx="397246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5CD8BB8-58C0-4052-802A-2AF5906DB9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3861" y="1893051"/>
                  <a:ext cx="397246" cy="468518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894FA29-CD2D-4EF5-BE59-F45FBE7D8A43}"/>
                    </a:ext>
                  </a:extLst>
                </p:cNvPr>
                <p:cNvSpPr txBox="1"/>
                <p:nvPr/>
              </p:nvSpPr>
              <p:spPr>
                <a:xfrm>
                  <a:off x="9100237" y="2861955"/>
                  <a:ext cx="409377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894FA29-CD2D-4EF5-BE59-F45FBE7D8A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237" y="2861955"/>
                  <a:ext cx="409377" cy="468518"/>
                </a:xfrm>
                <a:prstGeom prst="rect">
                  <a:avLst/>
                </a:prstGeom>
                <a:blipFill>
                  <a:blip r:embed="rId9"/>
                  <a:stretch>
                    <a:fillRect b="-983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34B5484-4EBB-40F0-A116-5D5EE35A2A64}"/>
                    </a:ext>
                  </a:extLst>
                </p:cNvPr>
                <p:cNvSpPr txBox="1"/>
                <p:nvPr/>
              </p:nvSpPr>
              <p:spPr>
                <a:xfrm>
                  <a:off x="8700867" y="4194642"/>
                  <a:ext cx="396046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34B5484-4EBB-40F0-A116-5D5EE35A2A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0867" y="4194642"/>
                  <a:ext cx="396046" cy="46851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FE7E305-BC18-4B92-9D70-50C6F8CBB4A8}"/>
                    </a:ext>
                  </a:extLst>
                </p:cNvPr>
                <p:cNvSpPr txBox="1"/>
                <p:nvPr/>
              </p:nvSpPr>
              <p:spPr>
                <a:xfrm>
                  <a:off x="7020055" y="4182164"/>
                  <a:ext cx="342858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FE7E305-BC18-4B92-9D70-50C6F8CBB4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055" y="4182164"/>
                  <a:ext cx="342858" cy="46851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543A35A-3117-4662-972F-C23A792B7267}"/>
                    </a:ext>
                  </a:extLst>
                </p:cNvPr>
                <p:cNvSpPr txBox="1"/>
                <p:nvPr/>
              </p:nvSpPr>
              <p:spPr>
                <a:xfrm>
                  <a:off x="6746627" y="2878502"/>
                  <a:ext cx="349390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543A35A-3117-4662-972F-C23A792B7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6627" y="2878502"/>
                  <a:ext cx="349390" cy="468518"/>
                </a:xfrm>
                <a:prstGeom prst="rect">
                  <a:avLst/>
                </a:prstGeom>
                <a:blipFill>
                  <a:blip r:embed="rId12"/>
                  <a:stretch>
                    <a:fillRect b="-1639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2665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1651A334-74C0-4336-914B-7B1B30666D59}"/>
              </a:ext>
            </a:extLst>
          </p:cNvPr>
          <p:cNvGrpSpPr/>
          <p:nvPr/>
        </p:nvGrpSpPr>
        <p:grpSpPr>
          <a:xfrm>
            <a:off x="693693" y="1396420"/>
            <a:ext cx="4360523" cy="4694730"/>
            <a:chOff x="5767261" y="822246"/>
            <a:chExt cx="4532705" cy="4728357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C39F3BA-5817-475C-A49C-4C4114336174}"/>
                </a:ext>
              </a:extLst>
            </p:cNvPr>
            <p:cNvGrpSpPr/>
            <p:nvPr/>
          </p:nvGrpSpPr>
          <p:grpSpPr>
            <a:xfrm>
              <a:off x="6096000" y="1256580"/>
              <a:ext cx="3799934" cy="3988697"/>
              <a:chOff x="6033904" y="1503594"/>
              <a:chExt cx="3799934" cy="3988697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0F71B84F-0765-4B32-93DE-E2D129CABB8A}"/>
                  </a:ext>
                </a:extLst>
              </p:cNvPr>
              <p:cNvGrpSpPr/>
              <p:nvPr/>
            </p:nvGrpSpPr>
            <p:grpSpPr>
              <a:xfrm>
                <a:off x="6033904" y="1503594"/>
                <a:ext cx="3799934" cy="3988697"/>
                <a:chOff x="6033904" y="1503594"/>
                <a:chExt cx="3799934" cy="3988697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BA9A2799-F2C5-4E57-9482-EB9C5E862F83}"/>
                    </a:ext>
                  </a:extLst>
                </p:cNvPr>
                <p:cNvSpPr/>
                <p:nvPr/>
              </p:nvSpPr>
              <p:spPr>
                <a:xfrm>
                  <a:off x="7854357" y="1503594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D57F2362-2803-453B-86C1-62AA7616859F}"/>
                    </a:ext>
                  </a:extLst>
                </p:cNvPr>
                <p:cNvSpPr/>
                <p:nvPr/>
              </p:nvSpPr>
              <p:spPr>
                <a:xfrm>
                  <a:off x="6033904" y="2983861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5AE6D617-A7FB-48DD-A4C6-3AE7A4878CF5}"/>
                    </a:ext>
                  </a:extLst>
                </p:cNvPr>
                <p:cNvSpPr/>
                <p:nvPr/>
              </p:nvSpPr>
              <p:spPr>
                <a:xfrm>
                  <a:off x="9674811" y="2983861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42206B54-20C6-402B-896D-CDCFB9D7657A}"/>
                    </a:ext>
                  </a:extLst>
                </p:cNvPr>
                <p:cNvSpPr/>
                <p:nvPr/>
              </p:nvSpPr>
              <p:spPr>
                <a:xfrm>
                  <a:off x="8955991" y="5325313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313F4FC5-21A4-4842-B5AE-58681948DAD4}"/>
                    </a:ext>
                  </a:extLst>
                </p:cNvPr>
                <p:cNvSpPr/>
                <p:nvPr/>
              </p:nvSpPr>
              <p:spPr>
                <a:xfrm>
                  <a:off x="6726597" y="5325313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DCC787C5-D23E-4223-816C-8A61C9D45778}"/>
                    </a:ext>
                  </a:extLst>
                </p:cNvPr>
                <p:cNvSpPr/>
                <p:nvPr/>
              </p:nvSpPr>
              <p:spPr>
                <a:xfrm>
                  <a:off x="6819174" y="2966443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CB5B890F-0989-4596-9B66-3580C441A033}"/>
                    </a:ext>
                  </a:extLst>
                </p:cNvPr>
                <p:cNvSpPr/>
                <p:nvPr/>
              </p:nvSpPr>
              <p:spPr>
                <a:xfrm>
                  <a:off x="7856630" y="2261240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7A8928AF-387E-41A4-B913-7FD52F21DB26}"/>
                    </a:ext>
                  </a:extLst>
                </p:cNvPr>
                <p:cNvSpPr/>
                <p:nvPr/>
              </p:nvSpPr>
              <p:spPr>
                <a:xfrm>
                  <a:off x="8834156" y="2968377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A48429A2-0BE8-49C3-86F7-EDA91DED921C}"/>
                    </a:ext>
                  </a:extLst>
                </p:cNvPr>
                <p:cNvSpPr/>
                <p:nvPr/>
              </p:nvSpPr>
              <p:spPr>
                <a:xfrm>
                  <a:off x="7244395" y="4899937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CE7791E9-82F0-4573-BAA9-93D0978F1996}"/>
                    </a:ext>
                  </a:extLst>
                </p:cNvPr>
                <p:cNvSpPr/>
                <p:nvPr/>
              </p:nvSpPr>
              <p:spPr>
                <a:xfrm>
                  <a:off x="8508069" y="4841647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0637FBD2-2DAF-49F8-AA82-735E61FCCBDD}"/>
                  </a:ext>
                </a:extLst>
              </p:cNvPr>
              <p:cNvGrpSpPr/>
              <p:nvPr/>
            </p:nvGrpSpPr>
            <p:grpSpPr>
              <a:xfrm>
                <a:off x="6095999" y="1567543"/>
                <a:ext cx="3675744" cy="3860799"/>
                <a:chOff x="6095999" y="1567543"/>
                <a:chExt cx="3675744" cy="3860799"/>
              </a:xfrm>
            </p:grpSpPr>
            <p:sp>
              <p:nvSpPr>
                <p:cNvPr id="91" name="Pentagon 90">
                  <a:extLst>
                    <a:ext uri="{FF2B5EF4-FFF2-40B4-BE49-F238E27FC236}">
                      <a16:creationId xmlns:a16="http://schemas.microsoft.com/office/drawing/2014/main" id="{DD0D7193-000C-45D6-8A62-EDCC71EDCAEE}"/>
                    </a:ext>
                  </a:extLst>
                </p:cNvPr>
                <p:cNvSpPr/>
                <p:nvPr/>
              </p:nvSpPr>
              <p:spPr>
                <a:xfrm>
                  <a:off x="6096000" y="1567543"/>
                  <a:ext cx="3675743" cy="3860799"/>
                </a:xfrm>
                <a:prstGeom prst="pentagon">
                  <a:avLst/>
                </a:prstGeom>
                <a:noFill/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 dirty="0"/>
                </a:p>
              </p:txBody>
            </p: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F9DF1172-647F-4886-9EC8-7C2140180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32738" y="1587083"/>
                  <a:ext cx="0" cy="738106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56A6B061-F780-4957-86A3-4912F8EC7D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5999" y="3051866"/>
                  <a:ext cx="789624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E0F86DB9-756C-4CD5-8118-ECA18E293D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55991" y="3051866"/>
                  <a:ext cx="789624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F783CE43-1945-4D3B-960B-430322C50A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06110" y="4963886"/>
                  <a:ext cx="517799" cy="444916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F28A2A4-53C7-4900-A001-16306FD2C1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587873" y="4963886"/>
                  <a:ext cx="405310" cy="436208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14CCBB39-FC67-4D18-AF84-2ECB7F6E4365}"/>
                    </a:ext>
                  </a:extLst>
                </p:cNvPr>
                <p:cNvCxnSpPr>
                  <a:cxnSpLocks/>
                  <a:stCxn id="111" idx="5"/>
                  <a:endCxn id="115" idx="1"/>
                </p:cNvCxnSpPr>
                <p:nvPr/>
              </p:nvCxnSpPr>
              <p:spPr>
                <a:xfrm>
                  <a:off x="6954912" y="3108968"/>
                  <a:ext cx="1576446" cy="1757132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FD9FA7D-F3E1-455E-8951-F502C64ED6F9}"/>
                    </a:ext>
                  </a:extLst>
                </p:cNvPr>
                <p:cNvCxnSpPr>
                  <a:cxnSpLocks/>
                  <a:stCxn id="112" idx="4"/>
                  <a:endCxn id="115" idx="0"/>
                </p:cNvCxnSpPr>
                <p:nvPr/>
              </p:nvCxnSpPr>
              <p:spPr>
                <a:xfrm>
                  <a:off x="7936144" y="2428218"/>
                  <a:ext cx="651439" cy="2413429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76EA85AC-C2E3-4902-B9CB-6192F7173439}"/>
                    </a:ext>
                  </a:extLst>
                </p:cNvPr>
                <p:cNvCxnSpPr>
                  <a:cxnSpLocks/>
                  <a:stCxn id="112" idx="4"/>
                  <a:endCxn id="114" idx="0"/>
                </p:cNvCxnSpPr>
                <p:nvPr/>
              </p:nvCxnSpPr>
              <p:spPr>
                <a:xfrm flipH="1">
                  <a:off x="7323909" y="2428218"/>
                  <a:ext cx="612235" cy="2471719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C29BF6CE-F6A0-4D6F-9816-6AE00B48EFE6}"/>
                    </a:ext>
                  </a:extLst>
                </p:cNvPr>
                <p:cNvCxnSpPr>
                  <a:cxnSpLocks/>
                  <a:stCxn id="111" idx="6"/>
                  <a:endCxn id="113" idx="2"/>
                </p:cNvCxnSpPr>
                <p:nvPr/>
              </p:nvCxnSpPr>
              <p:spPr>
                <a:xfrm>
                  <a:off x="6978201" y="3049932"/>
                  <a:ext cx="1855955" cy="1934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234FFD43-3B79-4A88-BA05-F0520E1E269D}"/>
                    </a:ext>
                  </a:extLst>
                </p:cNvPr>
                <p:cNvCxnSpPr>
                  <a:cxnSpLocks/>
                  <a:stCxn id="113" idx="3"/>
                  <a:endCxn id="114" idx="7"/>
                </p:cNvCxnSpPr>
                <p:nvPr/>
              </p:nvCxnSpPr>
              <p:spPr>
                <a:xfrm flipH="1">
                  <a:off x="7380133" y="3110902"/>
                  <a:ext cx="1477312" cy="1813488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36722B7-4A79-470B-85F3-DFDAC8971BE8}"/>
                    </a:ext>
                  </a:extLst>
                </p:cNvPr>
                <p:cNvSpPr txBox="1"/>
                <p:nvPr/>
              </p:nvSpPr>
              <p:spPr>
                <a:xfrm>
                  <a:off x="7852209" y="822246"/>
                  <a:ext cx="397779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36722B7-4A79-470B-85F3-DFDAC8971B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2209" y="822246"/>
                  <a:ext cx="397779" cy="46851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0F1F0A9-5F3A-4FC3-8140-DE8C40F92A69}"/>
                    </a:ext>
                  </a:extLst>
                </p:cNvPr>
                <p:cNvSpPr txBox="1"/>
                <p:nvPr/>
              </p:nvSpPr>
              <p:spPr>
                <a:xfrm>
                  <a:off x="9906119" y="2433586"/>
                  <a:ext cx="393847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0F1F0A9-5F3A-4FC3-8140-DE8C40F92A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119" y="2433586"/>
                  <a:ext cx="393847" cy="46851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5364619-654B-45B9-8E8E-18555D0498A0}"/>
                    </a:ext>
                  </a:extLst>
                </p:cNvPr>
                <p:cNvSpPr txBox="1"/>
                <p:nvPr/>
              </p:nvSpPr>
              <p:spPr>
                <a:xfrm>
                  <a:off x="9303125" y="5046148"/>
                  <a:ext cx="376184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5364619-654B-45B9-8E8E-18555D0498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3125" y="5046148"/>
                  <a:ext cx="376184" cy="46851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90D920A-4E48-431B-A4FA-896A1FF24D63}"/>
                    </a:ext>
                  </a:extLst>
                </p:cNvPr>
                <p:cNvSpPr txBox="1"/>
                <p:nvPr/>
              </p:nvSpPr>
              <p:spPr>
                <a:xfrm>
                  <a:off x="6382320" y="5082085"/>
                  <a:ext cx="404511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90D920A-4E48-431B-A4FA-896A1FF24D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2320" y="5082085"/>
                  <a:ext cx="404511" cy="46851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F513F204-4846-4EDF-B5E9-95A8FC62807C}"/>
                    </a:ext>
                  </a:extLst>
                </p:cNvPr>
                <p:cNvSpPr txBox="1"/>
                <p:nvPr/>
              </p:nvSpPr>
              <p:spPr>
                <a:xfrm>
                  <a:off x="5767261" y="2433586"/>
                  <a:ext cx="382183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F513F204-4846-4EDF-B5E9-95A8FC6280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7261" y="2433586"/>
                  <a:ext cx="382183" cy="46851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895B9FD-3DE1-4056-9784-208FC2618B95}"/>
                    </a:ext>
                  </a:extLst>
                </p:cNvPr>
                <p:cNvSpPr txBox="1"/>
                <p:nvPr/>
              </p:nvSpPr>
              <p:spPr>
                <a:xfrm>
                  <a:off x="8153861" y="1893051"/>
                  <a:ext cx="397246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895B9FD-3DE1-4056-9784-208FC2618B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3861" y="1893051"/>
                  <a:ext cx="397246" cy="46851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DF43451-DE67-432A-88A3-A70C94A3EE82}"/>
                    </a:ext>
                  </a:extLst>
                </p:cNvPr>
                <p:cNvSpPr txBox="1"/>
                <p:nvPr/>
              </p:nvSpPr>
              <p:spPr>
                <a:xfrm>
                  <a:off x="9100237" y="2861955"/>
                  <a:ext cx="409377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BDF43451-DE67-432A-88A3-A70C94A3EE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237" y="2861955"/>
                  <a:ext cx="409377" cy="46851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8D61A85-1F3D-4926-B62D-0E1B8FB11BA4}"/>
                    </a:ext>
                  </a:extLst>
                </p:cNvPr>
                <p:cNvSpPr txBox="1"/>
                <p:nvPr/>
              </p:nvSpPr>
              <p:spPr>
                <a:xfrm>
                  <a:off x="8700867" y="4194642"/>
                  <a:ext cx="396046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8D61A85-1F3D-4926-B62D-0E1B8FB11B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0867" y="4194642"/>
                  <a:ext cx="396046" cy="46851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4ABD3939-195B-4358-9F86-2E421D8182E8}"/>
                    </a:ext>
                  </a:extLst>
                </p:cNvPr>
                <p:cNvSpPr txBox="1"/>
                <p:nvPr/>
              </p:nvSpPr>
              <p:spPr>
                <a:xfrm>
                  <a:off x="7020055" y="4182164"/>
                  <a:ext cx="342858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4ABD3939-195B-4358-9F86-2E421D8182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055" y="4182164"/>
                  <a:ext cx="342858" cy="46851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195DA660-E47C-4092-A5DB-A73301590FF2}"/>
                    </a:ext>
                  </a:extLst>
                </p:cNvPr>
                <p:cNvSpPr txBox="1"/>
                <p:nvPr/>
              </p:nvSpPr>
              <p:spPr>
                <a:xfrm>
                  <a:off x="6746627" y="2878502"/>
                  <a:ext cx="349390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195DA660-E47C-4092-A5DB-A73301590F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6627" y="2878502"/>
                  <a:ext cx="349390" cy="46851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B78FC2A-965B-4C81-88BD-E28353956F5D}"/>
              </a:ext>
            </a:extLst>
          </p:cNvPr>
          <p:cNvSpPr txBox="1"/>
          <p:nvPr/>
        </p:nvSpPr>
        <p:spPr>
          <a:xfrm>
            <a:off x="612931" y="439550"/>
            <a:ext cx="10755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1.] Se selecciona el vértice “a” como el primer vértice del conjunto superior V</a:t>
            </a:r>
            <a:r>
              <a:rPr lang="es-GT" sz="1200" dirty="0"/>
              <a:t>1</a:t>
            </a:r>
            <a:r>
              <a:rPr lang="es-GT" dirty="0"/>
              <a:t> (encerrado en un cuadro rojo) y los vértices “e”, “f” y “b” como los tres vértices del conjunto V</a:t>
            </a:r>
            <a:r>
              <a:rPr lang="es-GT" sz="1200" dirty="0"/>
              <a:t>2</a:t>
            </a:r>
            <a:r>
              <a:rPr lang="es-GT" dirty="0"/>
              <a:t> (encerrados en círculos rojos) y se utilizan las aristas señaladas con una pequeña línea roja.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B795508-ADFA-4FD6-919A-0D01BB5CC0E2}"/>
              </a:ext>
            </a:extLst>
          </p:cNvPr>
          <p:cNvSpPr/>
          <p:nvPr/>
        </p:nvSpPr>
        <p:spPr>
          <a:xfrm>
            <a:off x="2697879" y="1771728"/>
            <a:ext cx="301652" cy="288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BB0FB07-2366-4C43-A61C-6182B82BCCA3}"/>
              </a:ext>
            </a:extLst>
          </p:cNvPr>
          <p:cNvSpPr/>
          <p:nvPr/>
        </p:nvSpPr>
        <p:spPr>
          <a:xfrm>
            <a:off x="924323" y="3191258"/>
            <a:ext cx="347224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9E4EE90-8E19-4F02-A233-F6839285725D}"/>
              </a:ext>
            </a:extLst>
          </p:cNvPr>
          <p:cNvSpPr/>
          <p:nvPr/>
        </p:nvSpPr>
        <p:spPr>
          <a:xfrm>
            <a:off x="2668457" y="2470512"/>
            <a:ext cx="347224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0B5A5CD-68FC-44AC-AAF0-D37491651ADE}"/>
              </a:ext>
            </a:extLst>
          </p:cNvPr>
          <p:cNvSpPr/>
          <p:nvPr/>
        </p:nvSpPr>
        <p:spPr>
          <a:xfrm>
            <a:off x="4439051" y="3212059"/>
            <a:ext cx="347224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312270-30E9-41CA-8127-F9D09DE867FE}"/>
              </a:ext>
            </a:extLst>
          </p:cNvPr>
          <p:cNvSpPr/>
          <p:nvPr/>
        </p:nvSpPr>
        <p:spPr>
          <a:xfrm>
            <a:off x="8248014" y="2573279"/>
            <a:ext cx="159027" cy="16697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CAE892F-0895-49E9-B53F-206FEF1E35F0}"/>
              </a:ext>
            </a:extLst>
          </p:cNvPr>
          <p:cNvSpPr/>
          <p:nvPr/>
        </p:nvSpPr>
        <p:spPr>
          <a:xfrm>
            <a:off x="6427561" y="4053546"/>
            <a:ext cx="159027" cy="16697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D759A35-1FCC-4003-8596-0407842C6CA3}"/>
              </a:ext>
            </a:extLst>
          </p:cNvPr>
          <p:cNvSpPr/>
          <p:nvPr/>
        </p:nvSpPr>
        <p:spPr>
          <a:xfrm>
            <a:off x="10140194" y="4053546"/>
            <a:ext cx="159027" cy="16697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7B78B2C-1107-43B9-BBA5-23226DEC77C8}"/>
              </a:ext>
            </a:extLst>
          </p:cNvPr>
          <p:cNvSpPr/>
          <p:nvPr/>
        </p:nvSpPr>
        <p:spPr>
          <a:xfrm>
            <a:off x="8259567" y="4053546"/>
            <a:ext cx="159027" cy="16697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F035173-7767-4F90-AE86-3671D0802A8E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8326395" y="2656768"/>
            <a:ext cx="12686" cy="139677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A3F05F7-B393-4E9F-9A69-1342D0C42CDF}"/>
              </a:ext>
            </a:extLst>
          </p:cNvPr>
          <p:cNvSpPr txBox="1"/>
          <p:nvPr/>
        </p:nvSpPr>
        <p:spPr>
          <a:xfrm>
            <a:off x="8183770" y="213894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2CF67B-29D1-4CC1-AC2E-82E76119B053}"/>
              </a:ext>
            </a:extLst>
          </p:cNvPr>
          <p:cNvSpPr txBox="1"/>
          <p:nvPr/>
        </p:nvSpPr>
        <p:spPr>
          <a:xfrm>
            <a:off x="10033878" y="43880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EF1CF9-0A1C-4093-8141-5D29F5B685CE}"/>
              </a:ext>
            </a:extLst>
          </p:cNvPr>
          <p:cNvSpPr txBox="1"/>
          <p:nvPr/>
        </p:nvSpPr>
        <p:spPr>
          <a:xfrm>
            <a:off x="6344200" y="42232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0C82A5-66C7-49E9-A2FE-BEECCB4E53C9}"/>
              </a:ext>
            </a:extLst>
          </p:cNvPr>
          <p:cNvSpPr txBox="1"/>
          <p:nvPr/>
        </p:nvSpPr>
        <p:spPr>
          <a:xfrm>
            <a:off x="8211481" y="435468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f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7EFEBA-9C8E-41C2-A15B-9D18B0002FE9}"/>
              </a:ext>
            </a:extLst>
          </p:cNvPr>
          <p:cNvCxnSpPr>
            <a:stCxn id="97" idx="7"/>
            <a:endCxn id="96" idx="3"/>
          </p:cNvCxnSpPr>
          <p:nvPr/>
        </p:nvCxnSpPr>
        <p:spPr>
          <a:xfrm flipV="1">
            <a:off x="6563299" y="2715804"/>
            <a:ext cx="1708004" cy="1362195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BAAF72-2451-4BAF-942B-E314BF5BDD0A}"/>
              </a:ext>
            </a:extLst>
          </p:cNvPr>
          <p:cNvCxnSpPr>
            <a:cxnSpLocks/>
            <a:stCxn id="96" idx="5"/>
            <a:endCxn id="98" idx="1"/>
          </p:cNvCxnSpPr>
          <p:nvPr/>
        </p:nvCxnSpPr>
        <p:spPr>
          <a:xfrm>
            <a:off x="8383752" y="2715804"/>
            <a:ext cx="1779731" cy="1362195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330794-BA78-416B-ADD9-6CAA04302A30}"/>
              </a:ext>
            </a:extLst>
          </p:cNvPr>
          <p:cNvCxnSpPr/>
          <p:nvPr/>
        </p:nvCxnSpPr>
        <p:spPr>
          <a:xfrm>
            <a:off x="1793389" y="2573279"/>
            <a:ext cx="199184" cy="1669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6A927A4-63C6-44ED-83DF-357AED68C5A4}"/>
              </a:ext>
            </a:extLst>
          </p:cNvPr>
          <p:cNvCxnSpPr>
            <a:cxnSpLocks/>
          </p:cNvCxnSpPr>
          <p:nvPr/>
        </p:nvCxnSpPr>
        <p:spPr>
          <a:xfrm flipH="1">
            <a:off x="3633238" y="2478561"/>
            <a:ext cx="267711" cy="1966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933776C-3B1F-44A9-8C54-9D823735EE6C}"/>
              </a:ext>
            </a:extLst>
          </p:cNvPr>
          <p:cNvCxnSpPr/>
          <p:nvPr/>
        </p:nvCxnSpPr>
        <p:spPr>
          <a:xfrm>
            <a:off x="2734827" y="2271855"/>
            <a:ext cx="2310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46F6DB8-2E76-4068-9E3E-7F6BFB7660F6}"/>
              </a:ext>
            </a:extLst>
          </p:cNvPr>
          <p:cNvSpPr txBox="1"/>
          <p:nvPr/>
        </p:nvSpPr>
        <p:spPr>
          <a:xfrm>
            <a:off x="1894756" y="6172110"/>
            <a:ext cx="189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1400" dirty="0"/>
              <a:t>Grafo de Petersen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C3005BB-AC97-4B19-B3DF-8ABC03A75539}"/>
                  </a:ext>
                </a:extLst>
              </p:cNvPr>
              <p:cNvSpPr txBox="1"/>
              <p:nvPr/>
            </p:nvSpPr>
            <p:spPr>
              <a:xfrm>
                <a:off x="6605259" y="6132094"/>
                <a:ext cx="3638674" cy="31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GT" sz="1400" dirty="0"/>
                  <a:t>Grafo homeomorfo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</m:oMath>
                </a14:m>
                <a:r>
                  <a:rPr lang="es-GT" sz="1400" dirty="0"/>
                  <a:t> en formación</a:t>
                </a: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C3005BB-AC97-4B19-B3DF-8ABC03A75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259" y="6132094"/>
                <a:ext cx="3638674" cy="317203"/>
              </a:xfrm>
              <a:prstGeom prst="rect">
                <a:avLst/>
              </a:prstGeom>
              <a:blipFill>
                <a:blip r:embed="rId12"/>
                <a:stretch>
                  <a:fillRect t="-5769" r="-168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06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96" grpId="0" animBg="1"/>
      <p:bldP spid="97" grpId="0" animBg="1"/>
      <p:bldP spid="98" grpId="0" animBg="1"/>
      <p:bldP spid="102" grpId="0" animBg="1"/>
      <p:bldP spid="73" grpId="0"/>
      <p:bldP spid="74" grpId="0"/>
      <p:bldP spid="77" grpId="0"/>
      <p:bldP spid="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3B64B6-2CFE-417F-88E7-CAB24B0FA1CF}"/>
              </a:ext>
            </a:extLst>
          </p:cNvPr>
          <p:cNvCxnSpPr>
            <a:cxnSpLocks/>
            <a:stCxn id="104" idx="4"/>
            <a:endCxn id="97" idx="0"/>
          </p:cNvCxnSpPr>
          <p:nvPr/>
        </p:nvCxnSpPr>
        <p:spPr>
          <a:xfrm>
            <a:off x="7217693" y="2672514"/>
            <a:ext cx="1" cy="131328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F34D37A-7B3B-4695-9772-68EF7749686D}"/>
              </a:ext>
            </a:extLst>
          </p:cNvPr>
          <p:cNvSpPr/>
          <p:nvPr/>
        </p:nvSpPr>
        <p:spPr>
          <a:xfrm>
            <a:off x="6277045" y="2593570"/>
            <a:ext cx="2772356" cy="2552903"/>
          </a:xfrm>
          <a:custGeom>
            <a:avLst/>
            <a:gdLst>
              <a:gd name="connsiteX0" fmla="*/ 943556 w 2772356"/>
              <a:gd name="connsiteY0" fmla="*/ 0 h 2552903"/>
              <a:gd name="connsiteX1" fmla="*/ 83747 w 2772356"/>
              <a:gd name="connsiteY1" fmla="*/ 2497541 h 2552903"/>
              <a:gd name="connsiteX2" fmla="*/ 2772356 w 2772356"/>
              <a:gd name="connsiteY2" fmla="*/ 1487606 h 255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2356" h="2552903">
                <a:moveTo>
                  <a:pt x="943556" y="0"/>
                </a:moveTo>
                <a:cubicBezTo>
                  <a:pt x="361251" y="1124803"/>
                  <a:pt x="-221053" y="2249607"/>
                  <a:pt x="83747" y="2497541"/>
                </a:cubicBezTo>
                <a:cubicBezTo>
                  <a:pt x="388547" y="2745475"/>
                  <a:pt x="1580451" y="2116540"/>
                  <a:pt x="2772356" y="1487606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5C97742-74DF-42A3-BF96-BF62AF4CB9C8}"/>
              </a:ext>
            </a:extLst>
          </p:cNvPr>
          <p:cNvGrpSpPr/>
          <p:nvPr/>
        </p:nvGrpSpPr>
        <p:grpSpPr>
          <a:xfrm>
            <a:off x="894917" y="1455817"/>
            <a:ext cx="4360523" cy="4694730"/>
            <a:chOff x="5767261" y="822246"/>
            <a:chExt cx="4532705" cy="4728357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3B405CF-91F1-408B-A3C6-0FCFA01B7582}"/>
                </a:ext>
              </a:extLst>
            </p:cNvPr>
            <p:cNvGrpSpPr/>
            <p:nvPr/>
          </p:nvGrpSpPr>
          <p:grpSpPr>
            <a:xfrm>
              <a:off x="6096000" y="1256580"/>
              <a:ext cx="3799934" cy="3988697"/>
              <a:chOff x="6033904" y="1503594"/>
              <a:chExt cx="3799934" cy="3988697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756EEBF1-2467-42AB-8040-2E9DE6636E3D}"/>
                  </a:ext>
                </a:extLst>
              </p:cNvPr>
              <p:cNvGrpSpPr/>
              <p:nvPr/>
            </p:nvGrpSpPr>
            <p:grpSpPr>
              <a:xfrm>
                <a:off x="6033904" y="1503594"/>
                <a:ext cx="3799934" cy="3988697"/>
                <a:chOff x="6033904" y="1503594"/>
                <a:chExt cx="3799934" cy="3988697"/>
              </a:xfrm>
            </p:grpSpPr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ECC73EAC-24B2-40C0-9625-26A534A4D93C}"/>
                    </a:ext>
                  </a:extLst>
                </p:cNvPr>
                <p:cNvSpPr/>
                <p:nvPr/>
              </p:nvSpPr>
              <p:spPr>
                <a:xfrm>
                  <a:off x="7854357" y="1503594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9CB58452-BCD2-46E3-A056-2C78D70F9E48}"/>
                    </a:ext>
                  </a:extLst>
                </p:cNvPr>
                <p:cNvSpPr/>
                <p:nvPr/>
              </p:nvSpPr>
              <p:spPr>
                <a:xfrm>
                  <a:off x="6033904" y="2983861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ABD02505-E38F-4889-821B-2A3B0337DE12}"/>
                    </a:ext>
                  </a:extLst>
                </p:cNvPr>
                <p:cNvSpPr/>
                <p:nvPr/>
              </p:nvSpPr>
              <p:spPr>
                <a:xfrm>
                  <a:off x="9674811" y="2983861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9A8E967C-716E-4747-950B-DCCC2CA857DA}"/>
                    </a:ext>
                  </a:extLst>
                </p:cNvPr>
                <p:cNvSpPr/>
                <p:nvPr/>
              </p:nvSpPr>
              <p:spPr>
                <a:xfrm>
                  <a:off x="8955991" y="5325313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F6877348-2E05-472E-B370-9D1419984620}"/>
                    </a:ext>
                  </a:extLst>
                </p:cNvPr>
                <p:cNvSpPr/>
                <p:nvPr/>
              </p:nvSpPr>
              <p:spPr>
                <a:xfrm>
                  <a:off x="6726597" y="5325313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5D171D85-984B-450E-96FD-CC198F4CD5C0}"/>
                    </a:ext>
                  </a:extLst>
                </p:cNvPr>
                <p:cNvSpPr/>
                <p:nvPr/>
              </p:nvSpPr>
              <p:spPr>
                <a:xfrm>
                  <a:off x="6819174" y="2966443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0AEF408B-6C0E-4EFF-895B-054D9A039C30}"/>
                    </a:ext>
                  </a:extLst>
                </p:cNvPr>
                <p:cNvSpPr/>
                <p:nvPr/>
              </p:nvSpPr>
              <p:spPr>
                <a:xfrm>
                  <a:off x="7856630" y="2261240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3F5405C0-64D9-4C3E-AA3D-95CA7F2CFF4E}"/>
                    </a:ext>
                  </a:extLst>
                </p:cNvPr>
                <p:cNvSpPr/>
                <p:nvPr/>
              </p:nvSpPr>
              <p:spPr>
                <a:xfrm>
                  <a:off x="8834156" y="2968377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DB41F333-49C1-4CE5-A76F-688CE480DBD6}"/>
                    </a:ext>
                  </a:extLst>
                </p:cNvPr>
                <p:cNvSpPr/>
                <p:nvPr/>
              </p:nvSpPr>
              <p:spPr>
                <a:xfrm>
                  <a:off x="7244395" y="4899937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A0A9588B-8652-45A7-89D9-AD2B1358B073}"/>
                    </a:ext>
                  </a:extLst>
                </p:cNvPr>
                <p:cNvSpPr/>
                <p:nvPr/>
              </p:nvSpPr>
              <p:spPr>
                <a:xfrm>
                  <a:off x="8508069" y="4841647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FDABAE17-F4EF-4BB5-A39E-B0DD147BBA27}"/>
                  </a:ext>
                </a:extLst>
              </p:cNvPr>
              <p:cNvGrpSpPr/>
              <p:nvPr/>
            </p:nvGrpSpPr>
            <p:grpSpPr>
              <a:xfrm>
                <a:off x="6095999" y="1567543"/>
                <a:ext cx="3675744" cy="3860799"/>
                <a:chOff x="6095999" y="1567543"/>
                <a:chExt cx="3675744" cy="3860799"/>
              </a:xfrm>
            </p:grpSpPr>
            <p:sp>
              <p:nvSpPr>
                <p:cNvPr id="109" name="Pentagon 108">
                  <a:extLst>
                    <a:ext uri="{FF2B5EF4-FFF2-40B4-BE49-F238E27FC236}">
                      <a16:creationId xmlns:a16="http://schemas.microsoft.com/office/drawing/2014/main" id="{94CAAF40-4001-4607-B128-8FF48E2AA4B2}"/>
                    </a:ext>
                  </a:extLst>
                </p:cNvPr>
                <p:cNvSpPr/>
                <p:nvPr/>
              </p:nvSpPr>
              <p:spPr>
                <a:xfrm>
                  <a:off x="6096000" y="1567543"/>
                  <a:ext cx="3675743" cy="3860799"/>
                </a:xfrm>
                <a:prstGeom prst="pentagon">
                  <a:avLst/>
                </a:prstGeom>
                <a:noFill/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 dirty="0"/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1EAE1F34-CD35-4926-A648-4C82D1C004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32738" y="1587083"/>
                  <a:ext cx="0" cy="738106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C563D5B4-4530-47CF-B12D-90B03E5631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5999" y="3051866"/>
                  <a:ext cx="789624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49002545-842A-4ECA-B5C1-139DA57B56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55991" y="3051866"/>
                  <a:ext cx="789624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E2EBF2F3-6FAB-4243-99C3-AC3ECF65F9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06110" y="4963886"/>
                  <a:ext cx="517799" cy="444916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21650A3C-0773-4EFC-B3F2-699B594489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587873" y="4963886"/>
                  <a:ext cx="405310" cy="436208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4415C884-C2EF-4DE6-B406-F6B74C77BCB5}"/>
                    </a:ext>
                  </a:extLst>
                </p:cNvPr>
                <p:cNvCxnSpPr>
                  <a:cxnSpLocks/>
                  <a:stCxn id="125" idx="5"/>
                  <a:endCxn id="129" idx="1"/>
                </p:cNvCxnSpPr>
                <p:nvPr/>
              </p:nvCxnSpPr>
              <p:spPr>
                <a:xfrm>
                  <a:off x="6954912" y="3108968"/>
                  <a:ext cx="1576446" cy="1757132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08489F25-D128-47D2-8168-6B33220728E6}"/>
                    </a:ext>
                  </a:extLst>
                </p:cNvPr>
                <p:cNvCxnSpPr>
                  <a:cxnSpLocks/>
                  <a:stCxn id="126" idx="4"/>
                  <a:endCxn id="129" idx="0"/>
                </p:cNvCxnSpPr>
                <p:nvPr/>
              </p:nvCxnSpPr>
              <p:spPr>
                <a:xfrm>
                  <a:off x="7936144" y="2428218"/>
                  <a:ext cx="651439" cy="2413429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215EBB53-4EE3-47C6-B222-48EB7541EEDA}"/>
                    </a:ext>
                  </a:extLst>
                </p:cNvPr>
                <p:cNvCxnSpPr>
                  <a:cxnSpLocks/>
                  <a:stCxn id="126" idx="4"/>
                  <a:endCxn id="128" idx="0"/>
                </p:cNvCxnSpPr>
                <p:nvPr/>
              </p:nvCxnSpPr>
              <p:spPr>
                <a:xfrm flipH="1">
                  <a:off x="7323909" y="2428218"/>
                  <a:ext cx="612235" cy="2471719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9F8AE2E-0707-4E4F-9A80-555A0852DA8C}"/>
                    </a:ext>
                  </a:extLst>
                </p:cNvPr>
                <p:cNvCxnSpPr>
                  <a:cxnSpLocks/>
                  <a:stCxn id="125" idx="6"/>
                  <a:endCxn id="127" idx="2"/>
                </p:cNvCxnSpPr>
                <p:nvPr/>
              </p:nvCxnSpPr>
              <p:spPr>
                <a:xfrm>
                  <a:off x="6978201" y="3049932"/>
                  <a:ext cx="1855955" cy="1934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A4FC05B8-37DF-4B5E-9A06-F3C751F0EE1F}"/>
                    </a:ext>
                  </a:extLst>
                </p:cNvPr>
                <p:cNvCxnSpPr>
                  <a:cxnSpLocks/>
                  <a:stCxn id="127" idx="3"/>
                  <a:endCxn id="128" idx="7"/>
                </p:cNvCxnSpPr>
                <p:nvPr/>
              </p:nvCxnSpPr>
              <p:spPr>
                <a:xfrm flipH="1">
                  <a:off x="7380133" y="3110902"/>
                  <a:ext cx="1477312" cy="1813488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D484701B-F5E0-4D7C-AFB0-1D9DA30C430F}"/>
                    </a:ext>
                  </a:extLst>
                </p:cNvPr>
                <p:cNvSpPr txBox="1"/>
                <p:nvPr/>
              </p:nvSpPr>
              <p:spPr>
                <a:xfrm>
                  <a:off x="7852209" y="822246"/>
                  <a:ext cx="397779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D484701B-F5E0-4D7C-AFB0-1D9DA30C43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2209" y="822246"/>
                  <a:ext cx="397779" cy="46851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C4D9AFD6-702D-488F-9141-003FFFF56632}"/>
                    </a:ext>
                  </a:extLst>
                </p:cNvPr>
                <p:cNvSpPr txBox="1"/>
                <p:nvPr/>
              </p:nvSpPr>
              <p:spPr>
                <a:xfrm>
                  <a:off x="9906119" y="2433586"/>
                  <a:ext cx="393847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C4D9AFD6-702D-488F-9141-003FFFF566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119" y="2433586"/>
                  <a:ext cx="393847" cy="46851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5D91C082-18A0-40AC-896B-7460CD549717}"/>
                    </a:ext>
                  </a:extLst>
                </p:cNvPr>
                <p:cNvSpPr txBox="1"/>
                <p:nvPr/>
              </p:nvSpPr>
              <p:spPr>
                <a:xfrm>
                  <a:off x="9303125" y="5046148"/>
                  <a:ext cx="376184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5D91C082-18A0-40AC-896B-7460CD5497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3125" y="5046148"/>
                  <a:ext cx="376184" cy="46851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51F2C98-3CBA-43BE-AC6D-80CB1EE657F2}"/>
                    </a:ext>
                  </a:extLst>
                </p:cNvPr>
                <p:cNvSpPr txBox="1"/>
                <p:nvPr/>
              </p:nvSpPr>
              <p:spPr>
                <a:xfrm>
                  <a:off x="6382320" y="5082085"/>
                  <a:ext cx="404511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51F2C98-3CBA-43BE-AC6D-80CB1EE657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2320" y="5082085"/>
                  <a:ext cx="404511" cy="46851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56D26809-F849-410D-A325-C81092465DDE}"/>
                    </a:ext>
                  </a:extLst>
                </p:cNvPr>
                <p:cNvSpPr txBox="1"/>
                <p:nvPr/>
              </p:nvSpPr>
              <p:spPr>
                <a:xfrm>
                  <a:off x="5767261" y="2433586"/>
                  <a:ext cx="382183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56D26809-F849-410D-A325-C81092465D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7261" y="2433586"/>
                  <a:ext cx="382183" cy="46851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EED7E9CB-4D29-4E19-B1CC-6DC73BFC2B4A}"/>
                    </a:ext>
                  </a:extLst>
                </p:cNvPr>
                <p:cNvSpPr txBox="1"/>
                <p:nvPr/>
              </p:nvSpPr>
              <p:spPr>
                <a:xfrm>
                  <a:off x="8153861" y="1893051"/>
                  <a:ext cx="397246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EED7E9CB-4D29-4E19-B1CC-6DC73BFC2B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3861" y="1893051"/>
                  <a:ext cx="397246" cy="46851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C39913DD-22C3-468D-B4E5-524FC0234FE8}"/>
                    </a:ext>
                  </a:extLst>
                </p:cNvPr>
                <p:cNvSpPr txBox="1"/>
                <p:nvPr/>
              </p:nvSpPr>
              <p:spPr>
                <a:xfrm>
                  <a:off x="9100237" y="2861955"/>
                  <a:ext cx="409377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C39913DD-22C3-468D-B4E5-524FC0234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237" y="2861955"/>
                  <a:ext cx="409377" cy="46851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C77BBCBC-DBA3-4915-BB7D-B3CBCF277B89}"/>
                    </a:ext>
                  </a:extLst>
                </p:cNvPr>
                <p:cNvSpPr txBox="1"/>
                <p:nvPr/>
              </p:nvSpPr>
              <p:spPr>
                <a:xfrm>
                  <a:off x="8700867" y="4194642"/>
                  <a:ext cx="396046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C77BBCBC-DBA3-4915-BB7D-B3CBCF277B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0867" y="4194642"/>
                  <a:ext cx="396046" cy="46851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0DDD538-4E03-44CF-996A-D5AC147B3D80}"/>
                    </a:ext>
                  </a:extLst>
                </p:cNvPr>
                <p:cNvSpPr txBox="1"/>
                <p:nvPr/>
              </p:nvSpPr>
              <p:spPr>
                <a:xfrm>
                  <a:off x="7020055" y="4182164"/>
                  <a:ext cx="342858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0DDD538-4E03-44CF-996A-D5AC147B3D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055" y="4182164"/>
                  <a:ext cx="342858" cy="46851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8AFB63BC-68F8-49D9-82A5-FA76CC69AC6D}"/>
                    </a:ext>
                  </a:extLst>
                </p:cNvPr>
                <p:cNvSpPr txBox="1"/>
                <p:nvPr/>
              </p:nvSpPr>
              <p:spPr>
                <a:xfrm>
                  <a:off x="6746627" y="2878502"/>
                  <a:ext cx="349390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8AFB63BC-68F8-49D9-82A5-FA76CC69AC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6627" y="2878502"/>
                  <a:ext cx="349390" cy="46851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B78FC2A-965B-4C81-88BD-E28353956F5D}"/>
              </a:ext>
            </a:extLst>
          </p:cNvPr>
          <p:cNvSpPr txBox="1"/>
          <p:nvPr/>
        </p:nvSpPr>
        <p:spPr>
          <a:xfrm>
            <a:off x="554187" y="326971"/>
            <a:ext cx="10755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2.] Se selecciona el vértice “g” como el segundo vértice del conjunto superior V</a:t>
            </a:r>
            <a:r>
              <a:rPr lang="es-GT" sz="1200" dirty="0"/>
              <a:t>1</a:t>
            </a:r>
            <a:r>
              <a:rPr lang="es-GT" dirty="0"/>
              <a:t> (encerrado en un cuadro amarillo). Se une el vértice “g” con el vértice “e” a través del vértice “j”, se une el vértice “g” con el vértice “f” a través del vértice “i” y  el vértice “g” se une directamente con el vértice “b”, haciendo uso de las aristas con pequeños segmentos de recta amarillos.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B795508-ADFA-4FD6-919A-0D01BB5CC0E2}"/>
              </a:ext>
            </a:extLst>
          </p:cNvPr>
          <p:cNvSpPr/>
          <p:nvPr/>
        </p:nvSpPr>
        <p:spPr>
          <a:xfrm>
            <a:off x="2899103" y="1813707"/>
            <a:ext cx="301652" cy="288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BB0FB07-2366-4C43-A61C-6182B82BCCA3}"/>
              </a:ext>
            </a:extLst>
          </p:cNvPr>
          <p:cNvSpPr/>
          <p:nvPr/>
        </p:nvSpPr>
        <p:spPr>
          <a:xfrm>
            <a:off x="1108129" y="3250655"/>
            <a:ext cx="347224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9E4EE90-8E19-4F02-A233-F6839285725D}"/>
              </a:ext>
            </a:extLst>
          </p:cNvPr>
          <p:cNvSpPr/>
          <p:nvPr/>
        </p:nvSpPr>
        <p:spPr>
          <a:xfrm>
            <a:off x="2869681" y="2529909"/>
            <a:ext cx="347224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0B5A5CD-68FC-44AC-AAF0-D37491651ADE}"/>
              </a:ext>
            </a:extLst>
          </p:cNvPr>
          <p:cNvSpPr/>
          <p:nvPr/>
        </p:nvSpPr>
        <p:spPr>
          <a:xfrm>
            <a:off x="4640275" y="3271456"/>
            <a:ext cx="347224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312270-30E9-41CA-8127-F9D09DE867FE}"/>
              </a:ext>
            </a:extLst>
          </p:cNvPr>
          <p:cNvSpPr/>
          <p:nvPr/>
        </p:nvSpPr>
        <p:spPr>
          <a:xfrm>
            <a:off x="8958633" y="2505536"/>
            <a:ext cx="159027" cy="16697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CAE892F-0895-49E9-B53F-206FEF1E35F0}"/>
              </a:ext>
            </a:extLst>
          </p:cNvPr>
          <p:cNvSpPr/>
          <p:nvPr/>
        </p:nvSpPr>
        <p:spPr>
          <a:xfrm>
            <a:off x="7138180" y="3985803"/>
            <a:ext cx="159027" cy="16697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D759A35-1FCC-4003-8596-0407842C6CA3}"/>
              </a:ext>
            </a:extLst>
          </p:cNvPr>
          <p:cNvSpPr/>
          <p:nvPr/>
        </p:nvSpPr>
        <p:spPr>
          <a:xfrm>
            <a:off x="10850813" y="3985803"/>
            <a:ext cx="159027" cy="16697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3F5E34F-9984-4285-9541-A21F904F07CE}"/>
              </a:ext>
            </a:extLst>
          </p:cNvPr>
          <p:cNvSpPr/>
          <p:nvPr/>
        </p:nvSpPr>
        <p:spPr>
          <a:xfrm>
            <a:off x="7920194" y="4559207"/>
            <a:ext cx="159027" cy="16697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8952A49-CFE3-446C-9966-C621B12D0B18}"/>
              </a:ext>
            </a:extLst>
          </p:cNvPr>
          <p:cNvSpPr/>
          <p:nvPr/>
        </p:nvSpPr>
        <p:spPr>
          <a:xfrm>
            <a:off x="7138178" y="3173324"/>
            <a:ext cx="159027" cy="16697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7B78B2C-1107-43B9-BBA5-23226DEC77C8}"/>
              </a:ext>
            </a:extLst>
          </p:cNvPr>
          <p:cNvSpPr/>
          <p:nvPr/>
        </p:nvSpPr>
        <p:spPr>
          <a:xfrm>
            <a:off x="8970186" y="3985803"/>
            <a:ext cx="159027" cy="16697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2CE32B7-08A1-4675-BDB2-23E3600AFF96}"/>
              </a:ext>
            </a:extLst>
          </p:cNvPr>
          <p:cNvSpPr/>
          <p:nvPr/>
        </p:nvSpPr>
        <p:spPr>
          <a:xfrm>
            <a:off x="7138179" y="2505536"/>
            <a:ext cx="159027" cy="16697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F035173-7767-4F90-AE86-3671D0802A8E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9037014" y="2589025"/>
            <a:ext cx="12686" cy="139677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A3F05F7-B393-4E9F-9A69-1342D0C42CDF}"/>
              </a:ext>
            </a:extLst>
          </p:cNvPr>
          <p:cNvSpPr txBox="1"/>
          <p:nvPr/>
        </p:nvSpPr>
        <p:spPr>
          <a:xfrm>
            <a:off x="8894389" y="207120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2CF67B-29D1-4CC1-AC2E-82E76119B053}"/>
              </a:ext>
            </a:extLst>
          </p:cNvPr>
          <p:cNvSpPr txBox="1"/>
          <p:nvPr/>
        </p:nvSpPr>
        <p:spPr>
          <a:xfrm>
            <a:off x="10790877" y="42090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A481F8-B655-41A8-867C-BADD3AF2F779}"/>
              </a:ext>
            </a:extLst>
          </p:cNvPr>
          <p:cNvSpPr txBox="1"/>
          <p:nvPr/>
        </p:nvSpPr>
        <p:spPr>
          <a:xfrm>
            <a:off x="7873244" y="420903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i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AB0F74-39DC-4E62-8AA0-06BC4F99537F}"/>
              </a:ext>
            </a:extLst>
          </p:cNvPr>
          <p:cNvSpPr txBox="1"/>
          <p:nvPr/>
        </p:nvSpPr>
        <p:spPr>
          <a:xfrm>
            <a:off x="7341876" y="308124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j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EF1CF9-0A1C-4093-8141-5D29F5B685CE}"/>
              </a:ext>
            </a:extLst>
          </p:cNvPr>
          <p:cNvSpPr txBox="1"/>
          <p:nvPr/>
        </p:nvSpPr>
        <p:spPr>
          <a:xfrm>
            <a:off x="7054819" y="41554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0C82A5-66C7-49E9-A2FE-BEECCB4E53C9}"/>
              </a:ext>
            </a:extLst>
          </p:cNvPr>
          <p:cNvSpPr txBox="1"/>
          <p:nvPr/>
        </p:nvSpPr>
        <p:spPr>
          <a:xfrm>
            <a:off x="8921952" y="412519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f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6F1DEC-2AF8-4519-9A86-D4B2DBDF5B49}"/>
              </a:ext>
            </a:extLst>
          </p:cNvPr>
          <p:cNvSpPr txBox="1"/>
          <p:nvPr/>
        </p:nvSpPr>
        <p:spPr>
          <a:xfrm>
            <a:off x="7098910" y="207120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7EFEBA-9C8E-41C2-A15B-9D18B0002FE9}"/>
              </a:ext>
            </a:extLst>
          </p:cNvPr>
          <p:cNvCxnSpPr>
            <a:stCxn id="97" idx="7"/>
            <a:endCxn id="96" idx="3"/>
          </p:cNvCxnSpPr>
          <p:nvPr/>
        </p:nvCxnSpPr>
        <p:spPr>
          <a:xfrm flipV="1">
            <a:off x="7273918" y="2648061"/>
            <a:ext cx="1708004" cy="1362195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BAAF72-2451-4BAF-942B-E314BF5BDD0A}"/>
              </a:ext>
            </a:extLst>
          </p:cNvPr>
          <p:cNvCxnSpPr>
            <a:cxnSpLocks/>
            <a:stCxn id="96" idx="5"/>
            <a:endCxn id="98" idx="1"/>
          </p:cNvCxnSpPr>
          <p:nvPr/>
        </p:nvCxnSpPr>
        <p:spPr>
          <a:xfrm>
            <a:off x="9094371" y="2648061"/>
            <a:ext cx="1779731" cy="1362195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3D7A1710-0792-472B-9D8C-CA5BA9D1BDB8}"/>
              </a:ext>
            </a:extLst>
          </p:cNvPr>
          <p:cNvSpPr/>
          <p:nvPr/>
        </p:nvSpPr>
        <p:spPr>
          <a:xfrm>
            <a:off x="3843357" y="3289563"/>
            <a:ext cx="301652" cy="28815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581A61E-8994-487B-8267-84C61CCDB08C}"/>
              </a:ext>
            </a:extLst>
          </p:cNvPr>
          <p:cNvCxnSpPr/>
          <p:nvPr/>
        </p:nvCxnSpPr>
        <p:spPr>
          <a:xfrm>
            <a:off x="1994613" y="2632676"/>
            <a:ext cx="199184" cy="1669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7932B9C-2B89-423C-8841-0777BAB6D2E2}"/>
              </a:ext>
            </a:extLst>
          </p:cNvPr>
          <p:cNvCxnSpPr>
            <a:cxnSpLocks/>
          </p:cNvCxnSpPr>
          <p:nvPr/>
        </p:nvCxnSpPr>
        <p:spPr>
          <a:xfrm flipH="1">
            <a:off x="3834462" y="2537958"/>
            <a:ext cx="267711" cy="1966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1D11679-EDF9-48F0-8412-605671585141}"/>
              </a:ext>
            </a:extLst>
          </p:cNvPr>
          <p:cNvCxnSpPr/>
          <p:nvPr/>
        </p:nvCxnSpPr>
        <p:spPr>
          <a:xfrm>
            <a:off x="2936051" y="2331252"/>
            <a:ext cx="2310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22DB68B-9730-4B60-9ADE-9B93B994DA5B}"/>
              </a:ext>
            </a:extLst>
          </p:cNvPr>
          <p:cNvCxnSpPr>
            <a:cxnSpLocks/>
          </p:cNvCxnSpPr>
          <p:nvPr/>
        </p:nvCxnSpPr>
        <p:spPr>
          <a:xfrm flipH="1">
            <a:off x="4314531" y="3344162"/>
            <a:ext cx="267711" cy="19660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E2D3A47-3E90-43E1-AAB3-68ED38000154}"/>
              </a:ext>
            </a:extLst>
          </p:cNvPr>
          <p:cNvCxnSpPr>
            <a:cxnSpLocks/>
          </p:cNvCxnSpPr>
          <p:nvPr/>
        </p:nvCxnSpPr>
        <p:spPr>
          <a:xfrm flipH="1">
            <a:off x="1504552" y="3316250"/>
            <a:ext cx="267711" cy="19660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57E796-379D-42A8-9858-3AEE72FD1FD5}"/>
              </a:ext>
            </a:extLst>
          </p:cNvPr>
          <p:cNvCxnSpPr>
            <a:cxnSpLocks/>
          </p:cNvCxnSpPr>
          <p:nvPr/>
        </p:nvCxnSpPr>
        <p:spPr>
          <a:xfrm flipH="1">
            <a:off x="2378556" y="3321305"/>
            <a:ext cx="267711" cy="19660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514F600-03FA-477A-80DE-55C885FD0B17}"/>
              </a:ext>
            </a:extLst>
          </p:cNvPr>
          <p:cNvCxnSpPr>
            <a:cxnSpLocks/>
          </p:cNvCxnSpPr>
          <p:nvPr/>
        </p:nvCxnSpPr>
        <p:spPr>
          <a:xfrm>
            <a:off x="3530929" y="3802996"/>
            <a:ext cx="172260" cy="15357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89CC41-83B7-43EF-B0A5-9C537A13850A}"/>
              </a:ext>
            </a:extLst>
          </p:cNvPr>
          <p:cNvCxnSpPr>
            <a:cxnSpLocks/>
          </p:cNvCxnSpPr>
          <p:nvPr/>
        </p:nvCxnSpPr>
        <p:spPr>
          <a:xfrm>
            <a:off x="2671722" y="3860783"/>
            <a:ext cx="172260" cy="15357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84FBDB7-9352-439C-B0B0-22FD5F431D6B}"/>
              </a:ext>
            </a:extLst>
          </p:cNvPr>
          <p:cNvSpPr/>
          <p:nvPr/>
        </p:nvSpPr>
        <p:spPr>
          <a:xfrm>
            <a:off x="5432080" y="2579923"/>
            <a:ext cx="5514360" cy="2792514"/>
          </a:xfrm>
          <a:custGeom>
            <a:avLst/>
            <a:gdLst>
              <a:gd name="connsiteX0" fmla="*/ 1788521 w 5514360"/>
              <a:gd name="connsiteY0" fmla="*/ 0 h 2792514"/>
              <a:gd name="connsiteX1" fmla="*/ 178085 w 5514360"/>
              <a:gd name="connsiteY1" fmla="*/ 2743200 h 2792514"/>
              <a:gd name="connsiteX2" fmla="*/ 5514360 w 5514360"/>
              <a:gd name="connsiteY2" fmla="*/ 1501253 h 279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14360" h="2792514">
                <a:moveTo>
                  <a:pt x="1788521" y="0"/>
                </a:moveTo>
                <a:cubicBezTo>
                  <a:pt x="672816" y="1246495"/>
                  <a:pt x="-442888" y="2492991"/>
                  <a:pt x="178085" y="2743200"/>
                </a:cubicBezTo>
                <a:cubicBezTo>
                  <a:pt x="799058" y="2993409"/>
                  <a:pt x="3156709" y="2247331"/>
                  <a:pt x="5514360" y="1501253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33F837-FF9F-47EA-B00B-C47316FD3B05}"/>
              </a:ext>
            </a:extLst>
          </p:cNvPr>
          <p:cNvSpPr txBox="1"/>
          <p:nvPr/>
        </p:nvSpPr>
        <p:spPr>
          <a:xfrm>
            <a:off x="2093536" y="6145346"/>
            <a:ext cx="1493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1400" dirty="0"/>
              <a:t>Grafo de Petersen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C68E6B8-31B2-42D0-A2A1-B921A31746F4}"/>
                  </a:ext>
                </a:extLst>
              </p:cNvPr>
              <p:cNvSpPr txBox="1"/>
              <p:nvPr/>
            </p:nvSpPr>
            <p:spPr>
              <a:xfrm>
                <a:off x="6936561" y="6145346"/>
                <a:ext cx="3059940" cy="317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GT" sz="1400" dirty="0"/>
                  <a:t>Grafo homeomorfo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</m:oMath>
                </a14:m>
                <a:r>
                  <a:rPr lang="es-GT" sz="1400" dirty="0"/>
                  <a:t> en formación</a:t>
                </a: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C68E6B8-31B2-42D0-A2A1-B921A3174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561" y="6145346"/>
                <a:ext cx="3059940" cy="317203"/>
              </a:xfrm>
              <a:prstGeom prst="rect">
                <a:avLst/>
              </a:prstGeom>
              <a:blipFill>
                <a:blip r:embed="rId12"/>
                <a:stretch>
                  <a:fillRect l="-598" t="-1923" b="-19231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683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99" grpId="0" animBg="1"/>
      <p:bldP spid="100" grpId="0" animBg="1"/>
      <p:bldP spid="104" grpId="0" animBg="1"/>
      <p:bldP spid="75" grpId="0"/>
      <p:bldP spid="76" grpId="0"/>
      <p:bldP spid="81" grpId="0"/>
      <p:bldP spid="65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AAC3AA0-BAE8-47F5-8DD1-94B6B0ED6A0D}"/>
              </a:ext>
            </a:extLst>
          </p:cNvPr>
          <p:cNvGrpSpPr/>
          <p:nvPr/>
        </p:nvGrpSpPr>
        <p:grpSpPr>
          <a:xfrm>
            <a:off x="693693" y="1396420"/>
            <a:ext cx="4360523" cy="4694730"/>
            <a:chOff x="5767261" y="822246"/>
            <a:chExt cx="4532705" cy="4728357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BBB202E-8214-4266-8512-5DE3B038E400}"/>
                </a:ext>
              </a:extLst>
            </p:cNvPr>
            <p:cNvGrpSpPr/>
            <p:nvPr/>
          </p:nvGrpSpPr>
          <p:grpSpPr>
            <a:xfrm>
              <a:off x="6096000" y="1256580"/>
              <a:ext cx="3799934" cy="3988697"/>
              <a:chOff x="6033904" y="1503594"/>
              <a:chExt cx="3799934" cy="3988697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0A7DA376-B1A2-47B2-A1E3-96E937BE3FAC}"/>
                  </a:ext>
                </a:extLst>
              </p:cNvPr>
              <p:cNvGrpSpPr/>
              <p:nvPr/>
            </p:nvGrpSpPr>
            <p:grpSpPr>
              <a:xfrm>
                <a:off x="6033904" y="1503594"/>
                <a:ext cx="3799934" cy="3988697"/>
                <a:chOff x="6033904" y="1503594"/>
                <a:chExt cx="3799934" cy="3988697"/>
              </a:xfrm>
            </p:grpSpPr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284C179B-5519-4D38-94FE-EF9376AAF4A8}"/>
                    </a:ext>
                  </a:extLst>
                </p:cNvPr>
                <p:cNvSpPr/>
                <p:nvPr/>
              </p:nvSpPr>
              <p:spPr>
                <a:xfrm>
                  <a:off x="7854357" y="1503594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96DE1404-D3D1-40C3-A388-BD2230062CB3}"/>
                    </a:ext>
                  </a:extLst>
                </p:cNvPr>
                <p:cNvSpPr/>
                <p:nvPr/>
              </p:nvSpPr>
              <p:spPr>
                <a:xfrm>
                  <a:off x="6033904" y="2983861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386041E4-B5C7-402A-B5DF-B785D778EA0A}"/>
                    </a:ext>
                  </a:extLst>
                </p:cNvPr>
                <p:cNvSpPr/>
                <p:nvPr/>
              </p:nvSpPr>
              <p:spPr>
                <a:xfrm>
                  <a:off x="9674811" y="2983861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E649FF9C-5A1A-4724-8709-C8BEFF64E91B}"/>
                    </a:ext>
                  </a:extLst>
                </p:cNvPr>
                <p:cNvSpPr/>
                <p:nvPr/>
              </p:nvSpPr>
              <p:spPr>
                <a:xfrm>
                  <a:off x="8955991" y="5325313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652752DC-768A-4C7F-92DB-F02F5D4D889B}"/>
                    </a:ext>
                  </a:extLst>
                </p:cNvPr>
                <p:cNvSpPr/>
                <p:nvPr/>
              </p:nvSpPr>
              <p:spPr>
                <a:xfrm>
                  <a:off x="6726597" y="5325313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EBB603C4-4E59-42A6-BABB-C7C4781BE77F}"/>
                    </a:ext>
                  </a:extLst>
                </p:cNvPr>
                <p:cNvSpPr/>
                <p:nvPr/>
              </p:nvSpPr>
              <p:spPr>
                <a:xfrm>
                  <a:off x="6819174" y="2966443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059A5EF2-6A35-490C-A07B-05D666D0B1AB}"/>
                    </a:ext>
                  </a:extLst>
                </p:cNvPr>
                <p:cNvSpPr/>
                <p:nvPr/>
              </p:nvSpPr>
              <p:spPr>
                <a:xfrm>
                  <a:off x="7856630" y="2261240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679E26ED-14F0-4C50-8AF7-A99B99C71D51}"/>
                    </a:ext>
                  </a:extLst>
                </p:cNvPr>
                <p:cNvSpPr/>
                <p:nvPr/>
              </p:nvSpPr>
              <p:spPr>
                <a:xfrm>
                  <a:off x="8834156" y="2968377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06C8DE24-D4F6-4961-913E-F5E36758DE06}"/>
                    </a:ext>
                  </a:extLst>
                </p:cNvPr>
                <p:cNvSpPr/>
                <p:nvPr/>
              </p:nvSpPr>
              <p:spPr>
                <a:xfrm>
                  <a:off x="7244395" y="4899937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572CD702-A1F0-4EFE-8F33-70C1A1458594}"/>
                    </a:ext>
                  </a:extLst>
                </p:cNvPr>
                <p:cNvSpPr/>
                <p:nvPr/>
              </p:nvSpPr>
              <p:spPr>
                <a:xfrm>
                  <a:off x="8508069" y="4841647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7E1F4D97-B526-4D99-84F6-5A33A208225F}"/>
                  </a:ext>
                </a:extLst>
              </p:cNvPr>
              <p:cNvGrpSpPr/>
              <p:nvPr/>
            </p:nvGrpSpPr>
            <p:grpSpPr>
              <a:xfrm>
                <a:off x="6095999" y="1567543"/>
                <a:ext cx="3675744" cy="3860799"/>
                <a:chOff x="6095999" y="1567543"/>
                <a:chExt cx="3675744" cy="3860799"/>
              </a:xfrm>
            </p:grpSpPr>
            <p:sp>
              <p:nvSpPr>
                <p:cNvPr id="121" name="Pentagon 120">
                  <a:extLst>
                    <a:ext uri="{FF2B5EF4-FFF2-40B4-BE49-F238E27FC236}">
                      <a16:creationId xmlns:a16="http://schemas.microsoft.com/office/drawing/2014/main" id="{891E0A6A-FA75-4D3B-A640-AC021388D9A3}"/>
                    </a:ext>
                  </a:extLst>
                </p:cNvPr>
                <p:cNvSpPr/>
                <p:nvPr/>
              </p:nvSpPr>
              <p:spPr>
                <a:xfrm>
                  <a:off x="6096000" y="1567543"/>
                  <a:ext cx="3675743" cy="3860799"/>
                </a:xfrm>
                <a:prstGeom prst="pentagon">
                  <a:avLst/>
                </a:prstGeom>
                <a:noFill/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 dirty="0"/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39528EE7-73DF-43C7-B916-62722488CD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32738" y="1587083"/>
                  <a:ext cx="0" cy="738106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02E37D5A-2C24-45CB-936A-BDAC339A1B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5999" y="3051866"/>
                  <a:ext cx="789624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BED86E17-CA67-43C0-BBA1-6B44F1429E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55991" y="3051866"/>
                  <a:ext cx="789624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A5865277-B63E-4DD2-9958-99CD1381D4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06110" y="4963886"/>
                  <a:ext cx="517799" cy="444916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EB4194C8-9D74-4064-935B-18A65D53D1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587873" y="4963886"/>
                  <a:ext cx="405310" cy="436208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0F51B82A-CC72-41C4-9BA4-1738D5ED882F}"/>
                    </a:ext>
                  </a:extLst>
                </p:cNvPr>
                <p:cNvCxnSpPr>
                  <a:cxnSpLocks/>
                  <a:stCxn id="137" idx="5"/>
                  <a:endCxn id="141" idx="1"/>
                </p:cNvCxnSpPr>
                <p:nvPr/>
              </p:nvCxnSpPr>
              <p:spPr>
                <a:xfrm>
                  <a:off x="6954912" y="3108968"/>
                  <a:ext cx="1576446" cy="1757132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1231DBDD-02B6-4A9B-9078-7E0CAACE92BB}"/>
                    </a:ext>
                  </a:extLst>
                </p:cNvPr>
                <p:cNvCxnSpPr>
                  <a:cxnSpLocks/>
                  <a:stCxn id="138" idx="4"/>
                  <a:endCxn id="141" idx="0"/>
                </p:cNvCxnSpPr>
                <p:nvPr/>
              </p:nvCxnSpPr>
              <p:spPr>
                <a:xfrm>
                  <a:off x="7936144" y="2428218"/>
                  <a:ext cx="651439" cy="2413429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EF295582-C75C-4186-ABB8-9E07A55A84B9}"/>
                    </a:ext>
                  </a:extLst>
                </p:cNvPr>
                <p:cNvCxnSpPr>
                  <a:cxnSpLocks/>
                  <a:stCxn id="138" idx="4"/>
                  <a:endCxn id="140" idx="0"/>
                </p:cNvCxnSpPr>
                <p:nvPr/>
              </p:nvCxnSpPr>
              <p:spPr>
                <a:xfrm flipH="1">
                  <a:off x="7323909" y="2428218"/>
                  <a:ext cx="612235" cy="2471719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4333E293-19CF-4DAD-BE9A-D118B2291ADA}"/>
                    </a:ext>
                  </a:extLst>
                </p:cNvPr>
                <p:cNvCxnSpPr>
                  <a:cxnSpLocks/>
                  <a:stCxn id="137" idx="6"/>
                  <a:endCxn id="139" idx="2"/>
                </p:cNvCxnSpPr>
                <p:nvPr/>
              </p:nvCxnSpPr>
              <p:spPr>
                <a:xfrm>
                  <a:off x="6978201" y="3049932"/>
                  <a:ext cx="1855955" cy="1934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C9A785E5-373B-4510-805A-C5326567ACB7}"/>
                    </a:ext>
                  </a:extLst>
                </p:cNvPr>
                <p:cNvCxnSpPr>
                  <a:cxnSpLocks/>
                  <a:stCxn id="139" idx="3"/>
                  <a:endCxn id="140" idx="7"/>
                </p:cNvCxnSpPr>
                <p:nvPr/>
              </p:nvCxnSpPr>
              <p:spPr>
                <a:xfrm flipH="1">
                  <a:off x="7380133" y="3110902"/>
                  <a:ext cx="1477312" cy="1813488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1ACDCE60-5AAA-4F05-B667-CBCB60AA3EC0}"/>
                    </a:ext>
                  </a:extLst>
                </p:cNvPr>
                <p:cNvSpPr txBox="1"/>
                <p:nvPr/>
              </p:nvSpPr>
              <p:spPr>
                <a:xfrm>
                  <a:off x="7852209" y="822246"/>
                  <a:ext cx="397779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1ACDCE60-5AAA-4F05-B667-CBCB60AA3E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2209" y="822246"/>
                  <a:ext cx="397779" cy="46851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A17525D-63A9-4FF3-B776-4C3221D562D8}"/>
                    </a:ext>
                  </a:extLst>
                </p:cNvPr>
                <p:cNvSpPr txBox="1"/>
                <p:nvPr/>
              </p:nvSpPr>
              <p:spPr>
                <a:xfrm>
                  <a:off x="9906119" y="2433586"/>
                  <a:ext cx="393847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A17525D-63A9-4FF3-B776-4C3221D562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119" y="2433586"/>
                  <a:ext cx="393847" cy="46851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C1D95B7-986E-4A89-BA47-C480FE023FD6}"/>
                    </a:ext>
                  </a:extLst>
                </p:cNvPr>
                <p:cNvSpPr txBox="1"/>
                <p:nvPr/>
              </p:nvSpPr>
              <p:spPr>
                <a:xfrm>
                  <a:off x="9303125" y="5046148"/>
                  <a:ext cx="376184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C1D95B7-986E-4A89-BA47-C480FE023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3125" y="5046148"/>
                  <a:ext cx="376184" cy="46851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CF7D85D5-46AC-441C-9D7A-B4FB2B3EE76B}"/>
                    </a:ext>
                  </a:extLst>
                </p:cNvPr>
                <p:cNvSpPr txBox="1"/>
                <p:nvPr/>
              </p:nvSpPr>
              <p:spPr>
                <a:xfrm>
                  <a:off x="6382320" y="5082085"/>
                  <a:ext cx="404511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CF7D85D5-46AC-441C-9D7A-B4FB2B3EE7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2320" y="5082085"/>
                  <a:ext cx="404511" cy="46851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EFA19396-3A7A-4CC5-B154-B4B2001FB5BA}"/>
                    </a:ext>
                  </a:extLst>
                </p:cNvPr>
                <p:cNvSpPr txBox="1"/>
                <p:nvPr/>
              </p:nvSpPr>
              <p:spPr>
                <a:xfrm>
                  <a:off x="5767261" y="2433586"/>
                  <a:ext cx="382183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EFA19396-3A7A-4CC5-B154-B4B2001FB5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7261" y="2433586"/>
                  <a:ext cx="382183" cy="46851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53E4FFE2-CAB2-4DC5-B4F4-B566720357AF}"/>
                    </a:ext>
                  </a:extLst>
                </p:cNvPr>
                <p:cNvSpPr txBox="1"/>
                <p:nvPr/>
              </p:nvSpPr>
              <p:spPr>
                <a:xfrm>
                  <a:off x="8153861" y="1893051"/>
                  <a:ext cx="397246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53E4FFE2-CAB2-4DC5-B4F4-B56672035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3861" y="1893051"/>
                  <a:ext cx="397246" cy="46851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AC90AF4-FA4E-4BDB-9AE0-C916DDFC1C5D}"/>
                    </a:ext>
                  </a:extLst>
                </p:cNvPr>
                <p:cNvSpPr txBox="1"/>
                <p:nvPr/>
              </p:nvSpPr>
              <p:spPr>
                <a:xfrm>
                  <a:off x="9100237" y="2861955"/>
                  <a:ext cx="409377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AC90AF4-FA4E-4BDB-9AE0-C916DDFC1C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237" y="2861955"/>
                  <a:ext cx="409377" cy="46851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3129CC28-32F1-4F81-A90E-DCB11DE246F4}"/>
                    </a:ext>
                  </a:extLst>
                </p:cNvPr>
                <p:cNvSpPr txBox="1"/>
                <p:nvPr/>
              </p:nvSpPr>
              <p:spPr>
                <a:xfrm>
                  <a:off x="8700867" y="4194642"/>
                  <a:ext cx="396046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3129CC28-32F1-4F81-A90E-DCB11DE246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0867" y="4194642"/>
                  <a:ext cx="396046" cy="46851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FEE02262-57F8-4EE1-942E-D158AA2D6FBA}"/>
                    </a:ext>
                  </a:extLst>
                </p:cNvPr>
                <p:cNvSpPr txBox="1"/>
                <p:nvPr/>
              </p:nvSpPr>
              <p:spPr>
                <a:xfrm>
                  <a:off x="7020055" y="4182164"/>
                  <a:ext cx="342858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FEE02262-57F8-4EE1-942E-D158AA2D6F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055" y="4182164"/>
                  <a:ext cx="342858" cy="46851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EAD708AD-FBD1-4A16-928F-A5AC798FB59F}"/>
                    </a:ext>
                  </a:extLst>
                </p:cNvPr>
                <p:cNvSpPr txBox="1"/>
                <p:nvPr/>
              </p:nvSpPr>
              <p:spPr>
                <a:xfrm>
                  <a:off x="6746627" y="2878502"/>
                  <a:ext cx="349390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EAD708AD-FBD1-4A16-928F-A5AC798FB5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6627" y="2878502"/>
                  <a:ext cx="349390" cy="46851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3B64B6-2CFE-417F-88E7-CAB24B0FA1CF}"/>
              </a:ext>
            </a:extLst>
          </p:cNvPr>
          <p:cNvCxnSpPr>
            <a:cxnSpLocks/>
            <a:stCxn id="104" idx="4"/>
            <a:endCxn id="97" idx="0"/>
          </p:cNvCxnSpPr>
          <p:nvPr/>
        </p:nvCxnSpPr>
        <p:spPr>
          <a:xfrm>
            <a:off x="7067292" y="3118411"/>
            <a:ext cx="1" cy="131328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78FC2A-965B-4C81-88BD-E28353956F5D}"/>
              </a:ext>
            </a:extLst>
          </p:cNvPr>
          <p:cNvSpPr txBox="1"/>
          <p:nvPr/>
        </p:nvSpPr>
        <p:spPr>
          <a:xfrm>
            <a:off x="673457" y="260689"/>
            <a:ext cx="10755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3.] Se selecciona el vértice “c” como el tercer vértice del conjunto superior V</a:t>
            </a:r>
            <a:r>
              <a:rPr lang="es-GT" sz="1200" dirty="0"/>
              <a:t>1</a:t>
            </a:r>
            <a:r>
              <a:rPr lang="es-GT" dirty="0"/>
              <a:t> (encerrado en un cuadro lila). Se une el vértice “c” con el vértice “e” a través del vértice “d”, se une el vértice “c” con el vértice “f” a través del vértice “h” y  el vértice “c” se une directamente con el vértice “b”, haciendo uso de las aristas con pequeños segmentos de recta color lila.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B795508-ADFA-4FD6-919A-0D01BB5CC0E2}"/>
              </a:ext>
            </a:extLst>
          </p:cNvPr>
          <p:cNvSpPr/>
          <p:nvPr/>
        </p:nvSpPr>
        <p:spPr>
          <a:xfrm>
            <a:off x="2697879" y="1754310"/>
            <a:ext cx="301652" cy="288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BB0FB07-2366-4C43-A61C-6182B82BCCA3}"/>
              </a:ext>
            </a:extLst>
          </p:cNvPr>
          <p:cNvSpPr/>
          <p:nvPr/>
        </p:nvSpPr>
        <p:spPr>
          <a:xfrm>
            <a:off x="935440" y="3209364"/>
            <a:ext cx="347224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9E4EE90-8E19-4F02-A233-F6839285725D}"/>
              </a:ext>
            </a:extLst>
          </p:cNvPr>
          <p:cNvSpPr/>
          <p:nvPr/>
        </p:nvSpPr>
        <p:spPr>
          <a:xfrm>
            <a:off x="2668457" y="2470512"/>
            <a:ext cx="347224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0B5A5CD-68FC-44AC-AAF0-D37491651ADE}"/>
              </a:ext>
            </a:extLst>
          </p:cNvPr>
          <p:cNvSpPr/>
          <p:nvPr/>
        </p:nvSpPr>
        <p:spPr>
          <a:xfrm>
            <a:off x="4400775" y="3184900"/>
            <a:ext cx="347224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312270-30E9-41CA-8127-F9D09DE867FE}"/>
              </a:ext>
            </a:extLst>
          </p:cNvPr>
          <p:cNvSpPr/>
          <p:nvPr/>
        </p:nvSpPr>
        <p:spPr>
          <a:xfrm>
            <a:off x="8808232" y="2951433"/>
            <a:ext cx="159027" cy="16697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CAE892F-0895-49E9-B53F-206FEF1E35F0}"/>
              </a:ext>
            </a:extLst>
          </p:cNvPr>
          <p:cNvSpPr/>
          <p:nvPr/>
        </p:nvSpPr>
        <p:spPr>
          <a:xfrm>
            <a:off x="6987779" y="4431700"/>
            <a:ext cx="159027" cy="16697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D759A35-1FCC-4003-8596-0407842C6CA3}"/>
              </a:ext>
            </a:extLst>
          </p:cNvPr>
          <p:cNvSpPr/>
          <p:nvPr/>
        </p:nvSpPr>
        <p:spPr>
          <a:xfrm>
            <a:off x="10700412" y="4431700"/>
            <a:ext cx="159027" cy="16697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3F5E34F-9984-4285-9541-A21F904F07CE}"/>
              </a:ext>
            </a:extLst>
          </p:cNvPr>
          <p:cNvSpPr/>
          <p:nvPr/>
        </p:nvSpPr>
        <p:spPr>
          <a:xfrm>
            <a:off x="7769793" y="5005104"/>
            <a:ext cx="159027" cy="16697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8952A49-CFE3-446C-9966-C621B12D0B18}"/>
              </a:ext>
            </a:extLst>
          </p:cNvPr>
          <p:cNvSpPr/>
          <p:nvPr/>
        </p:nvSpPr>
        <p:spPr>
          <a:xfrm>
            <a:off x="6987777" y="3619221"/>
            <a:ext cx="159027" cy="16697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7B78B2C-1107-43B9-BBA5-23226DEC77C8}"/>
              </a:ext>
            </a:extLst>
          </p:cNvPr>
          <p:cNvSpPr/>
          <p:nvPr/>
        </p:nvSpPr>
        <p:spPr>
          <a:xfrm>
            <a:off x="8819785" y="4431700"/>
            <a:ext cx="159027" cy="16697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2CE32B7-08A1-4675-BDB2-23E3600AFF96}"/>
              </a:ext>
            </a:extLst>
          </p:cNvPr>
          <p:cNvSpPr/>
          <p:nvPr/>
        </p:nvSpPr>
        <p:spPr>
          <a:xfrm>
            <a:off x="6987778" y="2951433"/>
            <a:ext cx="159027" cy="16697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566987E-06CB-44EA-AA42-4E5777A2A8D1}"/>
              </a:ext>
            </a:extLst>
          </p:cNvPr>
          <p:cNvSpPr/>
          <p:nvPr/>
        </p:nvSpPr>
        <p:spPr>
          <a:xfrm>
            <a:off x="10725881" y="2951433"/>
            <a:ext cx="159027" cy="16697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F035173-7767-4F90-AE86-3671D0802A8E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8886613" y="3034922"/>
            <a:ext cx="12686" cy="139677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A3F05F7-B393-4E9F-9A69-1342D0C42CDF}"/>
              </a:ext>
            </a:extLst>
          </p:cNvPr>
          <p:cNvSpPr txBox="1"/>
          <p:nvPr/>
        </p:nvSpPr>
        <p:spPr>
          <a:xfrm>
            <a:off x="8744891" y="25867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2CF67B-29D1-4CC1-AC2E-82E76119B053}"/>
              </a:ext>
            </a:extLst>
          </p:cNvPr>
          <p:cNvSpPr txBox="1"/>
          <p:nvPr/>
        </p:nvSpPr>
        <p:spPr>
          <a:xfrm>
            <a:off x="10640476" y="46549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A481F8-B655-41A8-867C-BADD3AF2F779}"/>
              </a:ext>
            </a:extLst>
          </p:cNvPr>
          <p:cNvSpPr txBox="1"/>
          <p:nvPr/>
        </p:nvSpPr>
        <p:spPr>
          <a:xfrm>
            <a:off x="7722843" y="465492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i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AB0F74-39DC-4E62-8AA0-06BC4F99537F}"/>
              </a:ext>
            </a:extLst>
          </p:cNvPr>
          <p:cNvSpPr txBox="1"/>
          <p:nvPr/>
        </p:nvSpPr>
        <p:spPr>
          <a:xfrm>
            <a:off x="7191475" y="3527141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j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EF1CF9-0A1C-4093-8141-5D29F5B685CE}"/>
              </a:ext>
            </a:extLst>
          </p:cNvPr>
          <p:cNvSpPr txBox="1"/>
          <p:nvPr/>
        </p:nvSpPr>
        <p:spPr>
          <a:xfrm>
            <a:off x="6904418" y="46013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0C82A5-66C7-49E9-A2FE-BEECCB4E53C9}"/>
              </a:ext>
            </a:extLst>
          </p:cNvPr>
          <p:cNvSpPr txBox="1"/>
          <p:nvPr/>
        </p:nvSpPr>
        <p:spPr>
          <a:xfrm>
            <a:off x="8771551" y="457108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f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45607D2-D0E0-42B7-B114-178ABDD986C5}"/>
              </a:ext>
            </a:extLst>
          </p:cNvPr>
          <p:cNvSpPr txBox="1"/>
          <p:nvPr/>
        </p:nvSpPr>
        <p:spPr>
          <a:xfrm>
            <a:off x="10747343" y="251709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c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6F1DEC-2AF8-4519-9A86-D4B2DBDF5B49}"/>
              </a:ext>
            </a:extLst>
          </p:cNvPr>
          <p:cNvSpPr txBox="1"/>
          <p:nvPr/>
        </p:nvSpPr>
        <p:spPr>
          <a:xfrm>
            <a:off x="6948509" y="2517099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7EFEBA-9C8E-41C2-A15B-9D18B0002FE9}"/>
              </a:ext>
            </a:extLst>
          </p:cNvPr>
          <p:cNvCxnSpPr>
            <a:stCxn id="97" idx="7"/>
            <a:endCxn id="96" idx="3"/>
          </p:cNvCxnSpPr>
          <p:nvPr/>
        </p:nvCxnSpPr>
        <p:spPr>
          <a:xfrm flipV="1">
            <a:off x="7123517" y="3093958"/>
            <a:ext cx="1708004" cy="1362195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BAAF72-2451-4BAF-942B-E314BF5BDD0A}"/>
              </a:ext>
            </a:extLst>
          </p:cNvPr>
          <p:cNvCxnSpPr>
            <a:cxnSpLocks/>
            <a:stCxn id="96" idx="5"/>
            <a:endCxn id="98" idx="1"/>
          </p:cNvCxnSpPr>
          <p:nvPr/>
        </p:nvCxnSpPr>
        <p:spPr>
          <a:xfrm>
            <a:off x="8943970" y="3093958"/>
            <a:ext cx="1779731" cy="1362195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3D7A1710-0792-472B-9D8C-CA5BA9D1BDB8}"/>
              </a:ext>
            </a:extLst>
          </p:cNvPr>
          <p:cNvSpPr/>
          <p:nvPr/>
        </p:nvSpPr>
        <p:spPr>
          <a:xfrm>
            <a:off x="3632048" y="3230166"/>
            <a:ext cx="301652" cy="28815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581A61E-8994-487B-8267-84C61CCDB08C}"/>
              </a:ext>
            </a:extLst>
          </p:cNvPr>
          <p:cNvCxnSpPr/>
          <p:nvPr/>
        </p:nvCxnSpPr>
        <p:spPr>
          <a:xfrm>
            <a:off x="1793389" y="2573279"/>
            <a:ext cx="199184" cy="1669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7932B9C-2B89-423C-8841-0777BAB6D2E2}"/>
              </a:ext>
            </a:extLst>
          </p:cNvPr>
          <p:cNvCxnSpPr>
            <a:cxnSpLocks/>
          </p:cNvCxnSpPr>
          <p:nvPr/>
        </p:nvCxnSpPr>
        <p:spPr>
          <a:xfrm flipH="1">
            <a:off x="3633238" y="2478561"/>
            <a:ext cx="267711" cy="1966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1D11679-EDF9-48F0-8412-605671585141}"/>
              </a:ext>
            </a:extLst>
          </p:cNvPr>
          <p:cNvCxnSpPr/>
          <p:nvPr/>
        </p:nvCxnSpPr>
        <p:spPr>
          <a:xfrm>
            <a:off x="2734827" y="2271855"/>
            <a:ext cx="2310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22DB68B-9730-4B60-9ADE-9B93B994DA5B}"/>
              </a:ext>
            </a:extLst>
          </p:cNvPr>
          <p:cNvCxnSpPr>
            <a:cxnSpLocks/>
          </p:cNvCxnSpPr>
          <p:nvPr/>
        </p:nvCxnSpPr>
        <p:spPr>
          <a:xfrm flipH="1">
            <a:off x="4113307" y="3284765"/>
            <a:ext cx="267711" cy="19660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E2D3A47-3E90-43E1-AAB3-68ED38000154}"/>
              </a:ext>
            </a:extLst>
          </p:cNvPr>
          <p:cNvCxnSpPr>
            <a:cxnSpLocks/>
          </p:cNvCxnSpPr>
          <p:nvPr/>
        </p:nvCxnSpPr>
        <p:spPr>
          <a:xfrm flipH="1">
            <a:off x="1303328" y="3256853"/>
            <a:ext cx="267711" cy="19660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57E796-379D-42A8-9858-3AEE72FD1FD5}"/>
              </a:ext>
            </a:extLst>
          </p:cNvPr>
          <p:cNvCxnSpPr>
            <a:cxnSpLocks/>
          </p:cNvCxnSpPr>
          <p:nvPr/>
        </p:nvCxnSpPr>
        <p:spPr>
          <a:xfrm flipH="1">
            <a:off x="2177332" y="3261908"/>
            <a:ext cx="267711" cy="19660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514F600-03FA-477A-80DE-55C885FD0B17}"/>
              </a:ext>
            </a:extLst>
          </p:cNvPr>
          <p:cNvCxnSpPr>
            <a:cxnSpLocks/>
          </p:cNvCxnSpPr>
          <p:nvPr/>
        </p:nvCxnSpPr>
        <p:spPr>
          <a:xfrm>
            <a:off x="3329705" y="3743599"/>
            <a:ext cx="172260" cy="15357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89CC41-83B7-43EF-B0A5-9C537A13850A}"/>
              </a:ext>
            </a:extLst>
          </p:cNvPr>
          <p:cNvCxnSpPr>
            <a:cxnSpLocks/>
          </p:cNvCxnSpPr>
          <p:nvPr/>
        </p:nvCxnSpPr>
        <p:spPr>
          <a:xfrm>
            <a:off x="2470498" y="3801386"/>
            <a:ext cx="172260" cy="15357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F34D37A-7B3B-4695-9772-68EF7749686D}"/>
              </a:ext>
            </a:extLst>
          </p:cNvPr>
          <p:cNvSpPr/>
          <p:nvPr/>
        </p:nvSpPr>
        <p:spPr>
          <a:xfrm>
            <a:off x="6126644" y="3039467"/>
            <a:ext cx="2772356" cy="2552903"/>
          </a:xfrm>
          <a:custGeom>
            <a:avLst/>
            <a:gdLst>
              <a:gd name="connsiteX0" fmla="*/ 943556 w 2772356"/>
              <a:gd name="connsiteY0" fmla="*/ 0 h 2552903"/>
              <a:gd name="connsiteX1" fmla="*/ 83747 w 2772356"/>
              <a:gd name="connsiteY1" fmla="*/ 2497541 h 2552903"/>
              <a:gd name="connsiteX2" fmla="*/ 2772356 w 2772356"/>
              <a:gd name="connsiteY2" fmla="*/ 1487606 h 255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2356" h="2552903">
                <a:moveTo>
                  <a:pt x="943556" y="0"/>
                </a:moveTo>
                <a:cubicBezTo>
                  <a:pt x="361251" y="1124803"/>
                  <a:pt x="-221053" y="2249607"/>
                  <a:pt x="83747" y="2497541"/>
                </a:cubicBezTo>
                <a:cubicBezTo>
                  <a:pt x="388547" y="2745475"/>
                  <a:pt x="1580451" y="2116540"/>
                  <a:pt x="2772356" y="1487606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84FBDB7-9352-439C-B0B0-22FD5F431D6B}"/>
              </a:ext>
            </a:extLst>
          </p:cNvPr>
          <p:cNvSpPr/>
          <p:nvPr/>
        </p:nvSpPr>
        <p:spPr>
          <a:xfrm>
            <a:off x="5281679" y="3025820"/>
            <a:ext cx="5514360" cy="2792514"/>
          </a:xfrm>
          <a:custGeom>
            <a:avLst/>
            <a:gdLst>
              <a:gd name="connsiteX0" fmla="*/ 1788521 w 5514360"/>
              <a:gd name="connsiteY0" fmla="*/ 0 h 2792514"/>
              <a:gd name="connsiteX1" fmla="*/ 178085 w 5514360"/>
              <a:gd name="connsiteY1" fmla="*/ 2743200 h 2792514"/>
              <a:gd name="connsiteX2" fmla="*/ 5514360 w 5514360"/>
              <a:gd name="connsiteY2" fmla="*/ 1501253 h 279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14360" h="2792514">
                <a:moveTo>
                  <a:pt x="1788521" y="0"/>
                </a:moveTo>
                <a:cubicBezTo>
                  <a:pt x="672816" y="1246495"/>
                  <a:pt x="-442888" y="2492991"/>
                  <a:pt x="178085" y="2743200"/>
                </a:cubicBezTo>
                <a:cubicBezTo>
                  <a:pt x="799058" y="2993409"/>
                  <a:pt x="3156709" y="2247331"/>
                  <a:pt x="5514360" y="1501253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E097BDA-EF13-4663-A92F-FE6656893C51}"/>
              </a:ext>
            </a:extLst>
          </p:cNvPr>
          <p:cNvSpPr/>
          <p:nvPr/>
        </p:nvSpPr>
        <p:spPr>
          <a:xfrm>
            <a:off x="3750599" y="5562810"/>
            <a:ext cx="301652" cy="288153"/>
          </a:xfrm>
          <a:prstGeom prst="rect">
            <a:avLst/>
          </a:prstGeom>
          <a:noFill/>
          <a:ln>
            <a:solidFill>
              <a:srgbClr val="B864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7B2FDCD-AF32-49AC-A39D-608F98C2E09D}"/>
              </a:ext>
            </a:extLst>
          </p:cNvPr>
          <p:cNvCxnSpPr>
            <a:cxnSpLocks/>
          </p:cNvCxnSpPr>
          <p:nvPr/>
        </p:nvCxnSpPr>
        <p:spPr>
          <a:xfrm flipH="1">
            <a:off x="1223035" y="4485424"/>
            <a:ext cx="267711" cy="196607"/>
          </a:xfrm>
          <a:prstGeom prst="line">
            <a:avLst/>
          </a:prstGeom>
          <a:ln>
            <a:solidFill>
              <a:srgbClr val="B864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FED0AD1-E588-4841-94A8-E43BF728B3FE}"/>
              </a:ext>
            </a:extLst>
          </p:cNvPr>
          <p:cNvCxnSpPr>
            <a:cxnSpLocks/>
          </p:cNvCxnSpPr>
          <p:nvPr/>
        </p:nvCxnSpPr>
        <p:spPr>
          <a:xfrm flipH="1">
            <a:off x="2654927" y="5650881"/>
            <a:ext cx="267711" cy="196607"/>
          </a:xfrm>
          <a:prstGeom prst="line">
            <a:avLst/>
          </a:prstGeom>
          <a:ln>
            <a:solidFill>
              <a:srgbClr val="B864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680789F-B3E2-444C-A7D9-DA5C87E6AB3C}"/>
              </a:ext>
            </a:extLst>
          </p:cNvPr>
          <p:cNvSpPr/>
          <p:nvPr/>
        </p:nvSpPr>
        <p:spPr>
          <a:xfrm>
            <a:off x="9833835" y="1811583"/>
            <a:ext cx="159027" cy="16697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554DD46-0AE8-4DAC-AE4E-17E118EB2D45}"/>
              </a:ext>
            </a:extLst>
          </p:cNvPr>
          <p:cNvSpPr/>
          <p:nvPr/>
        </p:nvSpPr>
        <p:spPr>
          <a:xfrm>
            <a:off x="7070200" y="1777018"/>
            <a:ext cx="3753134" cy="2722760"/>
          </a:xfrm>
          <a:custGeom>
            <a:avLst/>
            <a:gdLst>
              <a:gd name="connsiteX0" fmla="*/ 0 w 3753134"/>
              <a:gd name="connsiteY0" fmla="*/ 2722760 h 2722760"/>
              <a:gd name="connsiteX1" fmla="*/ 2210937 w 3753134"/>
              <a:gd name="connsiteY1" fmla="*/ 47799 h 2722760"/>
              <a:gd name="connsiteX2" fmla="*/ 3753134 w 3753134"/>
              <a:gd name="connsiteY2" fmla="*/ 1262449 h 2722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3134" h="2722760">
                <a:moveTo>
                  <a:pt x="0" y="2722760"/>
                </a:moveTo>
                <a:cubicBezTo>
                  <a:pt x="792707" y="1506972"/>
                  <a:pt x="1585415" y="291184"/>
                  <a:pt x="2210937" y="47799"/>
                </a:cubicBezTo>
                <a:cubicBezTo>
                  <a:pt x="2836459" y="-195586"/>
                  <a:pt x="3294796" y="533431"/>
                  <a:pt x="3753134" y="1262449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CF6A62D-0005-4B3F-8C8C-1B665A71DA48}"/>
              </a:ext>
            </a:extLst>
          </p:cNvPr>
          <p:cNvSpPr txBox="1"/>
          <p:nvPr/>
        </p:nvSpPr>
        <p:spPr>
          <a:xfrm>
            <a:off x="9758467" y="1978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d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AB7C0FC-6401-42CF-AD2C-6671FBE7F0CB}"/>
              </a:ext>
            </a:extLst>
          </p:cNvPr>
          <p:cNvCxnSpPr>
            <a:cxnSpLocks/>
          </p:cNvCxnSpPr>
          <p:nvPr/>
        </p:nvCxnSpPr>
        <p:spPr>
          <a:xfrm>
            <a:off x="4189720" y="4488921"/>
            <a:ext cx="172260" cy="153573"/>
          </a:xfrm>
          <a:prstGeom prst="line">
            <a:avLst/>
          </a:prstGeom>
          <a:ln>
            <a:solidFill>
              <a:srgbClr val="B864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7A812B-6C6B-4241-90B5-32262767DEE4}"/>
              </a:ext>
            </a:extLst>
          </p:cNvPr>
          <p:cNvCxnSpPr>
            <a:cxnSpLocks/>
            <a:stCxn id="105" idx="4"/>
            <a:endCxn id="98" idx="0"/>
          </p:cNvCxnSpPr>
          <p:nvPr/>
        </p:nvCxnSpPr>
        <p:spPr>
          <a:xfrm flipH="1">
            <a:off x="10779926" y="3118411"/>
            <a:ext cx="25469" cy="131328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C60072-A7AC-47AB-B22D-5AD41BC4A303}"/>
              </a:ext>
            </a:extLst>
          </p:cNvPr>
          <p:cNvCxnSpPr>
            <a:cxnSpLocks/>
            <a:stCxn id="102" idx="7"/>
            <a:endCxn id="105" idx="3"/>
          </p:cNvCxnSpPr>
          <p:nvPr/>
        </p:nvCxnSpPr>
        <p:spPr>
          <a:xfrm flipV="1">
            <a:off x="8955523" y="3093958"/>
            <a:ext cx="1793647" cy="1362195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1A0480A0-6B4B-431F-BD7E-E2190A548307}"/>
              </a:ext>
            </a:extLst>
          </p:cNvPr>
          <p:cNvSpPr/>
          <p:nvPr/>
        </p:nvSpPr>
        <p:spPr>
          <a:xfrm>
            <a:off x="10195518" y="3355810"/>
            <a:ext cx="159027" cy="16697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C8B8BD-CE11-48BC-90EB-D3CA18F44E78}"/>
              </a:ext>
            </a:extLst>
          </p:cNvPr>
          <p:cNvSpPr txBox="1"/>
          <p:nvPr/>
        </p:nvSpPr>
        <p:spPr>
          <a:xfrm>
            <a:off x="10076014" y="29167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h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3178777-62EA-4FB2-B897-B484BD8A5590}"/>
              </a:ext>
            </a:extLst>
          </p:cNvPr>
          <p:cNvCxnSpPr>
            <a:cxnSpLocks/>
          </p:cNvCxnSpPr>
          <p:nvPr/>
        </p:nvCxnSpPr>
        <p:spPr>
          <a:xfrm flipH="1">
            <a:off x="2945237" y="3575398"/>
            <a:ext cx="267711" cy="196607"/>
          </a:xfrm>
          <a:prstGeom prst="line">
            <a:avLst/>
          </a:prstGeom>
          <a:ln>
            <a:solidFill>
              <a:srgbClr val="B864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63698FC-2994-4FC1-AEEC-F850FAAED8E6}"/>
              </a:ext>
            </a:extLst>
          </p:cNvPr>
          <p:cNvCxnSpPr>
            <a:cxnSpLocks/>
          </p:cNvCxnSpPr>
          <p:nvPr/>
        </p:nvCxnSpPr>
        <p:spPr>
          <a:xfrm flipH="1">
            <a:off x="3533728" y="5365291"/>
            <a:ext cx="267711" cy="196607"/>
          </a:xfrm>
          <a:prstGeom prst="line">
            <a:avLst/>
          </a:prstGeom>
          <a:ln>
            <a:solidFill>
              <a:srgbClr val="B864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51FDAA6-4151-4E05-9745-B2963134E5FD}"/>
              </a:ext>
            </a:extLst>
          </p:cNvPr>
          <p:cNvSpPr txBox="1"/>
          <p:nvPr/>
        </p:nvSpPr>
        <p:spPr>
          <a:xfrm>
            <a:off x="2093536" y="6145346"/>
            <a:ext cx="1493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1400" dirty="0"/>
              <a:t>Grafo de Petersen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87A6C9D-F9D7-4CCE-B18E-8E613C5B373D}"/>
                  </a:ext>
                </a:extLst>
              </p:cNvPr>
              <p:cNvSpPr txBox="1"/>
              <p:nvPr/>
            </p:nvSpPr>
            <p:spPr>
              <a:xfrm>
                <a:off x="7225151" y="6135920"/>
                <a:ext cx="2092304" cy="317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GT" sz="1400" dirty="0"/>
                  <a:t>Grafo homeomorfo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</m:oMath>
                </a14:m>
                <a:endParaRPr lang="es-GT" sz="14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87A6C9D-F9D7-4CCE-B18E-8E613C5B3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151" y="6135920"/>
                <a:ext cx="2092304" cy="317203"/>
              </a:xfrm>
              <a:prstGeom prst="rect">
                <a:avLst/>
              </a:prstGeom>
              <a:blipFill>
                <a:blip r:embed="rId12"/>
                <a:stretch>
                  <a:fillRect l="-875" t="-1923" b="-17308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5238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80" grpId="0"/>
      <p:bldP spid="84" grpId="0" animBg="1"/>
      <p:bldP spid="90" grpId="0" animBg="1"/>
      <p:bldP spid="2" grpId="0" animBg="1"/>
      <p:bldP spid="91" grpId="0"/>
      <p:bldP spid="93" grpId="0" animBg="1"/>
      <p:bldP spid="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78FC2A-965B-4C81-88BD-E28353956F5D}"/>
                  </a:ext>
                </a:extLst>
              </p:cNvPr>
              <p:cNvSpPr txBox="1"/>
              <p:nvPr/>
            </p:nvSpPr>
            <p:spPr>
              <a:xfrm>
                <a:off x="673457" y="260689"/>
                <a:ext cx="107556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4.] En los incisos anteriores se puede apreciar claramente que el grafo de Petersen posee un subgrafo que es homeomorfo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</m:oMath>
                </a14:m>
                <a:r>
                  <a:rPr lang="es-GT" dirty="0"/>
                  <a:t>, como se ve en la figura de abajo, concluyendo que, por el teorema de </a:t>
                </a:r>
                <a:r>
                  <a:rPr lang="es-GT" dirty="0" err="1"/>
                  <a:t>Kuratowski</a:t>
                </a:r>
                <a:r>
                  <a:rPr lang="es-GT" dirty="0"/>
                  <a:t> el grafo de Petersen NO ES PLANO.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78FC2A-965B-4C81-88BD-E28353956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57" y="260689"/>
                <a:ext cx="10755654" cy="935513"/>
              </a:xfrm>
              <a:prstGeom prst="rect">
                <a:avLst/>
              </a:prstGeom>
              <a:blipFill>
                <a:blip r:embed="rId2"/>
                <a:stretch>
                  <a:fillRect l="-453" t="-3922" r="-227" b="-9804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51FDAA6-4151-4E05-9745-B2963134E5FD}"/>
                  </a:ext>
                </a:extLst>
              </p:cNvPr>
              <p:cNvSpPr txBox="1"/>
              <p:nvPr/>
            </p:nvSpPr>
            <p:spPr>
              <a:xfrm>
                <a:off x="900068" y="6217475"/>
                <a:ext cx="3880871" cy="317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GT" sz="1400" dirty="0"/>
                  <a:t>Subgrafo del grafo de Petersen homeomorfo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GT" sz="1400" i="1"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</m:oMath>
                </a14:m>
                <a:endParaRPr lang="es-GT" sz="1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51FDAA6-4151-4E05-9745-B2963134E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68" y="6217475"/>
                <a:ext cx="3880871" cy="317203"/>
              </a:xfrm>
              <a:prstGeom prst="rect">
                <a:avLst/>
              </a:prstGeom>
              <a:blipFill>
                <a:blip r:embed="rId3"/>
                <a:stretch>
                  <a:fillRect l="-472" t="-1923" b="-17308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D4500BB-64B2-4B09-8A47-DBB9B4020E20}"/>
                  </a:ext>
                </a:extLst>
              </p:cNvPr>
              <p:cNvSpPr txBox="1"/>
              <p:nvPr/>
            </p:nvSpPr>
            <p:spPr>
              <a:xfrm>
                <a:off x="7232887" y="6118080"/>
                <a:ext cx="2092304" cy="317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GT" sz="1400" dirty="0"/>
                  <a:t>Grafo homeomorfo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GT" sz="1400" b="0" i="1" smtClean="0"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</m:oMath>
                </a14:m>
                <a:endParaRPr lang="es-GT" sz="14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D4500BB-64B2-4B09-8A47-DBB9B4020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887" y="6118080"/>
                <a:ext cx="2092304" cy="317203"/>
              </a:xfrm>
              <a:prstGeom prst="rect">
                <a:avLst/>
              </a:prstGeom>
              <a:blipFill>
                <a:blip r:embed="rId4"/>
                <a:stretch>
                  <a:fillRect l="-872" t="-1923" b="-17308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F9A0AB78-AB50-47F5-A3A5-C05391BB4E75}"/>
              </a:ext>
            </a:extLst>
          </p:cNvPr>
          <p:cNvGrpSpPr/>
          <p:nvPr/>
        </p:nvGrpSpPr>
        <p:grpSpPr>
          <a:xfrm>
            <a:off x="693693" y="1396420"/>
            <a:ext cx="4360523" cy="4694730"/>
            <a:chOff x="5767261" y="822246"/>
            <a:chExt cx="4532705" cy="472835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5EA32D3-38BF-4D9E-A652-810D218EFC9E}"/>
                </a:ext>
              </a:extLst>
            </p:cNvPr>
            <p:cNvGrpSpPr/>
            <p:nvPr/>
          </p:nvGrpSpPr>
          <p:grpSpPr>
            <a:xfrm>
              <a:off x="6096000" y="1256580"/>
              <a:ext cx="3799934" cy="3988697"/>
              <a:chOff x="6033904" y="1503594"/>
              <a:chExt cx="3799934" cy="3988697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E7F25A27-D7B1-437C-A21B-FDF2DAC06B86}"/>
                  </a:ext>
                </a:extLst>
              </p:cNvPr>
              <p:cNvGrpSpPr/>
              <p:nvPr/>
            </p:nvGrpSpPr>
            <p:grpSpPr>
              <a:xfrm>
                <a:off x="6033904" y="1503594"/>
                <a:ext cx="3799934" cy="3988697"/>
                <a:chOff x="6033904" y="1503594"/>
                <a:chExt cx="3799934" cy="3988697"/>
              </a:xfrm>
            </p:grpSpPr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DECDB58F-0279-47E1-82BC-9AD133826E3A}"/>
                    </a:ext>
                  </a:extLst>
                </p:cNvPr>
                <p:cNvSpPr/>
                <p:nvPr/>
              </p:nvSpPr>
              <p:spPr>
                <a:xfrm>
                  <a:off x="7854357" y="1503594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01AAFCC5-6A23-451B-86C4-A36D66D23DB4}"/>
                    </a:ext>
                  </a:extLst>
                </p:cNvPr>
                <p:cNvSpPr/>
                <p:nvPr/>
              </p:nvSpPr>
              <p:spPr>
                <a:xfrm>
                  <a:off x="6033904" y="2983861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E2730A04-EACB-4A28-87A0-F43E882D534D}"/>
                    </a:ext>
                  </a:extLst>
                </p:cNvPr>
                <p:cNvSpPr/>
                <p:nvPr/>
              </p:nvSpPr>
              <p:spPr>
                <a:xfrm>
                  <a:off x="9674811" y="2983861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F4FBE18C-2162-4D47-A160-8792B531EB78}"/>
                    </a:ext>
                  </a:extLst>
                </p:cNvPr>
                <p:cNvSpPr/>
                <p:nvPr/>
              </p:nvSpPr>
              <p:spPr>
                <a:xfrm>
                  <a:off x="8955991" y="5325313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61A80F2D-D0A4-475F-8810-977B7E70D4DF}"/>
                    </a:ext>
                  </a:extLst>
                </p:cNvPr>
                <p:cNvSpPr/>
                <p:nvPr/>
              </p:nvSpPr>
              <p:spPr>
                <a:xfrm>
                  <a:off x="6726597" y="5325313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126886DD-2D16-45A9-8822-8FD806AA34C1}"/>
                    </a:ext>
                  </a:extLst>
                </p:cNvPr>
                <p:cNvSpPr/>
                <p:nvPr/>
              </p:nvSpPr>
              <p:spPr>
                <a:xfrm>
                  <a:off x="6819174" y="2966443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0E0855CB-956F-4AC5-BFA2-4EF7E1129B32}"/>
                    </a:ext>
                  </a:extLst>
                </p:cNvPr>
                <p:cNvSpPr/>
                <p:nvPr/>
              </p:nvSpPr>
              <p:spPr>
                <a:xfrm>
                  <a:off x="7856630" y="2261240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886E3819-550B-4EF2-A164-C61672A3C1E7}"/>
                    </a:ext>
                  </a:extLst>
                </p:cNvPr>
                <p:cNvSpPr/>
                <p:nvPr/>
              </p:nvSpPr>
              <p:spPr>
                <a:xfrm>
                  <a:off x="8834156" y="2968377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6F83ACBE-C5DA-4169-B37C-038166FA8A51}"/>
                    </a:ext>
                  </a:extLst>
                </p:cNvPr>
                <p:cNvSpPr/>
                <p:nvPr/>
              </p:nvSpPr>
              <p:spPr>
                <a:xfrm>
                  <a:off x="7244395" y="4899937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79753125-48E3-4906-AFC0-83C5F68C7481}"/>
                    </a:ext>
                  </a:extLst>
                </p:cNvPr>
                <p:cNvSpPr/>
                <p:nvPr/>
              </p:nvSpPr>
              <p:spPr>
                <a:xfrm>
                  <a:off x="8508069" y="4841647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E8CF57D-F582-43A6-BBF5-CCCCCF7902B9}"/>
                  </a:ext>
                </a:extLst>
              </p:cNvPr>
              <p:cNvGrpSpPr/>
              <p:nvPr/>
            </p:nvGrpSpPr>
            <p:grpSpPr>
              <a:xfrm>
                <a:off x="6095999" y="1567543"/>
                <a:ext cx="3675744" cy="3860799"/>
                <a:chOff x="6095999" y="1567543"/>
                <a:chExt cx="3675744" cy="3860799"/>
              </a:xfrm>
            </p:grpSpPr>
            <p:sp>
              <p:nvSpPr>
                <p:cNvPr id="87" name="Pentagon 86">
                  <a:extLst>
                    <a:ext uri="{FF2B5EF4-FFF2-40B4-BE49-F238E27FC236}">
                      <a16:creationId xmlns:a16="http://schemas.microsoft.com/office/drawing/2014/main" id="{3E29EFEE-D93F-4C59-9F04-E8B16E678A7E}"/>
                    </a:ext>
                  </a:extLst>
                </p:cNvPr>
                <p:cNvSpPr/>
                <p:nvPr/>
              </p:nvSpPr>
              <p:spPr>
                <a:xfrm>
                  <a:off x="6096000" y="1567543"/>
                  <a:ext cx="3675743" cy="3860799"/>
                </a:xfrm>
                <a:prstGeom prst="pentagon">
                  <a:avLst/>
                </a:prstGeom>
                <a:noFill/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 dirty="0"/>
                </a:p>
              </p:txBody>
            </p: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6A7DCE7-D15C-4D84-9C67-E243FA487C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32738" y="1587083"/>
                  <a:ext cx="0" cy="738106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9AFD0E1B-B51E-4027-9258-9D0BF9485C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5999" y="3051866"/>
                  <a:ext cx="789624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D04717B8-D220-4E5E-B43C-2ABEF4616A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55991" y="3051866"/>
                  <a:ext cx="789624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5A6C28D0-CB0F-4876-BC3C-0F34EA9050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587873" y="4963886"/>
                  <a:ext cx="405310" cy="436208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F18AB3F9-5109-44A0-9C48-C709514E57D3}"/>
                    </a:ext>
                  </a:extLst>
                </p:cNvPr>
                <p:cNvCxnSpPr>
                  <a:cxnSpLocks/>
                  <a:stCxn id="118" idx="4"/>
                  <a:endCxn id="121" idx="0"/>
                </p:cNvCxnSpPr>
                <p:nvPr/>
              </p:nvCxnSpPr>
              <p:spPr>
                <a:xfrm>
                  <a:off x="7936144" y="2428218"/>
                  <a:ext cx="651439" cy="2413429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D1C8B253-5F70-4F8F-8310-6CB4DD2E41B4}"/>
                    </a:ext>
                  </a:extLst>
                </p:cNvPr>
                <p:cNvCxnSpPr>
                  <a:cxnSpLocks/>
                  <a:stCxn id="118" idx="4"/>
                  <a:endCxn id="120" idx="0"/>
                </p:cNvCxnSpPr>
                <p:nvPr/>
              </p:nvCxnSpPr>
              <p:spPr>
                <a:xfrm flipH="1">
                  <a:off x="7323909" y="2428218"/>
                  <a:ext cx="612235" cy="2471719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162C4C26-179B-43F1-AECC-9D20934486D5}"/>
                    </a:ext>
                  </a:extLst>
                </p:cNvPr>
                <p:cNvCxnSpPr>
                  <a:cxnSpLocks/>
                  <a:stCxn id="117" idx="6"/>
                  <a:endCxn id="119" idx="2"/>
                </p:cNvCxnSpPr>
                <p:nvPr/>
              </p:nvCxnSpPr>
              <p:spPr>
                <a:xfrm>
                  <a:off x="6978201" y="3049932"/>
                  <a:ext cx="1855955" cy="1934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B6E99E77-00E9-4890-BD69-8AFCB8E1D9A8}"/>
                    </a:ext>
                  </a:extLst>
                </p:cNvPr>
                <p:cNvCxnSpPr>
                  <a:cxnSpLocks/>
                  <a:stCxn id="119" idx="3"/>
                  <a:endCxn id="120" idx="7"/>
                </p:cNvCxnSpPr>
                <p:nvPr/>
              </p:nvCxnSpPr>
              <p:spPr>
                <a:xfrm flipH="1">
                  <a:off x="7380133" y="3110902"/>
                  <a:ext cx="1477312" cy="1813488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51F31673-4813-4743-AD72-C73A7BCBB357}"/>
                    </a:ext>
                  </a:extLst>
                </p:cNvPr>
                <p:cNvSpPr txBox="1"/>
                <p:nvPr/>
              </p:nvSpPr>
              <p:spPr>
                <a:xfrm>
                  <a:off x="7852209" y="822246"/>
                  <a:ext cx="397779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51F31673-4813-4743-AD72-C73A7BCBB3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2209" y="822246"/>
                  <a:ext cx="397779" cy="46851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4F4C77E-2173-4879-8C4A-9E12B1CDFCF6}"/>
                    </a:ext>
                  </a:extLst>
                </p:cNvPr>
                <p:cNvSpPr txBox="1"/>
                <p:nvPr/>
              </p:nvSpPr>
              <p:spPr>
                <a:xfrm>
                  <a:off x="9906119" y="2433586"/>
                  <a:ext cx="393847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4F4C77E-2173-4879-8C4A-9E12B1CDFC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119" y="2433586"/>
                  <a:ext cx="393847" cy="46851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0F67816-6324-4F98-B481-E79BF67B7905}"/>
                    </a:ext>
                  </a:extLst>
                </p:cNvPr>
                <p:cNvSpPr txBox="1"/>
                <p:nvPr/>
              </p:nvSpPr>
              <p:spPr>
                <a:xfrm>
                  <a:off x="9303125" y="5046148"/>
                  <a:ext cx="376184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0F67816-6324-4F98-B481-E79BF67B79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3125" y="5046148"/>
                  <a:ext cx="376184" cy="46851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08FFC1ED-65BC-48B4-B5A6-D35A2B10468E}"/>
                    </a:ext>
                  </a:extLst>
                </p:cNvPr>
                <p:cNvSpPr txBox="1"/>
                <p:nvPr/>
              </p:nvSpPr>
              <p:spPr>
                <a:xfrm>
                  <a:off x="6382320" y="5082085"/>
                  <a:ext cx="404511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08FFC1ED-65BC-48B4-B5A6-D35A2B1046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2320" y="5082085"/>
                  <a:ext cx="404511" cy="46851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B857224A-0AA2-40FB-8236-B1AF260D6A9B}"/>
                    </a:ext>
                  </a:extLst>
                </p:cNvPr>
                <p:cNvSpPr txBox="1"/>
                <p:nvPr/>
              </p:nvSpPr>
              <p:spPr>
                <a:xfrm>
                  <a:off x="5767261" y="2433586"/>
                  <a:ext cx="382183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B857224A-0AA2-40FB-8236-B1AF260D6A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7261" y="2433586"/>
                  <a:ext cx="382183" cy="46851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25203DB4-8AAB-4891-9F4F-7FE954F61084}"/>
                    </a:ext>
                  </a:extLst>
                </p:cNvPr>
                <p:cNvSpPr txBox="1"/>
                <p:nvPr/>
              </p:nvSpPr>
              <p:spPr>
                <a:xfrm>
                  <a:off x="8153861" y="1893051"/>
                  <a:ext cx="397246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25203DB4-8AAB-4891-9F4F-7FE954F61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3861" y="1893051"/>
                  <a:ext cx="397246" cy="46851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E2EF416F-96E7-4B66-AF16-2F0FC362681F}"/>
                    </a:ext>
                  </a:extLst>
                </p:cNvPr>
                <p:cNvSpPr txBox="1"/>
                <p:nvPr/>
              </p:nvSpPr>
              <p:spPr>
                <a:xfrm>
                  <a:off x="9100237" y="2861955"/>
                  <a:ext cx="409377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E2EF416F-96E7-4B66-AF16-2F0FC36268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237" y="2861955"/>
                  <a:ext cx="409377" cy="46851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2DFF962-C539-4541-B60D-697B56336309}"/>
                    </a:ext>
                  </a:extLst>
                </p:cNvPr>
                <p:cNvSpPr txBox="1"/>
                <p:nvPr/>
              </p:nvSpPr>
              <p:spPr>
                <a:xfrm>
                  <a:off x="8700867" y="4194642"/>
                  <a:ext cx="396046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2DFF962-C539-4541-B60D-697B563363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0867" y="4194642"/>
                  <a:ext cx="396046" cy="46851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C78F7E6-5D65-4A58-855C-3B1E29FACC02}"/>
                    </a:ext>
                  </a:extLst>
                </p:cNvPr>
                <p:cNvSpPr txBox="1"/>
                <p:nvPr/>
              </p:nvSpPr>
              <p:spPr>
                <a:xfrm>
                  <a:off x="7020055" y="4182164"/>
                  <a:ext cx="342858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C78F7E6-5D65-4A58-855C-3B1E29FACC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055" y="4182164"/>
                  <a:ext cx="342858" cy="46851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35FCA54-C64C-4840-A4C9-56E759297FD2}"/>
                    </a:ext>
                  </a:extLst>
                </p:cNvPr>
                <p:cNvSpPr txBox="1"/>
                <p:nvPr/>
              </p:nvSpPr>
              <p:spPr>
                <a:xfrm>
                  <a:off x="6746627" y="2878502"/>
                  <a:ext cx="349390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35FCA54-C64C-4840-A4C9-56E759297F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6627" y="2878502"/>
                  <a:ext cx="349390" cy="46851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E99A739-95ED-423C-B5A8-2D728F76F62B}"/>
              </a:ext>
            </a:extLst>
          </p:cNvPr>
          <p:cNvCxnSpPr>
            <a:cxnSpLocks/>
            <a:stCxn id="129" idx="4"/>
            <a:endCxn id="124" idx="0"/>
          </p:cNvCxnSpPr>
          <p:nvPr/>
        </p:nvCxnSpPr>
        <p:spPr>
          <a:xfrm>
            <a:off x="7121086" y="2740326"/>
            <a:ext cx="1" cy="131328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0F86ABE9-22D5-4173-AFEB-48E0E67AAC6C}"/>
              </a:ext>
            </a:extLst>
          </p:cNvPr>
          <p:cNvSpPr/>
          <p:nvPr/>
        </p:nvSpPr>
        <p:spPr>
          <a:xfrm>
            <a:off x="8862026" y="2573348"/>
            <a:ext cx="159027" cy="16697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040D82CC-9364-49CB-B16B-942BC9B2E8D1}"/>
              </a:ext>
            </a:extLst>
          </p:cNvPr>
          <p:cNvSpPr/>
          <p:nvPr/>
        </p:nvSpPr>
        <p:spPr>
          <a:xfrm>
            <a:off x="7041573" y="4053615"/>
            <a:ext cx="159027" cy="16697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4FD10EE8-D0F9-4CFE-9F8C-4E12C13A212F}"/>
              </a:ext>
            </a:extLst>
          </p:cNvPr>
          <p:cNvSpPr/>
          <p:nvPr/>
        </p:nvSpPr>
        <p:spPr>
          <a:xfrm>
            <a:off x="10754206" y="4053615"/>
            <a:ext cx="159027" cy="16697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E874B72A-2FF4-4904-95C0-5E6D4DF58315}"/>
              </a:ext>
            </a:extLst>
          </p:cNvPr>
          <p:cNvSpPr/>
          <p:nvPr/>
        </p:nvSpPr>
        <p:spPr>
          <a:xfrm>
            <a:off x="7823587" y="4627019"/>
            <a:ext cx="159027" cy="16697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84201CF-AACD-48D8-95E2-C3D1FC0DC3FD}"/>
              </a:ext>
            </a:extLst>
          </p:cNvPr>
          <p:cNvSpPr/>
          <p:nvPr/>
        </p:nvSpPr>
        <p:spPr>
          <a:xfrm>
            <a:off x="7041571" y="3241136"/>
            <a:ext cx="159027" cy="16697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3066927-81DF-4665-8F32-60A7D392C9B6}"/>
              </a:ext>
            </a:extLst>
          </p:cNvPr>
          <p:cNvSpPr/>
          <p:nvPr/>
        </p:nvSpPr>
        <p:spPr>
          <a:xfrm>
            <a:off x="8873579" y="4053615"/>
            <a:ext cx="159027" cy="16697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C6EC91D6-1C5F-4095-96FB-B5412A2B636A}"/>
              </a:ext>
            </a:extLst>
          </p:cNvPr>
          <p:cNvSpPr/>
          <p:nvPr/>
        </p:nvSpPr>
        <p:spPr>
          <a:xfrm>
            <a:off x="7041572" y="2573348"/>
            <a:ext cx="159027" cy="16697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DC285FC2-D171-485B-B25F-E2F7399E6992}"/>
              </a:ext>
            </a:extLst>
          </p:cNvPr>
          <p:cNvSpPr/>
          <p:nvPr/>
        </p:nvSpPr>
        <p:spPr>
          <a:xfrm>
            <a:off x="10779675" y="2573348"/>
            <a:ext cx="159027" cy="16697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46F3CC8-9D67-4C5F-B85D-0A0F78C0F7D2}"/>
              </a:ext>
            </a:extLst>
          </p:cNvPr>
          <p:cNvCxnSpPr>
            <a:cxnSpLocks/>
            <a:endCxn id="128" idx="0"/>
          </p:cNvCxnSpPr>
          <p:nvPr/>
        </p:nvCxnSpPr>
        <p:spPr>
          <a:xfrm>
            <a:off x="8940407" y="2656837"/>
            <a:ext cx="12686" cy="139677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EEC57625-9EA0-40E5-A107-8FCD431A2DE5}"/>
              </a:ext>
            </a:extLst>
          </p:cNvPr>
          <p:cNvSpPr txBox="1"/>
          <p:nvPr/>
        </p:nvSpPr>
        <p:spPr>
          <a:xfrm>
            <a:off x="8798685" y="220870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a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F892B24-517C-4BE8-821A-1B90CC9AA758}"/>
              </a:ext>
            </a:extLst>
          </p:cNvPr>
          <p:cNvSpPr txBox="1"/>
          <p:nvPr/>
        </p:nvSpPr>
        <p:spPr>
          <a:xfrm>
            <a:off x="10694270" y="42768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b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AA3C1EC-68A6-4ED3-81AA-BD1D9EB972DF}"/>
              </a:ext>
            </a:extLst>
          </p:cNvPr>
          <p:cNvSpPr txBox="1"/>
          <p:nvPr/>
        </p:nvSpPr>
        <p:spPr>
          <a:xfrm>
            <a:off x="7776637" y="427684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i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77CB5EE-86AD-4298-9CD5-B5035626644A}"/>
              </a:ext>
            </a:extLst>
          </p:cNvPr>
          <p:cNvSpPr txBox="1"/>
          <p:nvPr/>
        </p:nvSpPr>
        <p:spPr>
          <a:xfrm>
            <a:off x="7245269" y="3149056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j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D7126DD-D733-4332-A945-B3C6706EDD49}"/>
              </a:ext>
            </a:extLst>
          </p:cNvPr>
          <p:cNvSpPr txBox="1"/>
          <p:nvPr/>
        </p:nvSpPr>
        <p:spPr>
          <a:xfrm>
            <a:off x="6958212" y="42232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733BA4-C47D-4581-830A-B7EE19C4783C}"/>
              </a:ext>
            </a:extLst>
          </p:cNvPr>
          <p:cNvSpPr txBox="1"/>
          <p:nvPr/>
        </p:nvSpPr>
        <p:spPr>
          <a:xfrm>
            <a:off x="8825345" y="419300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f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7C61F24-BD45-40BD-8F87-2F53ACBC4CBA}"/>
              </a:ext>
            </a:extLst>
          </p:cNvPr>
          <p:cNvSpPr txBox="1"/>
          <p:nvPr/>
        </p:nvSpPr>
        <p:spPr>
          <a:xfrm>
            <a:off x="10801137" y="213901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c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5F20E85-4C20-45D1-8738-DD867B0655AA}"/>
              </a:ext>
            </a:extLst>
          </p:cNvPr>
          <p:cNvSpPr txBox="1"/>
          <p:nvPr/>
        </p:nvSpPr>
        <p:spPr>
          <a:xfrm>
            <a:off x="7002303" y="213901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g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48608C1-3E61-4159-99DD-C63B734B8213}"/>
              </a:ext>
            </a:extLst>
          </p:cNvPr>
          <p:cNvCxnSpPr>
            <a:stCxn id="124" idx="7"/>
            <a:endCxn id="123" idx="3"/>
          </p:cNvCxnSpPr>
          <p:nvPr/>
        </p:nvCxnSpPr>
        <p:spPr>
          <a:xfrm flipV="1">
            <a:off x="7177311" y="2715873"/>
            <a:ext cx="1708004" cy="1362195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BAE3594-CA47-4B81-A731-A52BE5F8F4B8}"/>
              </a:ext>
            </a:extLst>
          </p:cNvPr>
          <p:cNvCxnSpPr>
            <a:cxnSpLocks/>
            <a:stCxn id="123" idx="5"/>
            <a:endCxn id="125" idx="1"/>
          </p:cNvCxnSpPr>
          <p:nvPr/>
        </p:nvCxnSpPr>
        <p:spPr>
          <a:xfrm>
            <a:off x="8997764" y="2715873"/>
            <a:ext cx="1779731" cy="1362195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7C0BFBB-A29D-44E1-A397-859518620BD7}"/>
              </a:ext>
            </a:extLst>
          </p:cNvPr>
          <p:cNvSpPr/>
          <p:nvPr/>
        </p:nvSpPr>
        <p:spPr>
          <a:xfrm>
            <a:off x="6180438" y="2661382"/>
            <a:ext cx="2772356" cy="2552903"/>
          </a:xfrm>
          <a:custGeom>
            <a:avLst/>
            <a:gdLst>
              <a:gd name="connsiteX0" fmla="*/ 943556 w 2772356"/>
              <a:gd name="connsiteY0" fmla="*/ 0 h 2552903"/>
              <a:gd name="connsiteX1" fmla="*/ 83747 w 2772356"/>
              <a:gd name="connsiteY1" fmla="*/ 2497541 h 2552903"/>
              <a:gd name="connsiteX2" fmla="*/ 2772356 w 2772356"/>
              <a:gd name="connsiteY2" fmla="*/ 1487606 h 255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2356" h="2552903">
                <a:moveTo>
                  <a:pt x="943556" y="0"/>
                </a:moveTo>
                <a:cubicBezTo>
                  <a:pt x="361251" y="1124803"/>
                  <a:pt x="-221053" y="2249607"/>
                  <a:pt x="83747" y="2497541"/>
                </a:cubicBezTo>
                <a:cubicBezTo>
                  <a:pt x="388547" y="2745475"/>
                  <a:pt x="1580451" y="2116540"/>
                  <a:pt x="2772356" y="1487606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D8D4323-D7F4-45C4-BB06-FBB91A8BA2DE}"/>
              </a:ext>
            </a:extLst>
          </p:cNvPr>
          <p:cNvSpPr/>
          <p:nvPr/>
        </p:nvSpPr>
        <p:spPr>
          <a:xfrm>
            <a:off x="5335473" y="2647735"/>
            <a:ext cx="5514360" cy="2792514"/>
          </a:xfrm>
          <a:custGeom>
            <a:avLst/>
            <a:gdLst>
              <a:gd name="connsiteX0" fmla="*/ 1788521 w 5514360"/>
              <a:gd name="connsiteY0" fmla="*/ 0 h 2792514"/>
              <a:gd name="connsiteX1" fmla="*/ 178085 w 5514360"/>
              <a:gd name="connsiteY1" fmla="*/ 2743200 h 2792514"/>
              <a:gd name="connsiteX2" fmla="*/ 5514360 w 5514360"/>
              <a:gd name="connsiteY2" fmla="*/ 1501253 h 279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14360" h="2792514">
                <a:moveTo>
                  <a:pt x="1788521" y="0"/>
                </a:moveTo>
                <a:cubicBezTo>
                  <a:pt x="672816" y="1246495"/>
                  <a:pt x="-442888" y="2492991"/>
                  <a:pt x="178085" y="2743200"/>
                </a:cubicBezTo>
                <a:cubicBezTo>
                  <a:pt x="799058" y="2993409"/>
                  <a:pt x="3156709" y="2247331"/>
                  <a:pt x="5514360" y="1501253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DAD11AD0-E844-405B-B410-5654698B410E}"/>
              </a:ext>
            </a:extLst>
          </p:cNvPr>
          <p:cNvSpPr/>
          <p:nvPr/>
        </p:nvSpPr>
        <p:spPr>
          <a:xfrm>
            <a:off x="9887629" y="1433498"/>
            <a:ext cx="159027" cy="16697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CADA0329-AFCB-4314-97CD-A76DDCDC91CE}"/>
              </a:ext>
            </a:extLst>
          </p:cNvPr>
          <p:cNvSpPr/>
          <p:nvPr/>
        </p:nvSpPr>
        <p:spPr>
          <a:xfrm>
            <a:off x="7123994" y="1398933"/>
            <a:ext cx="3753134" cy="2722760"/>
          </a:xfrm>
          <a:custGeom>
            <a:avLst/>
            <a:gdLst>
              <a:gd name="connsiteX0" fmla="*/ 0 w 3753134"/>
              <a:gd name="connsiteY0" fmla="*/ 2722760 h 2722760"/>
              <a:gd name="connsiteX1" fmla="*/ 2210937 w 3753134"/>
              <a:gd name="connsiteY1" fmla="*/ 47799 h 2722760"/>
              <a:gd name="connsiteX2" fmla="*/ 3753134 w 3753134"/>
              <a:gd name="connsiteY2" fmla="*/ 1262449 h 2722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3134" h="2722760">
                <a:moveTo>
                  <a:pt x="0" y="2722760"/>
                </a:moveTo>
                <a:cubicBezTo>
                  <a:pt x="792707" y="1506972"/>
                  <a:pt x="1585415" y="291184"/>
                  <a:pt x="2210937" y="47799"/>
                </a:cubicBezTo>
                <a:cubicBezTo>
                  <a:pt x="2836459" y="-195586"/>
                  <a:pt x="3294796" y="533431"/>
                  <a:pt x="3753134" y="1262449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8031D2E-156B-4337-8C03-16DDA3B55BE3}"/>
              </a:ext>
            </a:extLst>
          </p:cNvPr>
          <p:cNvSpPr txBox="1"/>
          <p:nvPr/>
        </p:nvSpPr>
        <p:spPr>
          <a:xfrm>
            <a:off x="9812261" y="16005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d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BCA1F0B-5A4A-4551-88C7-7C19BE2C91E8}"/>
              </a:ext>
            </a:extLst>
          </p:cNvPr>
          <p:cNvCxnSpPr>
            <a:cxnSpLocks/>
            <a:stCxn id="130" idx="4"/>
            <a:endCxn id="125" idx="0"/>
          </p:cNvCxnSpPr>
          <p:nvPr/>
        </p:nvCxnSpPr>
        <p:spPr>
          <a:xfrm flipH="1">
            <a:off x="10833720" y="2740326"/>
            <a:ext cx="25469" cy="131328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35BBD6A-E084-4496-8559-C26216499B90}"/>
              </a:ext>
            </a:extLst>
          </p:cNvPr>
          <p:cNvCxnSpPr>
            <a:cxnSpLocks/>
            <a:stCxn id="128" idx="7"/>
            <a:endCxn id="130" idx="3"/>
          </p:cNvCxnSpPr>
          <p:nvPr/>
        </p:nvCxnSpPr>
        <p:spPr>
          <a:xfrm flipV="1">
            <a:off x="9009317" y="2715873"/>
            <a:ext cx="1793647" cy="1362195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5348AD34-4CC0-4D30-878E-00FB91276530}"/>
              </a:ext>
            </a:extLst>
          </p:cNvPr>
          <p:cNvSpPr/>
          <p:nvPr/>
        </p:nvSpPr>
        <p:spPr>
          <a:xfrm>
            <a:off x="10249312" y="2977725"/>
            <a:ext cx="159027" cy="16697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DC6ADAB-12AF-44E2-B216-112252548034}"/>
              </a:ext>
            </a:extLst>
          </p:cNvPr>
          <p:cNvSpPr txBox="1"/>
          <p:nvPr/>
        </p:nvSpPr>
        <p:spPr>
          <a:xfrm>
            <a:off x="10129808" y="25386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30356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1FA6BE-6169-4670-B079-3C65C138B2D1}"/>
              </a:ext>
            </a:extLst>
          </p:cNvPr>
          <p:cNvGrpSpPr/>
          <p:nvPr/>
        </p:nvGrpSpPr>
        <p:grpSpPr>
          <a:xfrm>
            <a:off x="2950956" y="1565322"/>
            <a:ext cx="6050910" cy="4124035"/>
            <a:chOff x="4900760" y="822246"/>
            <a:chExt cx="6289839" cy="523156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36C6938-3A97-4E5E-86B0-57B3C2C0EFA5}"/>
                </a:ext>
              </a:extLst>
            </p:cNvPr>
            <p:cNvGrpSpPr/>
            <p:nvPr/>
          </p:nvGrpSpPr>
          <p:grpSpPr>
            <a:xfrm>
              <a:off x="5242022" y="1256580"/>
              <a:ext cx="5535652" cy="4471237"/>
              <a:chOff x="5179926" y="1503594"/>
              <a:chExt cx="5535652" cy="4471237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18C6EA7-FA09-4558-9AD4-8A68EEC7EC1E}"/>
                  </a:ext>
                </a:extLst>
              </p:cNvPr>
              <p:cNvGrpSpPr/>
              <p:nvPr/>
            </p:nvGrpSpPr>
            <p:grpSpPr>
              <a:xfrm>
                <a:off x="5179926" y="1503594"/>
                <a:ext cx="5535652" cy="4471237"/>
                <a:chOff x="5179926" y="1503594"/>
                <a:chExt cx="5535652" cy="4471237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EE06678D-5184-48B7-8B7B-E4E6E1A61B57}"/>
                    </a:ext>
                  </a:extLst>
                </p:cNvPr>
                <p:cNvSpPr/>
                <p:nvPr/>
              </p:nvSpPr>
              <p:spPr>
                <a:xfrm>
                  <a:off x="7854357" y="1503594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9A7A621-DE38-4156-A598-A7A58AAD5243}"/>
                    </a:ext>
                  </a:extLst>
                </p:cNvPr>
                <p:cNvSpPr/>
                <p:nvPr/>
              </p:nvSpPr>
              <p:spPr>
                <a:xfrm>
                  <a:off x="6033904" y="2983861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B57642B-7C6C-42A1-B764-318F3581BD17}"/>
                    </a:ext>
                  </a:extLst>
                </p:cNvPr>
                <p:cNvSpPr/>
                <p:nvPr/>
              </p:nvSpPr>
              <p:spPr>
                <a:xfrm>
                  <a:off x="9674811" y="2983861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B046725E-A4F9-468A-B137-C58454D21A8E}"/>
                    </a:ext>
                  </a:extLst>
                </p:cNvPr>
                <p:cNvSpPr/>
                <p:nvPr/>
              </p:nvSpPr>
              <p:spPr>
                <a:xfrm>
                  <a:off x="8955991" y="5325313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74D285FD-8F65-4ECB-8AA7-A1B2B763A039}"/>
                    </a:ext>
                  </a:extLst>
                </p:cNvPr>
                <p:cNvSpPr/>
                <p:nvPr/>
              </p:nvSpPr>
              <p:spPr>
                <a:xfrm>
                  <a:off x="6726597" y="5325313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5B9931E-3ADA-4DF6-BEC0-C09648787656}"/>
                    </a:ext>
                  </a:extLst>
                </p:cNvPr>
                <p:cNvSpPr/>
                <p:nvPr/>
              </p:nvSpPr>
              <p:spPr>
                <a:xfrm>
                  <a:off x="5179926" y="2914859"/>
                  <a:ext cx="159027" cy="166977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DEACD51B-254B-4FB9-A7A1-AE8740CD0F2A}"/>
                    </a:ext>
                  </a:extLst>
                </p:cNvPr>
                <p:cNvSpPr/>
                <p:nvPr/>
              </p:nvSpPr>
              <p:spPr>
                <a:xfrm>
                  <a:off x="7886965" y="2297497"/>
                  <a:ext cx="159027" cy="166979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BBD6092E-2406-4333-80C0-A4AEBC2AEF4A}"/>
                    </a:ext>
                  </a:extLst>
                </p:cNvPr>
                <p:cNvSpPr/>
                <p:nvPr/>
              </p:nvSpPr>
              <p:spPr>
                <a:xfrm>
                  <a:off x="10556551" y="2968377"/>
                  <a:ext cx="159027" cy="166977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42D8DC46-DF4C-42D5-8121-22B9CE5F2714}"/>
                    </a:ext>
                  </a:extLst>
                </p:cNvPr>
                <p:cNvSpPr/>
                <p:nvPr/>
              </p:nvSpPr>
              <p:spPr>
                <a:xfrm>
                  <a:off x="6240710" y="5807852"/>
                  <a:ext cx="159027" cy="166979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AC67DB5B-4692-4A4E-8FC7-63D6FA1C6EC3}"/>
                    </a:ext>
                  </a:extLst>
                </p:cNvPr>
                <p:cNvSpPr/>
                <p:nvPr/>
              </p:nvSpPr>
              <p:spPr>
                <a:xfrm>
                  <a:off x="8508069" y="4841647"/>
                  <a:ext cx="159027" cy="166978"/>
                </a:xfrm>
                <a:prstGeom prst="ellipse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57C9AB3-9D5D-40E8-98B7-9023F0914B1E}"/>
                  </a:ext>
                </a:extLst>
              </p:cNvPr>
              <p:cNvGrpSpPr/>
              <p:nvPr/>
            </p:nvGrpSpPr>
            <p:grpSpPr>
              <a:xfrm>
                <a:off x="5244280" y="1567543"/>
                <a:ext cx="5389368" cy="4375351"/>
                <a:chOff x="5244280" y="1567543"/>
                <a:chExt cx="5389368" cy="4375351"/>
              </a:xfrm>
            </p:grpSpPr>
            <p:sp>
              <p:nvSpPr>
                <p:cNvPr id="16" name="Pentagon 15">
                  <a:extLst>
                    <a:ext uri="{FF2B5EF4-FFF2-40B4-BE49-F238E27FC236}">
                      <a16:creationId xmlns:a16="http://schemas.microsoft.com/office/drawing/2014/main" id="{0AD9D37E-5ACC-4BE4-A396-37DF088A928B}"/>
                    </a:ext>
                  </a:extLst>
                </p:cNvPr>
                <p:cNvSpPr/>
                <p:nvPr/>
              </p:nvSpPr>
              <p:spPr>
                <a:xfrm>
                  <a:off x="6096000" y="1567543"/>
                  <a:ext cx="3675743" cy="3860799"/>
                </a:xfrm>
                <a:prstGeom prst="pentagon">
                  <a:avLst/>
                </a:prstGeom>
                <a:noFill/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 dirty="0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53DA03E5-2A86-4615-9687-C42BEFDF40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46097" y="1636219"/>
                  <a:ext cx="0" cy="738106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AFF4F760-35E1-440C-A3E5-C962BC73CE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44280" y="3034001"/>
                  <a:ext cx="789624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C7BAC34E-5DCF-47AE-94A8-CDE123540C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44024" y="3069558"/>
                  <a:ext cx="789624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91D40F5A-DFBB-4D7E-A690-13FDCF9F9C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63580" y="5497978"/>
                  <a:ext cx="517799" cy="444916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FB36AD24-75C9-4BEC-9C03-89A439CD59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587873" y="4963886"/>
                  <a:ext cx="405310" cy="436208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18C3916E-353E-48A0-8FF0-3F902B8B146C}"/>
                    </a:ext>
                  </a:extLst>
                </p:cNvPr>
                <p:cNvCxnSpPr>
                  <a:cxnSpLocks/>
                  <a:stCxn id="32" idx="5"/>
                  <a:endCxn id="36" idx="1"/>
                </p:cNvCxnSpPr>
                <p:nvPr/>
              </p:nvCxnSpPr>
              <p:spPr>
                <a:xfrm>
                  <a:off x="5315665" y="3057384"/>
                  <a:ext cx="3215693" cy="1808715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E5911E35-DE84-4882-B9FB-FC4D48826480}"/>
                    </a:ext>
                  </a:extLst>
                </p:cNvPr>
                <p:cNvCxnSpPr>
                  <a:cxnSpLocks/>
                  <a:stCxn id="33" idx="4"/>
                  <a:endCxn id="36" idx="0"/>
                </p:cNvCxnSpPr>
                <p:nvPr/>
              </p:nvCxnSpPr>
              <p:spPr>
                <a:xfrm>
                  <a:off x="7966479" y="2464476"/>
                  <a:ext cx="621105" cy="2377171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AEDF9141-95F9-4526-BCA3-34A0FD2980F3}"/>
                    </a:ext>
                  </a:extLst>
                </p:cNvPr>
                <p:cNvCxnSpPr>
                  <a:cxnSpLocks/>
                  <a:stCxn id="33" idx="4"/>
                  <a:endCxn id="35" idx="0"/>
                </p:cNvCxnSpPr>
                <p:nvPr/>
              </p:nvCxnSpPr>
              <p:spPr>
                <a:xfrm flipH="1">
                  <a:off x="6320224" y="2464476"/>
                  <a:ext cx="1646254" cy="3343377"/>
                </a:xfrm>
                <a:prstGeom prst="line">
                  <a:avLst/>
                </a:prstGeom>
                <a:ln w="38100"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D812CF9-70F2-4538-9FD7-3048AC73B4BA}"/>
                    </a:ext>
                  </a:extLst>
                </p:cNvPr>
                <p:cNvSpPr txBox="1"/>
                <p:nvPr/>
              </p:nvSpPr>
              <p:spPr>
                <a:xfrm>
                  <a:off x="7852209" y="822246"/>
                  <a:ext cx="397779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38CD2D1-67E3-4565-9B99-730A4F9D6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2209" y="822246"/>
                  <a:ext cx="397779" cy="46851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853290F-B36B-45FC-8ACE-ABE0615499FA}"/>
                    </a:ext>
                  </a:extLst>
                </p:cNvPr>
                <p:cNvSpPr txBox="1"/>
                <p:nvPr/>
              </p:nvSpPr>
              <p:spPr>
                <a:xfrm>
                  <a:off x="9906119" y="2433586"/>
                  <a:ext cx="393847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4CD6C29-5CE6-45CA-8426-58401BC32E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119" y="2433586"/>
                  <a:ext cx="393847" cy="46851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72813C9-4EBB-4ECC-8AAC-16FC9BB48EF9}"/>
                    </a:ext>
                  </a:extLst>
                </p:cNvPr>
                <p:cNvSpPr txBox="1"/>
                <p:nvPr/>
              </p:nvSpPr>
              <p:spPr>
                <a:xfrm>
                  <a:off x="9303125" y="5046148"/>
                  <a:ext cx="376184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0320892-D9B3-485A-BF44-7EF61BA684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3125" y="5046148"/>
                  <a:ext cx="376184" cy="46851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16AE14D-AAFF-4716-BBAE-D94741B9D7AD}"/>
                    </a:ext>
                  </a:extLst>
                </p:cNvPr>
                <p:cNvSpPr txBox="1"/>
                <p:nvPr/>
              </p:nvSpPr>
              <p:spPr>
                <a:xfrm>
                  <a:off x="6382320" y="5082085"/>
                  <a:ext cx="404511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FC6C60B-16C4-4369-8C91-BAF73F2EE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2320" y="5082085"/>
                  <a:ext cx="404511" cy="46851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80AB451-FCE2-40F3-8DCC-B0D8FFBC4B86}"/>
                    </a:ext>
                  </a:extLst>
                </p:cNvPr>
                <p:cNvSpPr txBox="1"/>
                <p:nvPr/>
              </p:nvSpPr>
              <p:spPr>
                <a:xfrm>
                  <a:off x="5767261" y="2433586"/>
                  <a:ext cx="382183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5193B34-5A24-4CEA-AB70-14979B1345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7261" y="2433586"/>
                  <a:ext cx="382183" cy="46851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954D22C-9EFC-4C39-90B4-D7BA765D3697}"/>
                    </a:ext>
                  </a:extLst>
                </p:cNvPr>
                <p:cNvSpPr txBox="1"/>
                <p:nvPr/>
              </p:nvSpPr>
              <p:spPr>
                <a:xfrm>
                  <a:off x="8153861" y="1893051"/>
                  <a:ext cx="397246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5CD8BB8-58C0-4052-802A-2AF5906DB9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3861" y="1893051"/>
                  <a:ext cx="397246" cy="468518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A9F254B-E6BA-49AA-A8D8-E87DD858AB09}"/>
                    </a:ext>
                  </a:extLst>
                </p:cNvPr>
                <p:cNvSpPr txBox="1"/>
                <p:nvPr/>
              </p:nvSpPr>
              <p:spPr>
                <a:xfrm>
                  <a:off x="10781222" y="2487104"/>
                  <a:ext cx="409377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A9F254B-E6BA-49AA-A8D8-E87DD858A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1222" y="2487104"/>
                  <a:ext cx="409377" cy="468518"/>
                </a:xfrm>
                <a:prstGeom prst="rect">
                  <a:avLst/>
                </a:prstGeom>
                <a:blipFill>
                  <a:blip r:embed="rId9"/>
                  <a:stretch>
                    <a:fillRect b="-983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444FB80-A331-4911-9634-E406EBD523A1}"/>
                    </a:ext>
                  </a:extLst>
                </p:cNvPr>
                <p:cNvSpPr txBox="1"/>
                <p:nvPr/>
              </p:nvSpPr>
              <p:spPr>
                <a:xfrm>
                  <a:off x="8700867" y="4194642"/>
                  <a:ext cx="396046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34B5484-4EBB-40F0-A116-5D5EE35A2A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0867" y="4194642"/>
                  <a:ext cx="396046" cy="46851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46E3449-C6FF-4A90-844D-1AAEE4A2DDA5}"/>
                    </a:ext>
                  </a:extLst>
                </p:cNvPr>
                <p:cNvSpPr txBox="1"/>
                <p:nvPr/>
              </p:nvSpPr>
              <p:spPr>
                <a:xfrm>
                  <a:off x="5919302" y="5585292"/>
                  <a:ext cx="342858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46E3449-C6FF-4A90-844D-1AAEE4A2DD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9302" y="5585292"/>
                  <a:ext cx="342858" cy="46851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1B91422-053B-4BB1-992D-77F26E5AC855}"/>
                    </a:ext>
                  </a:extLst>
                </p:cNvPr>
                <p:cNvSpPr txBox="1"/>
                <p:nvPr/>
              </p:nvSpPr>
              <p:spPr>
                <a:xfrm>
                  <a:off x="4900760" y="2396199"/>
                  <a:ext cx="349390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1B91422-053B-4BB1-992D-77F26E5AC8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0760" y="2396199"/>
                  <a:ext cx="349390" cy="468518"/>
                </a:xfrm>
                <a:prstGeom prst="rect">
                  <a:avLst/>
                </a:prstGeom>
                <a:blipFill>
                  <a:blip r:embed="rId12"/>
                  <a:stretch>
                    <a:fillRect b="-1639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6AD418F-5F8A-476D-A9A4-39B356AA7D5D}"/>
              </a:ext>
            </a:extLst>
          </p:cNvPr>
          <p:cNvSpPr/>
          <p:nvPr/>
        </p:nvSpPr>
        <p:spPr>
          <a:xfrm>
            <a:off x="3379304" y="874630"/>
            <a:ext cx="5155096" cy="2213127"/>
          </a:xfrm>
          <a:custGeom>
            <a:avLst/>
            <a:gdLst>
              <a:gd name="connsiteX0" fmla="*/ 0 w 5155096"/>
              <a:gd name="connsiteY0" fmla="*/ 2186622 h 2213127"/>
              <a:gd name="connsiteX1" fmla="*/ 2478157 w 5155096"/>
              <a:gd name="connsiteY1" fmla="*/ 13 h 2213127"/>
              <a:gd name="connsiteX2" fmla="*/ 5155096 w 5155096"/>
              <a:gd name="connsiteY2" fmla="*/ 2213127 h 2213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5096" h="2213127">
                <a:moveTo>
                  <a:pt x="0" y="2186622"/>
                </a:moveTo>
                <a:cubicBezTo>
                  <a:pt x="809487" y="1091108"/>
                  <a:pt x="1618974" y="-4405"/>
                  <a:pt x="2478157" y="13"/>
                </a:cubicBezTo>
                <a:cubicBezTo>
                  <a:pt x="3337340" y="4430"/>
                  <a:pt x="4666974" y="2126988"/>
                  <a:pt x="5155096" y="2213127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B3D6B16-85A7-4464-AA2E-224FAAC5CBB0}"/>
              </a:ext>
            </a:extLst>
          </p:cNvPr>
          <p:cNvSpPr/>
          <p:nvPr/>
        </p:nvSpPr>
        <p:spPr>
          <a:xfrm>
            <a:off x="4373217" y="3127513"/>
            <a:ext cx="4204654" cy="3113297"/>
          </a:xfrm>
          <a:custGeom>
            <a:avLst/>
            <a:gdLst>
              <a:gd name="connsiteX0" fmla="*/ 0 w 4204654"/>
              <a:gd name="connsiteY0" fmla="*/ 2226365 h 3113297"/>
              <a:gd name="connsiteX1" fmla="*/ 3564835 w 4204654"/>
              <a:gd name="connsiteY1" fmla="*/ 2994991 h 3113297"/>
              <a:gd name="connsiteX2" fmla="*/ 4187687 w 4204654"/>
              <a:gd name="connsiteY2" fmla="*/ 0 h 311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4654" h="3113297">
                <a:moveTo>
                  <a:pt x="0" y="2226365"/>
                </a:moveTo>
                <a:cubicBezTo>
                  <a:pt x="1433443" y="2796208"/>
                  <a:pt x="2866887" y="3366052"/>
                  <a:pt x="3564835" y="2994991"/>
                </a:cubicBezTo>
                <a:cubicBezTo>
                  <a:pt x="4262783" y="2623930"/>
                  <a:pt x="4225235" y="1311965"/>
                  <a:pt x="4187687" y="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4F465C73-FB31-4192-A086-ED46859D8FC1}"/>
              </a:ext>
            </a:extLst>
          </p:cNvPr>
          <p:cNvSpPr txBox="1">
            <a:spLocks/>
          </p:cNvSpPr>
          <p:nvPr/>
        </p:nvSpPr>
        <p:spPr>
          <a:xfrm>
            <a:off x="685801" y="609600"/>
            <a:ext cx="10131425" cy="95794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b="1" dirty="0"/>
              <a:t>Método</a:t>
            </a:r>
          </a:p>
          <a:p>
            <a:r>
              <a:rPr lang="es-GT" b="1" dirty="0"/>
              <a:t>geométrico</a:t>
            </a:r>
            <a:r>
              <a:rPr lang="es-GT" dirty="0"/>
              <a:t>:</a:t>
            </a:r>
            <a:endParaRPr lang="es-GT" sz="2000" dirty="0"/>
          </a:p>
        </p:txBody>
      </p:sp>
    </p:spTree>
    <p:extLst>
      <p:ext uri="{BB962C8B-B14F-4D97-AF65-F5344CB8AC3E}">
        <p14:creationId xmlns:p14="http://schemas.microsoft.com/office/powerpoint/2010/main" val="2755811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302</TotalTime>
  <Words>526</Words>
  <Application>Microsoft Office PowerPoint</Application>
  <PresentationFormat>Widescreen</PresentationFormat>
  <Paragraphs>127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Cambria Math</vt:lpstr>
      <vt:lpstr>Century Gothic</vt:lpstr>
      <vt:lpstr>Mesh</vt:lpstr>
      <vt:lpstr>Teorema de kuratowski</vt:lpstr>
      <vt:lpstr>TEOREMA DE KURATOWSKI</vt:lpstr>
      <vt:lpstr>PowerPoint Presentation</vt:lpstr>
      <vt:lpstr>SOLUCIÓN: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Teorema de kuratowski</dc:title>
  <dc:creator>Fam Lopez Montepeque</dc:creator>
  <cp:lastModifiedBy>Mario Gustavo Lopez Hernandez</cp:lastModifiedBy>
  <cp:revision>60</cp:revision>
  <dcterms:created xsi:type="dcterms:W3CDTF">2020-03-17T00:54:39Z</dcterms:created>
  <dcterms:modified xsi:type="dcterms:W3CDTF">2020-10-15T00:54:28Z</dcterms:modified>
</cp:coreProperties>
</file>