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1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4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5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6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7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8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9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12.png"/><Relationship Id="rId26" Type="http://schemas.openxmlformats.org/officeDocument/2006/relationships/image" Target="../media/image46.png"/><Relationship Id="rId3" Type="http://schemas.openxmlformats.org/officeDocument/2006/relationships/image" Target="../media/image16.png"/><Relationship Id="rId21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9.png"/><Relationship Id="rId25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7.png"/><Relationship Id="rId24" Type="http://schemas.openxmlformats.org/officeDocument/2006/relationships/image" Target="../media/image28.png"/><Relationship Id="rId5" Type="http://schemas.openxmlformats.org/officeDocument/2006/relationships/image" Target="../media/image18.png"/><Relationship Id="rId15" Type="http://schemas.openxmlformats.org/officeDocument/2006/relationships/image" Target="../media/image41.png"/><Relationship Id="rId23" Type="http://schemas.openxmlformats.org/officeDocument/2006/relationships/image" Target="../media/image44.png"/><Relationship Id="rId10" Type="http://schemas.openxmlformats.org/officeDocument/2006/relationships/image" Target="../media/image36.png"/><Relationship Id="rId19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3.png"/><Relationship Id="rId27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0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12" Type="http://schemas.openxmlformats.org/officeDocument/2006/relationships/image" Target="../media/image28.png"/><Relationship Id="rId17" Type="http://schemas.openxmlformats.org/officeDocument/2006/relationships/image" Target="../media/image53.png"/><Relationship Id="rId2" Type="http://schemas.openxmlformats.org/officeDocument/2006/relationships/image" Target="../media/image47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9.png"/><Relationship Id="rId5" Type="http://schemas.openxmlformats.org/officeDocument/2006/relationships/image" Target="../media/image18.png"/><Relationship Id="rId15" Type="http://schemas.openxmlformats.org/officeDocument/2006/relationships/image" Target="../media/image51.png"/><Relationship Id="rId10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16.png"/><Relationship Id="rId7" Type="http://schemas.openxmlformats.org/officeDocument/2006/relationships/image" Target="../media/image55.png"/><Relationship Id="rId12" Type="http://schemas.openxmlformats.org/officeDocument/2006/relationships/image" Target="../media/image28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6.png"/><Relationship Id="rId5" Type="http://schemas.openxmlformats.org/officeDocument/2006/relationships/image" Target="../media/image18.png"/><Relationship Id="rId15" Type="http://schemas.openxmlformats.org/officeDocument/2006/relationships/image" Target="../media/image58.png"/><Relationship Id="rId10" Type="http://schemas.openxmlformats.org/officeDocument/2006/relationships/image" Target="../media/image36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62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72.png"/><Relationship Id="rId7" Type="http://schemas.openxmlformats.org/officeDocument/2006/relationships/image" Target="../media/image63.png"/><Relationship Id="rId12" Type="http://schemas.openxmlformats.org/officeDocument/2006/relationships/image" Target="../media/image38.png"/><Relationship Id="rId17" Type="http://schemas.openxmlformats.org/officeDocument/2006/relationships/image" Target="../media/image69.png"/><Relationship Id="rId2" Type="http://schemas.openxmlformats.org/officeDocument/2006/relationships/image" Target="../media/image73.png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6C0F-6EC5-40D3-9897-EC1643F2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577" y="3555611"/>
            <a:ext cx="6498491" cy="2873326"/>
          </a:xfrm>
        </p:spPr>
        <p:txBody>
          <a:bodyPr>
            <a:normAutofit/>
          </a:bodyPr>
          <a:lstStyle/>
          <a:p>
            <a:r>
              <a:rPr lang="es-GT" dirty="0"/>
              <a:t>NOTACIÓN POLACA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E38B-CA4F-4DD0-BB78-B94F566C4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842" y="2142177"/>
            <a:ext cx="5357600" cy="1160213"/>
          </a:xfrm>
        </p:spPr>
        <p:txBody>
          <a:bodyPr/>
          <a:lstStyle/>
          <a:p>
            <a:r>
              <a:rPr lang="es-GT" dirty="0"/>
              <a:t>Ing. </a:t>
            </a:r>
            <a:r>
              <a:rPr lang="es-GT"/>
              <a:t>Mario López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412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3"/>
                </a:pPr>
                <a:r>
                  <a:rPr lang="es-GT" dirty="0"/>
                  <a:t>Se continua siempre hacia la izquierda: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GT" dirty="0"/>
                  <a:t> </a:t>
                </a:r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∗5</m:t>
                      </m:r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2C6D0F-5D36-400C-BBAA-E04A6146404F}"/>
              </a:ext>
            </a:extLst>
          </p:cNvPr>
          <p:cNvSpPr/>
          <p:nvPr/>
        </p:nvSpPr>
        <p:spPr>
          <a:xfrm>
            <a:off x="4594301" y="4306114"/>
            <a:ext cx="1457132" cy="128698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0AED1F5-F7D7-44DC-8086-D7D8E0B091E1}"/>
              </a:ext>
            </a:extLst>
          </p:cNvPr>
          <p:cNvCxnSpPr>
            <a:cxnSpLocks/>
            <a:stCxn id="5" idx="5"/>
          </p:cNvCxnSpPr>
          <p:nvPr/>
        </p:nvCxnSpPr>
        <p:spPr>
          <a:xfrm rot="5400000">
            <a:off x="5518866" y="5524801"/>
            <a:ext cx="439351" cy="1990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4"/>
                </a:pPr>
                <a:r>
                  <a:rPr lang="es-GT" dirty="0"/>
                  <a:t>Los últimos dos resultados se dividen: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GT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GT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GT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GT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s-G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GT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∗5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2C6D0F-5D36-400C-BBAA-E04A6146404F}"/>
              </a:ext>
            </a:extLst>
          </p:cNvPr>
          <p:cNvSpPr/>
          <p:nvPr/>
        </p:nvSpPr>
        <p:spPr>
          <a:xfrm>
            <a:off x="5539985" y="3267827"/>
            <a:ext cx="847724" cy="8853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0AED1F5-F7D7-44DC-8086-D7D8E0B091E1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4778302" y="4725780"/>
            <a:ext cx="1758195" cy="6128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5"/>
                </a:pPr>
                <a:r>
                  <a:rPr lang="es-GT" dirty="0"/>
                  <a:t>Al seguir hacia la izquierda, la suma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GT" dirty="0"/>
              </a:p>
              <a:p>
                <a:pPr marL="457010" lvl="1" indent="0">
                  <a:buNone/>
                </a:pPr>
                <a:r>
                  <a:rPr lang="es-GT" dirty="0"/>
                  <a:t>	requiere que se haya hecho: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0AED1F5-F7D7-44DC-8086-D7D8E0B091E1}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4302347" y="4894309"/>
            <a:ext cx="915838" cy="110847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5DB90084-2921-4E0B-B61C-595E56C34EA8}"/>
              </a:ext>
            </a:extLst>
          </p:cNvPr>
          <p:cNvSpPr/>
          <p:nvPr/>
        </p:nvSpPr>
        <p:spPr>
          <a:xfrm>
            <a:off x="2845215" y="4250815"/>
            <a:ext cx="1457132" cy="128698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589232-7BF7-484D-AF9A-0482F75F57DD}"/>
              </a:ext>
            </a:extLst>
          </p:cNvPr>
          <p:cNvSpPr/>
          <p:nvPr/>
        </p:nvSpPr>
        <p:spPr>
          <a:xfrm>
            <a:off x="4047565" y="3961981"/>
            <a:ext cx="847724" cy="885304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440FA72-923B-408E-A9F6-37AFF5A4DA96}"/>
              </a:ext>
            </a:extLst>
          </p:cNvPr>
          <p:cNvCxnSpPr>
            <a:cxnSpLocks/>
            <a:stCxn id="75" idx="5"/>
          </p:cNvCxnSpPr>
          <p:nvPr/>
        </p:nvCxnSpPr>
        <p:spPr>
          <a:xfrm rot="16200000" flipH="1">
            <a:off x="4593658" y="4895120"/>
            <a:ext cx="1164000" cy="809030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8531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6"/>
                </a:pPr>
                <a:r>
                  <a:rPr lang="es-GT" dirty="0"/>
                  <a:t>Ahor se coloca el signo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GT" dirty="0"/>
                  <a:t>, para completar  </a:t>
                </a:r>
              </a:p>
              <a:p>
                <a:pPr marL="457010" lvl="1" indent="0">
                  <a:buNone/>
                </a:pPr>
                <a:r>
                  <a:rPr lang="es-GT" dirty="0"/>
                  <a:t>	la suma: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−3+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AC589232-7BF7-484D-AF9A-0482F75F57DD}"/>
              </a:ext>
            </a:extLst>
          </p:cNvPr>
          <p:cNvSpPr/>
          <p:nvPr/>
        </p:nvSpPr>
        <p:spPr>
          <a:xfrm>
            <a:off x="3614508" y="3319220"/>
            <a:ext cx="847724" cy="8853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440FA72-923B-408E-A9F6-37AFF5A4DA96}"/>
              </a:ext>
            </a:extLst>
          </p:cNvPr>
          <p:cNvCxnSpPr>
            <a:cxnSpLocks/>
            <a:stCxn id="75" idx="5"/>
          </p:cNvCxnSpPr>
          <p:nvPr/>
        </p:nvCxnSpPr>
        <p:spPr>
          <a:xfrm rot="16200000" flipH="1">
            <a:off x="3727065" y="4685894"/>
            <a:ext cx="1871128" cy="6490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097017AB-2012-4B7C-8A43-D1817DF41AF3}"/>
              </a:ext>
            </a:extLst>
          </p:cNvPr>
          <p:cNvSpPr/>
          <p:nvPr/>
        </p:nvSpPr>
        <p:spPr>
          <a:xfrm rot="5400000">
            <a:off x="5220751" y="5956032"/>
            <a:ext cx="120190" cy="826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8730A0-530E-4E95-B059-BE54C83F72D8}"/>
              </a:ext>
            </a:extLst>
          </p:cNvPr>
          <p:cNvSpPr/>
          <p:nvPr/>
        </p:nvSpPr>
        <p:spPr>
          <a:xfrm rot="5400000">
            <a:off x="6152263" y="5831680"/>
            <a:ext cx="191150" cy="1038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8977594-98CE-4201-B584-B19AFAE5E060}"/>
              </a:ext>
            </a:extLst>
          </p:cNvPr>
          <p:cNvSpPr/>
          <p:nvPr/>
        </p:nvSpPr>
        <p:spPr>
          <a:xfrm rot="5400000">
            <a:off x="6931734" y="6091860"/>
            <a:ext cx="120190" cy="423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7"/>
                </a:pPr>
                <a:r>
                  <a:rPr lang="es-GT" dirty="0"/>
                  <a:t>Ahor se coloca el signo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GT" dirty="0"/>
                  <a:t>, para completar  </a:t>
                </a:r>
              </a:p>
              <a:p>
                <a:pPr marL="457010" lvl="1" indent="0">
                  <a:buNone/>
                </a:pPr>
                <a:r>
                  <a:rPr lang="es-GT" dirty="0"/>
                  <a:t>	el numerador: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−3+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sup>
                    </m:sSup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AC589232-7BF7-484D-AF9A-0482F75F57DD}"/>
              </a:ext>
            </a:extLst>
          </p:cNvPr>
          <p:cNvSpPr/>
          <p:nvPr/>
        </p:nvSpPr>
        <p:spPr>
          <a:xfrm>
            <a:off x="4529809" y="2499114"/>
            <a:ext cx="847724" cy="8853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440FA72-923B-408E-A9F6-37AFF5A4DA96}"/>
              </a:ext>
            </a:extLst>
          </p:cNvPr>
          <p:cNvCxnSpPr>
            <a:cxnSpLocks/>
            <a:stCxn id="75" idx="4"/>
          </p:cNvCxnSpPr>
          <p:nvPr/>
        </p:nvCxnSpPr>
        <p:spPr>
          <a:xfrm rot="5400000">
            <a:off x="3751139" y="4542156"/>
            <a:ext cx="2360270" cy="44794"/>
          </a:xfrm>
          <a:prstGeom prst="curvedConnector3">
            <a:avLst>
              <a:gd name="adj1" fmla="val 479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8F68813A-9BC8-460F-87A4-97391E33FD54}"/>
              </a:ext>
            </a:extLst>
          </p:cNvPr>
          <p:cNvSpPr/>
          <p:nvPr/>
        </p:nvSpPr>
        <p:spPr>
          <a:xfrm rot="5400000">
            <a:off x="5310366" y="5876600"/>
            <a:ext cx="173979" cy="7159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DD4C644-EB27-4662-9E45-83307CF85190}"/>
              </a:ext>
            </a:extLst>
          </p:cNvPr>
          <p:cNvSpPr/>
          <p:nvPr/>
        </p:nvSpPr>
        <p:spPr>
          <a:xfrm rot="5400000">
            <a:off x="6213735" y="5724104"/>
            <a:ext cx="191150" cy="1038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88C780C-524C-44B2-851B-6939BBCD324D}"/>
              </a:ext>
            </a:extLst>
          </p:cNvPr>
          <p:cNvSpPr/>
          <p:nvPr/>
        </p:nvSpPr>
        <p:spPr>
          <a:xfrm rot="5400000">
            <a:off x="6993206" y="5984284"/>
            <a:ext cx="120190" cy="423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23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8"/>
                </a:pPr>
                <a:r>
                  <a:rPr lang="es-GT" dirty="0"/>
                  <a:t>Finalmente se coloca el signo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s-GT" dirty="0"/>
                  <a:t>, para completar  </a:t>
                </a:r>
              </a:p>
              <a:p>
                <a:pPr marL="457010" lvl="1" indent="0">
                  <a:buNone/>
                </a:pPr>
                <a:r>
                  <a:rPr lang="es-GT" dirty="0"/>
                  <a:t>	toda la operación: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GT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GT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GT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GT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GT" sz="2100" i="1">
                                    <a:latin typeface="Cambria Math" panose="02040503050406030204" pitchFamily="18" charset="0"/>
                                  </a:rPr>
                                  <m:t>−3+</m:t>
                                </m:r>
                                <m:r>
                                  <a:rPr lang="es-GT" sz="21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s-GT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s-GT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GT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sz="2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s-GT" sz="21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>
                                          <a:rPr lang="es-GT" sz="2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GT" sz="21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ctrlPr>
                              <a:rPr lang="es-GT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s-GT" sz="21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GT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GT" sz="21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GT" sz="2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den>
                    </m:f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AC589232-7BF7-484D-AF9A-0482F75F57DD}"/>
              </a:ext>
            </a:extLst>
          </p:cNvPr>
          <p:cNvSpPr/>
          <p:nvPr/>
        </p:nvSpPr>
        <p:spPr>
          <a:xfrm>
            <a:off x="6359056" y="1587263"/>
            <a:ext cx="847724" cy="8853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440FA72-923B-408E-A9F6-37AFF5A4DA96}"/>
              </a:ext>
            </a:extLst>
          </p:cNvPr>
          <p:cNvCxnSpPr>
            <a:cxnSpLocks/>
            <a:stCxn id="75" idx="4"/>
          </p:cNvCxnSpPr>
          <p:nvPr/>
        </p:nvCxnSpPr>
        <p:spPr>
          <a:xfrm rot="5400000">
            <a:off x="4146164" y="3313173"/>
            <a:ext cx="3477360" cy="179614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3E23E75E-0934-450B-AFFD-F3EF73543F1D}"/>
              </a:ext>
            </a:extLst>
          </p:cNvPr>
          <p:cNvSpPr/>
          <p:nvPr/>
        </p:nvSpPr>
        <p:spPr>
          <a:xfrm rot="5400000">
            <a:off x="5838667" y="5348299"/>
            <a:ext cx="155568" cy="1754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AD04163-4348-4F04-AD9B-C979BA4A6314}"/>
              </a:ext>
            </a:extLst>
          </p:cNvPr>
          <p:cNvSpPr/>
          <p:nvPr/>
        </p:nvSpPr>
        <p:spPr>
          <a:xfrm rot="5400000">
            <a:off x="6962470" y="5968916"/>
            <a:ext cx="120190" cy="423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558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9"/>
                </a:pPr>
                <a:r>
                  <a:rPr lang="es-GT" sz="2000" dirty="0"/>
                  <a:t>La notación polaca para la operación: </a:t>
                </a:r>
              </a:p>
              <a:p>
                <a:pPr marL="45701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:r>
                  <a:rPr lang="es-GT" dirty="0"/>
                  <a:t>Es la siguiente:</a:t>
                </a:r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/↑</m:t>
                      </m:r>
                      <m:r>
                        <a:rPr lang="es-GT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s-GT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800" b="0" i="1" dirty="0" smtClean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sz="2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sz="2800" b="0" i="1" dirty="0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8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025A0D-DF65-4E59-B4ED-B188D82279E4}"/>
              </a:ext>
            </a:extLst>
          </p:cNvPr>
          <p:cNvSpPr txBox="1"/>
          <p:nvPr/>
        </p:nvSpPr>
        <p:spPr>
          <a:xfrm>
            <a:off x="3592627" y="5053263"/>
            <a:ext cx="5006745" cy="77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4327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210" lvl="1" indent="-457200">
                  <a:buFont typeface="+mj-lt"/>
                  <a:buAutoNum type="arabicPeriod" startAt="8"/>
                </a:pPr>
                <a:endParaRPr lang="es-GT" dirty="0"/>
              </a:p>
              <a:p>
                <a:pPr marL="463360" indent="-457200">
                  <a:buFont typeface="+mj-lt"/>
                  <a:buAutoNum type="alphaUcPeriod" startAt="3"/>
                </a:pPr>
                <a:r>
                  <a:rPr lang="es-GT" dirty="0"/>
                  <a:t>Operación detallada en notación polaca</a:t>
                </a:r>
              </a:p>
              <a:p>
                <a:pPr marL="457010" lvl="1" indent="0">
                  <a:buNone/>
                </a:pPr>
                <a:r>
                  <a:rPr lang="es-GT" dirty="0"/>
                  <a:t>Se reemplazan las variables por los valores numéricos dados:</a:t>
                </a:r>
              </a:p>
              <a:p>
                <a:pPr marL="457010" lvl="1" indent="0"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GT" dirty="0"/>
                  <a:t>,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s-GT" dirty="0"/>
                  <a:t> y 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GT" dirty="0"/>
                  <a:t>. </a:t>
                </a:r>
              </a:p>
              <a:p>
                <a:pPr marL="457010" lvl="1" indent="0">
                  <a:buNone/>
                </a:pPr>
                <a:r>
                  <a:rPr lang="es-GT" dirty="0"/>
                  <a:t>Cada inciso indica un pulso de reloj de la computadora y en cada impulso solo se ejecuta la operación indicada por la llave.</a:t>
                </a:r>
              </a:p>
              <a:p>
                <a:pPr marL="799910" lvl="1" indent="-342900"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+−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536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/∗5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GT" dirty="0"/>
              </a:p>
              <a:p>
                <a:pPr marL="799910" lvl="1" indent="-342900"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+−536/∗54∗25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GT" dirty="0"/>
              </a:p>
              <a:p>
                <a:pPr marL="799910" lvl="1" indent="-342900"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+−536/∗54</m:t>
                    </m:r>
                    <m:d>
                      <m:dPr>
                        <m:begChr m:val="["/>
                        <m:endChr m:val="]"/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GT" dirty="0"/>
              </a:p>
              <a:p>
                <a:pPr marL="799910" lvl="1" indent="-342900"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+−536/</m:t>
                    </m:r>
                    <m:d>
                      <m:dPr>
                        <m:begChr m:val="["/>
                        <m:endChr m:val="]"/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G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GT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GT" dirty="0"/>
              </a:p>
              <a:p>
                <a:pPr marL="79991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+−536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 l="-38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31F27B8-B4C4-43BB-A92C-F69B125BEE08}"/>
                  </a:ext>
                </a:extLst>
              </p:cNvPr>
              <p:cNvSpPr txBox="1"/>
              <p:nvPr/>
            </p:nvSpPr>
            <p:spPr>
              <a:xfrm>
                <a:off x="7513965" y="898233"/>
                <a:ext cx="3618174" cy="40011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/↑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31F27B8-B4C4-43BB-A92C-F69B125B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65" y="898233"/>
                <a:ext cx="3618174" cy="400110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FD1249-1E89-4BCF-8D79-E68C702DDA40}"/>
              </a:ext>
            </a:extLst>
          </p:cNvPr>
          <p:cNvSpPr/>
          <p:nvPr/>
        </p:nvSpPr>
        <p:spPr>
          <a:xfrm rot="-5400000">
            <a:off x="5089325" y="3856154"/>
            <a:ext cx="87130" cy="322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C8357454-F573-4F0E-A589-02C2CAED70DF}"/>
              </a:ext>
            </a:extLst>
          </p:cNvPr>
          <p:cNvSpPr/>
          <p:nvPr/>
        </p:nvSpPr>
        <p:spPr>
          <a:xfrm rot="-5400000">
            <a:off x="4692540" y="4288587"/>
            <a:ext cx="87132" cy="4049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1E11A48-9E87-4FA5-93BF-AB1C4E288AAB}"/>
              </a:ext>
            </a:extLst>
          </p:cNvPr>
          <p:cNvSpPr/>
          <p:nvPr/>
        </p:nvSpPr>
        <p:spPr>
          <a:xfrm rot="-5400000">
            <a:off x="4233165" y="4741979"/>
            <a:ext cx="82776" cy="387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0FF9CC9E-E6DC-41A8-9DFE-F79E6AA1CC25}"/>
              </a:ext>
            </a:extLst>
          </p:cNvPr>
          <p:cNvSpPr/>
          <p:nvPr/>
        </p:nvSpPr>
        <p:spPr>
          <a:xfrm rot="-5400000">
            <a:off x="4398786" y="4964266"/>
            <a:ext cx="87134" cy="8795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A496A61-4CCE-445D-9247-E3CF6AD958D7}"/>
              </a:ext>
            </a:extLst>
          </p:cNvPr>
          <p:cNvSpPr/>
          <p:nvPr/>
        </p:nvSpPr>
        <p:spPr>
          <a:xfrm rot="-5400000">
            <a:off x="3556284" y="5706989"/>
            <a:ext cx="83122" cy="42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30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2216727"/>
                <a:ext cx="7958331" cy="2969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99910" lvl="1" indent="-342900"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622</m:t>
                    </m:r>
                  </m:oMath>
                </a14:m>
                <a:endParaRPr lang="es-GT" dirty="0"/>
              </a:p>
              <a:p>
                <a:pPr marL="799910" lvl="1" indent="-342900">
                  <a:buFont typeface="Wingdings" panose="05000000000000000000" pitchFamily="2" charset="2"/>
                  <a:buAutoNum type="arabicPeriod" startAt="6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/↑</m:t>
                    </m:r>
                    <m:r>
                      <a:rPr lang="es-G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s-GT" i="1" dirty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s-GT" dirty="0"/>
              </a:p>
              <a:p>
                <a:pPr marL="799910" lvl="1" indent="-342900">
                  <a:buFont typeface="Wingdings" panose="05000000000000000000" pitchFamily="2" charset="2"/>
                  <a:buAutoNum type="arabicPeriod" startAt="6"/>
                </a:pP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s-G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e>
                    </m:d>
                    <m:r>
                      <a:rPr lang="es-GT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GT" dirty="0"/>
              </a:p>
              <a:p>
                <a:pPr marL="799910" lvl="1" indent="-342900">
                  <a:buFont typeface="Wingdings" panose="05000000000000000000" pitchFamily="2" charset="2"/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s-GT" dirty="0"/>
              </a:p>
              <a:p>
                <a:pPr marL="799910" lvl="1" indent="-342900">
                  <a:buAutoNum type="arabicPeriod" startAt="6"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2216727"/>
                <a:ext cx="7958331" cy="2969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31F27B8-B4C4-43BB-A92C-F69B125BEE08}"/>
                  </a:ext>
                </a:extLst>
              </p:cNvPr>
              <p:cNvSpPr txBox="1"/>
              <p:nvPr/>
            </p:nvSpPr>
            <p:spPr>
              <a:xfrm>
                <a:off x="7513965" y="898233"/>
                <a:ext cx="3618174" cy="40011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/↑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/∗5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0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31F27B8-B4C4-43BB-A92C-F69B125B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65" y="898233"/>
                <a:ext cx="3618174" cy="400110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FD1249-1E89-4BCF-8D79-E68C702DDA40}"/>
              </a:ext>
            </a:extLst>
          </p:cNvPr>
          <p:cNvSpPr/>
          <p:nvPr/>
        </p:nvSpPr>
        <p:spPr>
          <a:xfrm rot="-5400000">
            <a:off x="3409822" y="2389452"/>
            <a:ext cx="83124" cy="421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C8357454-F573-4F0E-A589-02C2CAED70DF}"/>
              </a:ext>
            </a:extLst>
          </p:cNvPr>
          <p:cNvSpPr/>
          <p:nvPr/>
        </p:nvSpPr>
        <p:spPr>
          <a:xfrm rot="-5400000">
            <a:off x="3229499" y="2840543"/>
            <a:ext cx="87132" cy="4049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1E11A48-9E87-4FA5-93BF-AB1C4E288AAB}"/>
              </a:ext>
            </a:extLst>
          </p:cNvPr>
          <p:cNvSpPr/>
          <p:nvPr/>
        </p:nvSpPr>
        <p:spPr>
          <a:xfrm rot="-5400000">
            <a:off x="3263824" y="3162926"/>
            <a:ext cx="55674" cy="653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386A0-6722-4A3C-8436-D04D7C6CC53A}"/>
              </a:ext>
            </a:extLst>
          </p:cNvPr>
          <p:cNvSpPr txBox="1"/>
          <p:nvPr/>
        </p:nvSpPr>
        <p:spPr>
          <a:xfrm>
            <a:off x="2882542" y="3954233"/>
            <a:ext cx="592998" cy="476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595704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463360" indent="-457200">
                  <a:buFont typeface="+mj-lt"/>
                  <a:buAutoNum type="alphaUcPeriod" startAt="4"/>
                </a:pPr>
                <a:r>
                  <a:rPr lang="es-GT" sz="2200" dirty="0"/>
                  <a:t>Comprobación de la respuesta:</a:t>
                </a:r>
              </a:p>
              <a:p>
                <a:pPr marL="914210" lvl="1" indent="-457200">
                  <a:buFont typeface="+mj-lt"/>
                  <a:buAutoNum type="arabicPeriod"/>
                </a:pPr>
                <a:r>
                  <a:rPr lang="es-GT" sz="2000" dirty="0"/>
                  <a:t>Con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GT" sz="2000" dirty="0"/>
                  <a:t>,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s-GT" sz="2000" dirty="0"/>
                  <a:t> y 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GT" sz="2000" dirty="0"/>
              </a:p>
              <a:p>
                <a:pPr marL="45701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∗4</m:t>
                                          </m:r>
                                        </m:num>
                                        <m:den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∗5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  <a:p>
                <a:pPr marL="457010" lvl="1" indent="0" algn="ctr">
                  <a:buNone/>
                </a:pPr>
                <a:endParaRPr lang="es-GT" dirty="0"/>
              </a:p>
              <a:p>
                <a:pPr marL="45701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num>
                                        <m:den>
                                          <m:r>
                                            <a:rPr lang="es-GT" sz="24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a:rPr lang="es-G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s-G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sz="2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r>
                            <a:rPr lang="es-G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= 32</m:t>
                      </m:r>
                    </m:oMath>
                  </m:oMathPara>
                </a14:m>
                <a:endParaRPr lang="es-GT" dirty="0"/>
              </a:p>
              <a:p>
                <a:pPr marL="457010" lvl="1" indent="0" algn="ctr"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 l="-53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F67B21-8CC2-4127-BAB8-1198811969CE}"/>
              </a:ext>
            </a:extLst>
          </p:cNvPr>
          <p:cNvSpPr txBox="1"/>
          <p:nvPr/>
        </p:nvSpPr>
        <p:spPr>
          <a:xfrm>
            <a:off x="7165784" y="4595917"/>
            <a:ext cx="592998" cy="476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1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NOTACIÓN POLACA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 fontScale="85000" lnSpcReduction="10000"/>
              </a:bodyPr>
              <a:lstStyle/>
              <a:p>
                <a:pPr marL="6160" indent="0">
                  <a:buNone/>
                </a:pPr>
                <a:r>
                  <a:rPr lang="es-GT" dirty="0"/>
                  <a:t>En la notación polaca, la notación infija para un operador binario “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GT" dirty="0"/>
                  <a:t>”, como 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Se transforma en notación prefija: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:r>
                  <a:rPr lang="es-GT" dirty="0"/>
                  <a:t>Para transformar una operación del algebra convencional a notación polaca se debe seguir el siguiente procedimiento: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Realizar un árbol binario completo que represente la operación deseada.  Se construye de izquierda a derecha, y de abajo hacia arriba.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Leer la información brindada por el árbol binario completo, de derecha a izquierda, para obtener la notación polaca.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Realizar la operación siguiendo el orden definido por la notación polaca.</a:t>
                </a:r>
              </a:p>
              <a:p>
                <a:pPr marL="6160" indent="0">
                  <a:buNone/>
                </a:pPr>
                <a:r>
                  <a:rPr lang="es-GT" dirty="0"/>
                  <a:t>Las computadoras realizan las operaciones matemáticas en el orden indicado por la notación polaca.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2"/>
                <a:stretch>
                  <a:fillRect l="-469" r="-62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08743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5681-FFBB-4186-AF7E-687B475D9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1B15-60D6-4E90-9608-2F11C1D57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77976-BBB2-4421-B3C2-0EE7C07E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701093"/>
          </a:xfrm>
        </p:spPr>
        <p:txBody>
          <a:bodyPr/>
          <a:lstStyle/>
          <a:p>
            <a:r>
              <a:rPr lang="es-GT" dirty="0"/>
              <a:t>EJEMPLO #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47074B7-25E4-45E5-BBC9-3750DF27B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721" y="2290689"/>
                <a:ext cx="8540590" cy="4220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dirty="0"/>
                  <a:t>Dada la siguiente operación: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Representarla como un árbol binario completo.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Obtener la notación polaca que representa dicha operación.</a:t>
                </a:r>
              </a:p>
              <a:p>
                <a:pPr marL="457200" indent="-457200">
                  <a:buFont typeface="Wingdings" panose="05000000000000000000" pitchFamily="2" charset="2"/>
                  <a:buAutoNum type="alphaUcPeriod"/>
                </a:pPr>
                <a:r>
                  <a:rPr lang="es-GT" dirty="0"/>
                  <a:t>Realizar la operación detallada según lo indica la notación polaca, si:</a:t>
                </a:r>
              </a:p>
              <a:p>
                <a:r>
                  <a:rPr lang="es-GT" dirty="0"/>
                  <a:t>	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GT" dirty="0"/>
                  <a:t>,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s-GT" dirty="0"/>
                  <a:t> y 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457200" indent="-457200">
                  <a:buFont typeface="+mj-lt"/>
                  <a:buAutoNum type="alphaUcPeriod" startAt="4"/>
                </a:pPr>
                <a:r>
                  <a:rPr lang="es-GT" dirty="0"/>
                  <a:t>Comprobar la respuesta.</a:t>
                </a:r>
              </a:p>
              <a:p>
                <a:endParaRPr lang="es-GT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47074B7-25E4-45E5-BBC9-3750DF27B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21" y="2290689"/>
                <a:ext cx="8540590" cy="4220308"/>
              </a:xfrm>
              <a:prstGeom prst="rect">
                <a:avLst/>
              </a:prstGeom>
              <a:blipFill>
                <a:blip r:embed="rId2"/>
                <a:stretch>
                  <a:fillRect l="-642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999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9643" y="872197"/>
                <a:ext cx="4009292" cy="5514535"/>
              </a:xfrm>
            </p:spPr>
            <p:txBody>
              <a:bodyPr>
                <a:normAutofit/>
              </a:bodyPr>
              <a:lstStyle/>
              <a:p>
                <a:pPr marL="463360" indent="-457200">
                  <a:buFont typeface="+mj-lt"/>
                  <a:buAutoNum type="alphaUcPeriod"/>
                </a:pPr>
                <a:r>
                  <a:rPr lang="es-GT" dirty="0"/>
                  <a:t>Árbol binario completo</a:t>
                </a:r>
              </a:p>
              <a:p>
                <a:pPr marL="914210" lvl="1" indent="-457200">
                  <a:buFont typeface="+mj-lt"/>
                  <a:buAutoNum type="arabicPeriod"/>
                </a:pPr>
                <a:r>
                  <a:rPr lang="es-GT" dirty="0"/>
                  <a:t>Numerador: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914210" lvl="1" indent="-457200">
                  <a:buFont typeface="+mj-lt"/>
                  <a:buAutoNum type="arabicPeriod" startAt="2"/>
                </a:pPr>
                <a:r>
                  <a:rPr lang="es-GT" dirty="0"/>
                  <a:t>Numerador: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−3+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9643" y="872197"/>
                <a:ext cx="4009292" cy="5514535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940D5E8-6442-47E6-84D2-E71AE364D034}"/>
              </a:ext>
            </a:extLst>
          </p:cNvPr>
          <p:cNvGrpSpPr/>
          <p:nvPr/>
        </p:nvGrpSpPr>
        <p:grpSpPr>
          <a:xfrm>
            <a:off x="3576013" y="2282797"/>
            <a:ext cx="1128674" cy="1026115"/>
            <a:chOff x="3331037" y="2102912"/>
            <a:chExt cx="1128674" cy="102611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55BFA3-E0FE-4F8B-B458-E190307554D1}"/>
                </a:ext>
              </a:extLst>
            </p:cNvPr>
            <p:cNvCxnSpPr>
              <a:cxnSpLocks/>
              <a:stCxn id="12" idx="7"/>
              <a:endCxn id="11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EED294-F349-4E5B-98E2-84807B31372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6402E5-A3AC-4C9C-A143-AD4218A068F0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534015-DC75-4393-9338-EACE6613042B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E26C23-54FD-4DE5-849F-114266A3AA3D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FEFCE6-D4F7-4C10-9148-71C6B9594994}"/>
                    </a:ext>
                  </a:extLst>
                </p:cNvPr>
                <p:cNvSpPr txBox="1"/>
                <p:nvPr/>
              </p:nvSpPr>
              <p:spPr>
                <a:xfrm>
                  <a:off x="3455865" y="2780599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FEFCE6-D4F7-4C10-9148-71C6B9594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865" y="2780599"/>
                  <a:ext cx="28575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35526EC-C3B7-4B5F-98E0-16B6593B3D72}"/>
                    </a:ext>
                  </a:extLst>
                </p:cNvPr>
                <p:cNvSpPr txBox="1"/>
                <p:nvPr/>
              </p:nvSpPr>
              <p:spPr>
                <a:xfrm>
                  <a:off x="4036077" y="2821250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35526EC-C3B7-4B5F-98E0-16B6593B3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077" y="2821250"/>
                  <a:ext cx="28575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9A3190C-6131-4923-B6F3-2F197A228B6B}"/>
                    </a:ext>
                  </a:extLst>
                </p:cNvPr>
                <p:cNvSpPr txBox="1"/>
                <p:nvPr/>
              </p:nvSpPr>
              <p:spPr>
                <a:xfrm>
                  <a:off x="3487968" y="2102912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9A3190C-6131-4923-B6F3-2F197A22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968" y="2102912"/>
                  <a:ext cx="28575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938F87-EA74-4822-819A-E20BF2907C92}"/>
              </a:ext>
            </a:extLst>
          </p:cNvPr>
          <p:cNvGrpSpPr/>
          <p:nvPr/>
        </p:nvGrpSpPr>
        <p:grpSpPr>
          <a:xfrm>
            <a:off x="3152379" y="4115007"/>
            <a:ext cx="1636641" cy="1729909"/>
            <a:chOff x="3152379" y="4115007"/>
            <a:chExt cx="1636641" cy="17299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67AC10-22E7-47BC-AD0B-A2FB6E406D27}"/>
                </a:ext>
              </a:extLst>
            </p:cNvPr>
            <p:cNvGrpSpPr/>
            <p:nvPr/>
          </p:nvGrpSpPr>
          <p:grpSpPr>
            <a:xfrm>
              <a:off x="3152379" y="4818801"/>
              <a:ext cx="1128674" cy="1026115"/>
              <a:chOff x="3331037" y="2102912"/>
              <a:chExt cx="1128674" cy="102611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8CF30FB-0B4E-4FFA-94C7-303DE70C8B86}"/>
                  </a:ext>
                </a:extLst>
              </p:cNvPr>
              <p:cNvCxnSpPr>
                <a:cxnSpLocks/>
                <a:stCxn id="31" idx="7"/>
                <a:endCxn id="30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DB46A5-EFE1-4DF7-9ADE-8704E6AAF06A}"/>
                  </a:ext>
                </a:extLst>
              </p:cNvPr>
              <p:cNvCxnSpPr>
                <a:cxnSpLocks/>
                <a:stCxn id="32" idx="1"/>
                <a:endCxn id="30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870700-9C09-4608-B05E-6CE2ECCE70BE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29B549A-5E84-4BB0-B7F3-40C0736D3C30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E36E2D1-FAB2-41C1-B97B-C4D6A42EC61A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C40C034-A6D3-4549-AE8A-060A1A554967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C40C034-A6D3-4549-AE8A-060A1A5549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977469-D2FD-4C18-B612-37F37C25686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977469-D2FD-4C18-B612-37F37C256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FCC0212-1D75-47F2-8BBF-A2BCB5D5F5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FCC0212-1D75-47F2-8BBF-A2BCB5D5F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D240B7-6D0E-46FC-9191-184720E53B9E}"/>
                </a:ext>
              </a:extLst>
            </p:cNvPr>
            <p:cNvGrpSpPr/>
            <p:nvPr/>
          </p:nvGrpSpPr>
          <p:grpSpPr>
            <a:xfrm>
              <a:off x="3660346" y="4115007"/>
              <a:ext cx="1128674" cy="1087670"/>
              <a:chOff x="3331037" y="2102912"/>
              <a:chExt cx="1128674" cy="108767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B87B33B-AC35-4E02-8B01-9A7EEFE0CD28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FAB92A5-01D1-4FFD-9753-DC1A6CF51992}"/>
                  </a:ext>
                </a:extLst>
              </p:cNvPr>
              <p:cNvCxnSpPr>
                <a:cxnSpLocks/>
                <a:stCxn id="41" idx="1"/>
                <a:endCxn id="3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9E58C64-D9CE-40E3-A699-9664F6436E62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BE7A16A-1BAB-4005-84C0-BEE1693EDE78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14DFB8A-44E8-4F6B-A17E-05777C1360A8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A34443-1568-40B3-818B-F9DCA72D46FD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A34443-1568-40B3-818B-F9DCA72D46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32299D0-499F-4223-A420-2F1634A681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32299D0-499F-4223-A420-2F1634A681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510D1FF-00FD-4879-8F51-819A92863D48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510D1FF-00FD-4879-8F51-819A92863D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7066" y="177422"/>
                <a:ext cx="4663897" cy="62093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210" lvl="1" indent="-457200">
                  <a:buFont typeface="+mj-lt"/>
                  <a:buAutoNum type="arabicPeriod" startAt="3"/>
                </a:pPr>
                <a:r>
                  <a:rPr lang="es-GT" dirty="0"/>
                  <a:t>Numerador de la potencia: </a:t>
                </a:r>
                <a14:m>
                  <m:oMath xmlns:m="http://schemas.openxmlformats.org/officeDocument/2006/math">
                    <m:r>
                      <a:rPr lang="es-GT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s-GT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914210" lvl="1" indent="-457200">
                  <a:buFont typeface="+mj-lt"/>
                  <a:buAutoNum type="arabicPeriod" startAt="4"/>
                </a:pPr>
                <a:r>
                  <a:rPr lang="es-GT" dirty="0"/>
                  <a:t>Denominador de la potencia: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66" y="177422"/>
                <a:ext cx="4663897" cy="62093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C51841F-D67C-4340-BC05-470FC5A9FB91}"/>
              </a:ext>
            </a:extLst>
          </p:cNvPr>
          <p:cNvGrpSpPr/>
          <p:nvPr/>
        </p:nvGrpSpPr>
        <p:grpSpPr>
          <a:xfrm>
            <a:off x="7095631" y="1209542"/>
            <a:ext cx="1636641" cy="1729909"/>
            <a:chOff x="3152379" y="4115007"/>
            <a:chExt cx="1636641" cy="17299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D238C38-D940-4962-8318-A5D80B7730AA}"/>
                </a:ext>
              </a:extLst>
            </p:cNvPr>
            <p:cNvGrpSpPr/>
            <p:nvPr/>
          </p:nvGrpSpPr>
          <p:grpSpPr>
            <a:xfrm>
              <a:off x="3152379" y="4818801"/>
              <a:ext cx="1128674" cy="1026115"/>
              <a:chOff x="3331037" y="2102912"/>
              <a:chExt cx="1128674" cy="102611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F517430-D1E3-4E97-9A00-944CFECC83EE}"/>
                  </a:ext>
                </a:extLst>
              </p:cNvPr>
              <p:cNvCxnSpPr>
                <a:cxnSpLocks/>
                <a:stCxn id="61" idx="7"/>
                <a:endCxn id="60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B5F08DB-D10E-4174-9038-BC57A28B2E66}"/>
                  </a:ext>
                </a:extLst>
              </p:cNvPr>
              <p:cNvCxnSpPr>
                <a:cxnSpLocks/>
                <a:stCxn id="62" idx="1"/>
                <a:endCxn id="60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4D45258-DE18-48A2-8675-644D09318539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D1AC8D-1DBD-4B31-B45A-D36DA0E7D61F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858DC3D-3D33-41E4-8F68-A0484AEF9835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2912BA-1772-47A7-B2B6-4D14EC862E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2912BA-1772-47A7-B2B6-4D14EC862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907BCA4-3EAA-4964-87AC-9677E218241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907BCA4-3EAA-4964-87AC-9677E21824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CEFF48E-9DC1-42EC-A05D-BECEE80CB2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CEFF48E-9DC1-42EC-A05D-BECEE80CB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6193925-5955-4AEA-8989-62193CB3F36A}"/>
                </a:ext>
              </a:extLst>
            </p:cNvPr>
            <p:cNvGrpSpPr/>
            <p:nvPr/>
          </p:nvGrpSpPr>
          <p:grpSpPr>
            <a:xfrm>
              <a:off x="3660346" y="4115007"/>
              <a:ext cx="1128674" cy="1087670"/>
              <a:chOff x="3331037" y="2102912"/>
              <a:chExt cx="1128674" cy="108767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A1BD5D2-7BD0-4406-80D7-A57EE6D433BB}"/>
                  </a:ext>
                </a:extLst>
              </p:cNvPr>
              <p:cNvCxnSpPr>
                <a:cxnSpLocks/>
                <a:stCxn id="53" idx="7"/>
                <a:endCxn id="52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EA3F937-84DB-499F-AADC-E26133479189}"/>
                  </a:ext>
                </a:extLst>
              </p:cNvPr>
              <p:cNvCxnSpPr>
                <a:cxnSpLocks/>
                <a:stCxn id="54" idx="1"/>
                <a:endCxn id="52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2D82ECD-E298-4EE2-84ED-9B2456B35619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B4F6AD4-6787-4DC5-81B9-77440DDEBBEC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690904D-0FA2-4120-9910-3CC35916E51B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1AE96BD-63F3-41DF-9BDF-82F52DFFE45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1AE96BD-63F3-41DF-9BDF-82F52DFFE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4477543B-E2C2-4009-A50A-5D3B2C20D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4477543B-E2C2-4009-A50A-5D3B2C20D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FE9B718-651A-4CF1-950A-FFA0506F0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FE9B718-651A-4CF1-950A-FFA0506F0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13294AE-E81E-4352-A152-94C738DE22FB}"/>
              </a:ext>
            </a:extLst>
          </p:cNvPr>
          <p:cNvGrpSpPr/>
          <p:nvPr/>
        </p:nvGrpSpPr>
        <p:grpSpPr>
          <a:xfrm>
            <a:off x="8874773" y="1970531"/>
            <a:ext cx="1128674" cy="1026115"/>
            <a:chOff x="3331037" y="2102912"/>
            <a:chExt cx="1128674" cy="102611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523443-DE7E-4C9F-820B-79246E918371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37FB24-5D14-40E3-9D54-C40CBCA38DF7}"/>
                </a:ext>
              </a:extLst>
            </p:cNvPr>
            <p:cNvCxnSpPr>
              <a:cxnSpLocks/>
              <a:stCxn id="71" idx="1"/>
              <a:endCxn id="69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8CD3DD-9659-4135-903B-7A6E511FC063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3FCDA6-27C4-44EB-B1A7-D1C3FA8BAEF0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D979687-D8A5-4608-A095-6F447DB0FB4B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050F965-52D2-438F-92E5-73E403A28105}"/>
                    </a:ext>
                  </a:extLst>
                </p:cNvPr>
                <p:cNvSpPr txBox="1"/>
                <p:nvPr/>
              </p:nvSpPr>
              <p:spPr>
                <a:xfrm>
                  <a:off x="3455865" y="2780599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050F965-52D2-438F-92E5-73E403A28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865" y="2780599"/>
                  <a:ext cx="28575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F6C9B8C-0D6B-4BE8-8DA9-4D057FE0A3DB}"/>
                    </a:ext>
                  </a:extLst>
                </p:cNvPr>
                <p:cNvSpPr txBox="1"/>
                <p:nvPr/>
              </p:nvSpPr>
              <p:spPr>
                <a:xfrm>
                  <a:off x="4036077" y="2821250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F6C9B8C-0D6B-4BE8-8DA9-4D057FE0A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077" y="2821250"/>
                  <a:ext cx="28575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EDCE2AB-883F-482D-86CD-20BE6767FEF5}"/>
                    </a:ext>
                  </a:extLst>
                </p:cNvPr>
                <p:cNvSpPr txBox="1"/>
                <p:nvPr/>
              </p:nvSpPr>
              <p:spPr>
                <a:xfrm>
                  <a:off x="3487968" y="2102912"/>
                  <a:ext cx="285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EDCE2AB-883F-482D-86CD-20BE6767F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968" y="2102912"/>
                  <a:ext cx="28575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63057DB-0482-40B3-A7C1-1FEA2ED5B296}"/>
              </a:ext>
            </a:extLst>
          </p:cNvPr>
          <p:cNvGrpSpPr/>
          <p:nvPr/>
        </p:nvGrpSpPr>
        <p:grpSpPr>
          <a:xfrm>
            <a:off x="6519348" y="4104670"/>
            <a:ext cx="4299605" cy="1787104"/>
            <a:chOff x="6519348" y="4104670"/>
            <a:chExt cx="4299605" cy="17871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86052F5-0CB3-4248-8E3F-30454CBDF126}"/>
                </a:ext>
              </a:extLst>
            </p:cNvPr>
            <p:cNvGrpSpPr/>
            <p:nvPr/>
          </p:nvGrpSpPr>
          <p:grpSpPr>
            <a:xfrm>
              <a:off x="6519348" y="4104670"/>
              <a:ext cx="1636641" cy="1729909"/>
              <a:chOff x="3152379" y="4115007"/>
              <a:chExt cx="1636641" cy="172990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5479615-E41B-427B-901D-3F6580941337}"/>
                  </a:ext>
                </a:extLst>
              </p:cNvPr>
              <p:cNvGrpSpPr/>
              <p:nvPr/>
            </p:nvGrpSpPr>
            <p:grpSpPr>
              <a:xfrm>
                <a:off x="3152379" y="4818801"/>
                <a:ext cx="1128674" cy="1026115"/>
                <a:chOff x="3331037" y="2102912"/>
                <a:chExt cx="1128674" cy="1026115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C865176-692E-4D42-A36F-BA63355BC11D}"/>
                    </a:ext>
                  </a:extLst>
                </p:cNvPr>
                <p:cNvCxnSpPr>
                  <a:cxnSpLocks/>
                  <a:stCxn id="89" idx="7"/>
                  <a:endCxn id="88" idx="3"/>
                </p:cNvCxnSpPr>
                <p:nvPr/>
              </p:nvCxnSpPr>
              <p:spPr>
                <a:xfrm flipV="1">
                  <a:off x="3409837" y="2297451"/>
                  <a:ext cx="442013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43A88C9-E2B7-49EC-9C58-54178B399827}"/>
                    </a:ext>
                  </a:extLst>
                </p:cNvPr>
                <p:cNvCxnSpPr>
                  <a:cxnSpLocks/>
                  <a:stCxn id="90" idx="1"/>
                  <a:endCxn id="88" idx="5"/>
                </p:cNvCxnSpPr>
                <p:nvPr/>
              </p:nvCxnSpPr>
              <p:spPr>
                <a:xfrm flipH="1" flipV="1">
                  <a:off x="3917130" y="2297451"/>
                  <a:ext cx="463781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452E3A5-F643-4478-8652-2B504A374C15}"/>
                    </a:ext>
                  </a:extLst>
                </p:cNvPr>
                <p:cNvSpPr/>
                <p:nvPr/>
              </p:nvSpPr>
              <p:spPr>
                <a:xfrm>
                  <a:off x="3838330" y="2216150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3B5B9BE-2F15-40D8-9C31-565D3C11EA80}"/>
                    </a:ext>
                  </a:extLst>
                </p:cNvPr>
                <p:cNvSpPr/>
                <p:nvPr/>
              </p:nvSpPr>
              <p:spPr>
                <a:xfrm>
                  <a:off x="3331037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AD09B58-18C0-41E2-AA2B-061BEF2E4CCC}"/>
                    </a:ext>
                  </a:extLst>
                </p:cNvPr>
                <p:cNvSpPr/>
                <p:nvPr/>
              </p:nvSpPr>
              <p:spPr>
                <a:xfrm>
                  <a:off x="4367391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73CFF325-5D2F-42ED-B631-ECA03AAB6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73CFF325-5D2F-42ED-B631-ECA03AAB6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F498DEE-42FE-40BB-98A3-F677138685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F498DEE-42FE-40BB-98A3-F677138685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159DA2D-4BE5-4D13-8F4E-C306FAECF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968" y="2102912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159DA2D-4BE5-4D13-8F4E-C306FAECF3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968" y="2102912"/>
                      <a:ext cx="28575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EF1B5A5-8F61-4D99-8AE2-4E809DAE3EDB}"/>
                  </a:ext>
                </a:extLst>
              </p:cNvPr>
              <p:cNvGrpSpPr/>
              <p:nvPr/>
            </p:nvGrpSpPr>
            <p:grpSpPr>
              <a:xfrm>
                <a:off x="3660346" y="4115007"/>
                <a:ext cx="1128674" cy="1087670"/>
                <a:chOff x="3331037" y="2102912"/>
                <a:chExt cx="1128674" cy="108767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EC4F378-C619-43F3-9A68-D042E4736DD6}"/>
                    </a:ext>
                  </a:extLst>
                </p:cNvPr>
                <p:cNvCxnSpPr>
                  <a:cxnSpLocks/>
                  <a:stCxn id="81" idx="7"/>
                  <a:endCxn id="80" idx="3"/>
                </p:cNvCxnSpPr>
                <p:nvPr/>
              </p:nvCxnSpPr>
              <p:spPr>
                <a:xfrm flipV="1">
                  <a:off x="3409837" y="2297451"/>
                  <a:ext cx="442013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46CD8FF-A6C0-405E-B027-E6B249B2F6F2}"/>
                    </a:ext>
                  </a:extLst>
                </p:cNvPr>
                <p:cNvCxnSpPr>
                  <a:cxnSpLocks/>
                  <a:stCxn id="82" idx="1"/>
                  <a:endCxn id="80" idx="5"/>
                </p:cNvCxnSpPr>
                <p:nvPr/>
              </p:nvCxnSpPr>
              <p:spPr>
                <a:xfrm flipH="1" flipV="1">
                  <a:off x="3917130" y="2297451"/>
                  <a:ext cx="463781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F189A58-C03D-4C0D-B5C2-A9335EE86124}"/>
                    </a:ext>
                  </a:extLst>
                </p:cNvPr>
                <p:cNvSpPr/>
                <p:nvPr/>
              </p:nvSpPr>
              <p:spPr>
                <a:xfrm>
                  <a:off x="3838330" y="2216150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6BF8023-D42E-4C7C-B585-C1B244DCD0A9}"/>
                    </a:ext>
                  </a:extLst>
                </p:cNvPr>
                <p:cNvSpPr/>
                <p:nvPr/>
              </p:nvSpPr>
              <p:spPr>
                <a:xfrm>
                  <a:off x="3331037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5329C79-8338-4C97-ACB4-2C959BBB795D}"/>
                    </a:ext>
                  </a:extLst>
                </p:cNvPr>
                <p:cNvSpPr/>
                <p:nvPr/>
              </p:nvSpPr>
              <p:spPr>
                <a:xfrm>
                  <a:off x="4367391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923D252E-01C7-4DF6-AF94-133F06FE2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865" y="2780599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923D252E-01C7-4DF6-AF94-133F06FE2A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5865" y="2780599"/>
                      <a:ext cx="28575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BF13BBF-FD91-4950-BBFC-53D367F97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6077" y="2821250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BF13BBF-FD91-4950-BBFC-53D367F97B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6077" y="2821250"/>
                      <a:ext cx="28575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A9D13887-16E9-478A-9A15-F3714BEC81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968" y="2102912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A9D13887-16E9-478A-9A15-F3714BEC81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968" y="2102912"/>
                      <a:ext cx="285750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6A807F-27C0-40AA-8060-D2AA7E0A3B4B}"/>
                </a:ext>
              </a:extLst>
            </p:cNvPr>
            <p:cNvGrpSpPr/>
            <p:nvPr/>
          </p:nvGrpSpPr>
          <p:grpSpPr>
            <a:xfrm>
              <a:off x="8298490" y="4865659"/>
              <a:ext cx="1128674" cy="1026115"/>
              <a:chOff x="3331037" y="2102912"/>
              <a:chExt cx="1128674" cy="1026115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5FE41B-30D6-41CA-B9E4-66FB21FF1B2C}"/>
                  </a:ext>
                </a:extLst>
              </p:cNvPr>
              <p:cNvCxnSpPr>
                <a:cxnSpLocks/>
                <a:stCxn id="98" idx="7"/>
                <a:endCxn id="97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979BBAC-E2D4-41AC-9CB5-8E85924AC670}"/>
                  </a:ext>
                </a:extLst>
              </p:cNvPr>
              <p:cNvCxnSpPr>
                <a:cxnSpLocks/>
                <a:stCxn id="99" idx="1"/>
                <a:endCxn id="97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EFF2EA7-A628-469D-999E-C0E3239994A7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27E0B93-58D4-4F4C-8B23-979ACBF3A0E7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8B839D-79F8-48F1-A7C6-7C44542E7579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AF92195-1DC4-4931-9A25-16E7E9AF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AF92195-1DC4-4931-9A25-16E7E9AF8C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840F2B62-6827-4E1D-9AED-F9896C2D2687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840F2B62-6827-4E1D-9AED-F9896C2D26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EF38A3E1-2EA6-4E49-A129-9FB931546B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EF38A3E1-2EA6-4E49-A129-9FB931546B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2AFFA63-5FA7-43E2-A2C2-5D48009C437F}"/>
                </a:ext>
              </a:extLst>
            </p:cNvPr>
            <p:cNvGrpSpPr/>
            <p:nvPr/>
          </p:nvGrpSpPr>
          <p:grpSpPr>
            <a:xfrm>
              <a:off x="9690279" y="4865658"/>
              <a:ext cx="1128674" cy="1026115"/>
              <a:chOff x="3331037" y="2102912"/>
              <a:chExt cx="1128674" cy="1026115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6597B66-3DEC-44A5-9D00-4592C51F5462}"/>
                  </a:ext>
                </a:extLst>
              </p:cNvPr>
              <p:cNvCxnSpPr>
                <a:cxnSpLocks/>
                <a:stCxn id="107" idx="7"/>
                <a:endCxn id="106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830D245-1C57-452C-AE10-2E34DBD490D5}"/>
                  </a:ext>
                </a:extLst>
              </p:cNvPr>
              <p:cNvCxnSpPr>
                <a:cxnSpLocks/>
                <a:stCxn id="108" idx="1"/>
                <a:endCxn id="106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D9F5AB0-1E31-46DB-9758-398A1EE25471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AE6DF67-CBA7-44DD-9C9D-1EF7159970F7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1282062-A7B1-400A-BDE5-B14B9B7D8171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390CAA30-286A-4EFF-BEAE-4C85139653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390CAA30-286A-4EFF-BEAE-4C8513965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CE30DD8-84F6-4669-B432-7EB213F6B5E9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CE30DD8-84F6-4669-B432-7EB213F6B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7332B53-279B-4928-B1ED-93A56166AB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7332B53-279B-4928-B1ED-93A56166A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7D31F6A-2508-4889-9E68-A3138DA41D1C}"/>
                  </a:ext>
                </a:extLst>
              </p:cNvPr>
              <p:cNvSpPr txBox="1"/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7D31F6A-2508-4889-9E68-A3138DA41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210" lvl="1" indent="-457200">
                  <a:buFont typeface="+mj-lt"/>
                  <a:buAutoNum type="arabicPeriod" startAt="5"/>
                </a:pPr>
                <a:r>
                  <a:rPr lang="es-GT" dirty="0"/>
                  <a:t>División de la potencia: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box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914210" lvl="1" indent="-457200">
                  <a:buFont typeface="+mj-lt"/>
                  <a:buAutoNum type="arabicPeriod" startAt="6"/>
                </a:pPr>
                <a:r>
                  <a:rPr lang="es-GT" dirty="0"/>
                  <a:t>Numerador completo: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−3+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sup>
                    </m:sSup>
                  </m:oMath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 t="-160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28A8DC1-D406-4B3A-B530-68B83F921DCF}"/>
              </a:ext>
            </a:extLst>
          </p:cNvPr>
          <p:cNvGrpSpPr/>
          <p:nvPr/>
        </p:nvGrpSpPr>
        <p:grpSpPr>
          <a:xfrm>
            <a:off x="4259012" y="1541299"/>
            <a:ext cx="4299605" cy="1827755"/>
            <a:chOff x="3175647" y="1716604"/>
            <a:chExt cx="4299605" cy="182775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63057DB-0482-40B3-A7C1-1FEA2ED5B296}"/>
                </a:ext>
              </a:extLst>
            </p:cNvPr>
            <p:cNvGrpSpPr/>
            <p:nvPr/>
          </p:nvGrpSpPr>
          <p:grpSpPr>
            <a:xfrm>
              <a:off x="3175647" y="1757255"/>
              <a:ext cx="4299605" cy="1787104"/>
              <a:chOff x="6519348" y="4104670"/>
              <a:chExt cx="4299605" cy="178710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86052F5-0CB3-4248-8E3F-30454CBDF126}"/>
                  </a:ext>
                </a:extLst>
              </p:cNvPr>
              <p:cNvGrpSpPr/>
              <p:nvPr/>
            </p:nvGrpSpPr>
            <p:grpSpPr>
              <a:xfrm>
                <a:off x="6519348" y="4104670"/>
                <a:ext cx="1636641" cy="1729909"/>
                <a:chOff x="3152379" y="4115007"/>
                <a:chExt cx="1636641" cy="1729909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5479615-E41B-427B-901D-3F6580941337}"/>
                    </a:ext>
                  </a:extLst>
                </p:cNvPr>
                <p:cNvGrpSpPr/>
                <p:nvPr/>
              </p:nvGrpSpPr>
              <p:grpSpPr>
                <a:xfrm>
                  <a:off x="3152379" y="4818801"/>
                  <a:ext cx="1128674" cy="1026115"/>
                  <a:chOff x="3331037" y="2102912"/>
                  <a:chExt cx="1128674" cy="1026115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7C865176-692E-4D42-A36F-BA63355BC11D}"/>
                      </a:ext>
                    </a:extLst>
                  </p:cNvPr>
                  <p:cNvCxnSpPr>
                    <a:cxnSpLocks/>
                    <a:stCxn id="89" idx="7"/>
                    <a:endCxn id="88" idx="3"/>
                  </p:cNvCxnSpPr>
                  <p:nvPr/>
                </p:nvCxnSpPr>
                <p:spPr>
                  <a:xfrm flipV="1">
                    <a:off x="3409837" y="2297451"/>
                    <a:ext cx="442013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943A88C9-E2B7-49EC-9C58-54178B399827}"/>
                      </a:ext>
                    </a:extLst>
                  </p:cNvPr>
                  <p:cNvCxnSpPr>
                    <a:cxnSpLocks/>
                    <a:stCxn id="90" idx="1"/>
                    <a:endCxn id="88" idx="5"/>
                  </p:cNvCxnSpPr>
                  <p:nvPr/>
                </p:nvCxnSpPr>
                <p:spPr>
                  <a:xfrm flipH="1" flipV="1">
                    <a:off x="3917130" y="2297451"/>
                    <a:ext cx="463781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F452E3A5-F643-4478-8652-2B504A374C15}"/>
                      </a:ext>
                    </a:extLst>
                  </p:cNvPr>
                  <p:cNvSpPr/>
                  <p:nvPr/>
                </p:nvSpPr>
                <p:spPr>
                  <a:xfrm>
                    <a:off x="3838330" y="2216150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93B5B9BE-2F15-40D8-9C31-565D3C11EA80}"/>
                      </a:ext>
                    </a:extLst>
                  </p:cNvPr>
                  <p:cNvSpPr/>
                  <p:nvPr/>
                </p:nvSpPr>
                <p:spPr>
                  <a:xfrm>
                    <a:off x="3331037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EAD09B58-18C0-41E2-AA2B-061BEF2E4CCC}"/>
                      </a:ext>
                    </a:extLst>
                  </p:cNvPr>
                  <p:cNvSpPr/>
                  <p:nvPr/>
                </p:nvSpPr>
                <p:spPr>
                  <a:xfrm>
                    <a:off x="4367391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73CFF325-5D2F-42ED-B631-ECA03AAB64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73CFF325-5D2F-42ED-B631-ECA03AAB64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CF498DEE-42FE-40BB-98A3-F677138685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CF498DEE-42FE-40BB-98A3-F677138685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D159DA2D-4BE5-4D13-8F4E-C306FAECF3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D159DA2D-4BE5-4D13-8F4E-C306FAECF3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EF1B5A5-8F61-4D99-8AE2-4E809DAE3EDB}"/>
                    </a:ext>
                  </a:extLst>
                </p:cNvPr>
                <p:cNvGrpSpPr/>
                <p:nvPr/>
              </p:nvGrpSpPr>
              <p:grpSpPr>
                <a:xfrm>
                  <a:off x="3660346" y="4115007"/>
                  <a:ext cx="1128674" cy="1087670"/>
                  <a:chOff x="3331037" y="2102912"/>
                  <a:chExt cx="1128674" cy="1087670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EC4F378-C619-43F3-9A68-D042E4736DD6}"/>
                      </a:ext>
                    </a:extLst>
                  </p:cNvPr>
                  <p:cNvCxnSpPr>
                    <a:cxnSpLocks/>
                    <a:stCxn id="81" idx="7"/>
                    <a:endCxn id="80" idx="3"/>
                  </p:cNvCxnSpPr>
                  <p:nvPr/>
                </p:nvCxnSpPr>
                <p:spPr>
                  <a:xfrm flipV="1">
                    <a:off x="3409837" y="2297451"/>
                    <a:ext cx="442013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146CD8FF-A6C0-405E-B027-E6B249B2F6F2}"/>
                      </a:ext>
                    </a:extLst>
                  </p:cNvPr>
                  <p:cNvCxnSpPr>
                    <a:cxnSpLocks/>
                    <a:stCxn id="82" idx="1"/>
                    <a:endCxn id="80" idx="5"/>
                  </p:cNvCxnSpPr>
                  <p:nvPr/>
                </p:nvCxnSpPr>
                <p:spPr>
                  <a:xfrm flipH="1" flipV="1">
                    <a:off x="3917130" y="2297451"/>
                    <a:ext cx="463781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CF189A58-C03D-4C0D-B5C2-A9335EE86124}"/>
                      </a:ext>
                    </a:extLst>
                  </p:cNvPr>
                  <p:cNvSpPr/>
                  <p:nvPr/>
                </p:nvSpPr>
                <p:spPr>
                  <a:xfrm>
                    <a:off x="3838330" y="2216150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F6BF8023-D42E-4C7C-B585-C1B244DCD0A9}"/>
                      </a:ext>
                    </a:extLst>
                  </p:cNvPr>
                  <p:cNvSpPr/>
                  <p:nvPr/>
                </p:nvSpPr>
                <p:spPr>
                  <a:xfrm>
                    <a:off x="3331037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D5329C79-8338-4C97-ACB4-2C959BBB795D}"/>
                      </a:ext>
                    </a:extLst>
                  </p:cNvPr>
                  <p:cNvSpPr/>
                  <p:nvPr/>
                </p:nvSpPr>
                <p:spPr>
                  <a:xfrm>
                    <a:off x="4367391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923D252E-01C7-4DF6-AF94-133F06FE2A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865" y="2780599"/>
                        <a:ext cx="285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923D252E-01C7-4DF6-AF94-133F06FE2A9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865" y="2780599"/>
                        <a:ext cx="28575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0BF13BBF-FD91-4950-BBFC-53D367F97B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077" y="2821250"/>
                        <a:ext cx="285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0BF13BBF-FD91-4950-BBFC-53D367F97BD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077" y="2821250"/>
                        <a:ext cx="28575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A9D13887-16E9-478A-9A15-F3714BEC81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A9D13887-16E9-478A-9A15-F3714BEC81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C6A807F-27C0-40AA-8060-D2AA7E0A3B4B}"/>
                  </a:ext>
                </a:extLst>
              </p:cNvPr>
              <p:cNvGrpSpPr/>
              <p:nvPr/>
            </p:nvGrpSpPr>
            <p:grpSpPr>
              <a:xfrm>
                <a:off x="8298490" y="4865659"/>
                <a:ext cx="1128674" cy="1026115"/>
                <a:chOff x="3331037" y="2102912"/>
                <a:chExt cx="1128674" cy="1026115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25FE41B-30D6-41CA-B9E4-66FB21FF1B2C}"/>
                    </a:ext>
                  </a:extLst>
                </p:cNvPr>
                <p:cNvCxnSpPr>
                  <a:cxnSpLocks/>
                  <a:stCxn id="98" idx="7"/>
                  <a:endCxn id="97" idx="3"/>
                </p:cNvCxnSpPr>
                <p:nvPr/>
              </p:nvCxnSpPr>
              <p:spPr>
                <a:xfrm flipV="1">
                  <a:off x="3409837" y="2297451"/>
                  <a:ext cx="442013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979BBAC-E2D4-41AC-9CB5-8E85924AC670}"/>
                    </a:ext>
                  </a:extLst>
                </p:cNvPr>
                <p:cNvCxnSpPr>
                  <a:cxnSpLocks/>
                  <a:stCxn id="99" idx="1"/>
                  <a:endCxn id="97" idx="5"/>
                </p:cNvCxnSpPr>
                <p:nvPr/>
              </p:nvCxnSpPr>
              <p:spPr>
                <a:xfrm flipH="1" flipV="1">
                  <a:off x="3917130" y="2297451"/>
                  <a:ext cx="463781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EFF2EA7-A628-469D-999E-C0E3239994A7}"/>
                    </a:ext>
                  </a:extLst>
                </p:cNvPr>
                <p:cNvSpPr/>
                <p:nvPr/>
              </p:nvSpPr>
              <p:spPr>
                <a:xfrm>
                  <a:off x="3838330" y="2216150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27E0B93-58D4-4F4C-8B23-979ACBF3A0E7}"/>
                    </a:ext>
                  </a:extLst>
                </p:cNvPr>
                <p:cNvSpPr/>
                <p:nvPr/>
              </p:nvSpPr>
              <p:spPr>
                <a:xfrm>
                  <a:off x="3331037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68B839D-79F8-48F1-A7C6-7C44542E7579}"/>
                    </a:ext>
                  </a:extLst>
                </p:cNvPr>
                <p:cNvSpPr/>
                <p:nvPr/>
              </p:nvSpPr>
              <p:spPr>
                <a:xfrm>
                  <a:off x="4367391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DAF92195-1DC4-4931-9A25-16E7E9AF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DAF92195-1DC4-4931-9A25-16E7E9AF8C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840F2B62-6827-4E1D-9AED-F9896C2D26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840F2B62-6827-4E1D-9AED-F9896C2D26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F38A3E1-2EA6-4E49-A129-9FB931546B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F38A3E1-2EA6-4E49-A129-9FB931546B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2AFFA63-5FA7-43E2-A2C2-5D48009C437F}"/>
                  </a:ext>
                </a:extLst>
              </p:cNvPr>
              <p:cNvGrpSpPr/>
              <p:nvPr/>
            </p:nvGrpSpPr>
            <p:grpSpPr>
              <a:xfrm>
                <a:off x="9690279" y="4865658"/>
                <a:ext cx="1128674" cy="1026115"/>
                <a:chOff x="3331037" y="2102912"/>
                <a:chExt cx="1128674" cy="102611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6597B66-3DEC-44A5-9D00-4592C51F5462}"/>
                    </a:ext>
                  </a:extLst>
                </p:cNvPr>
                <p:cNvCxnSpPr>
                  <a:cxnSpLocks/>
                  <a:stCxn id="107" idx="7"/>
                  <a:endCxn id="106" idx="3"/>
                </p:cNvCxnSpPr>
                <p:nvPr/>
              </p:nvCxnSpPr>
              <p:spPr>
                <a:xfrm flipV="1">
                  <a:off x="3409837" y="2297451"/>
                  <a:ext cx="442013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830D245-1C57-452C-AE10-2E34DBD490D5}"/>
                    </a:ext>
                  </a:extLst>
                </p:cNvPr>
                <p:cNvCxnSpPr>
                  <a:cxnSpLocks/>
                  <a:stCxn id="108" idx="1"/>
                  <a:endCxn id="106" idx="5"/>
                </p:cNvCxnSpPr>
                <p:nvPr/>
              </p:nvCxnSpPr>
              <p:spPr>
                <a:xfrm flipH="1" flipV="1">
                  <a:off x="3917130" y="2297451"/>
                  <a:ext cx="463781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D9F5AB0-1E31-46DB-9758-398A1EE25471}"/>
                    </a:ext>
                  </a:extLst>
                </p:cNvPr>
                <p:cNvSpPr/>
                <p:nvPr/>
              </p:nvSpPr>
              <p:spPr>
                <a:xfrm>
                  <a:off x="3838330" y="2216150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AE6DF67-CBA7-44DD-9C9D-1EF7159970F7}"/>
                    </a:ext>
                  </a:extLst>
                </p:cNvPr>
                <p:cNvSpPr/>
                <p:nvPr/>
              </p:nvSpPr>
              <p:spPr>
                <a:xfrm>
                  <a:off x="3331037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31282062-A7B1-400A-BDE5-B14B9B7D8171}"/>
                    </a:ext>
                  </a:extLst>
                </p:cNvPr>
                <p:cNvSpPr/>
                <p:nvPr/>
              </p:nvSpPr>
              <p:spPr>
                <a:xfrm>
                  <a:off x="4367391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90CAA30-286A-4EFF-BEAE-4C85139653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90CAA30-286A-4EFF-BEAE-4C85139653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CE30DD8-84F6-4669-B432-7EB213F6B5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CE30DD8-84F6-4669-B432-7EB213F6B5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7332B53-279B-4928-B1ED-93A56166AB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7332B53-279B-4928-B1ED-93A56166AB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0779E2-03B4-43E8-96AD-B41C86E3DD56}"/>
                </a:ext>
              </a:extLst>
            </p:cNvPr>
            <p:cNvGrpSpPr/>
            <p:nvPr/>
          </p:nvGrpSpPr>
          <p:grpSpPr>
            <a:xfrm>
              <a:off x="5554402" y="1716604"/>
              <a:ext cx="1312989" cy="928826"/>
              <a:chOff x="5554402" y="1716604"/>
              <a:chExt cx="1312989" cy="928826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6A275CF-02C9-4E85-830A-3F6D6B0912B7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 flipV="1">
                <a:off x="5554402" y="1897194"/>
                <a:ext cx="600432" cy="724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B411551-4670-4C4F-B5BD-A64479129481}"/>
                  </a:ext>
                </a:extLst>
              </p:cNvPr>
              <p:cNvCxnSpPr>
                <a:cxnSpLocks/>
                <a:stCxn id="106" idx="1"/>
                <a:endCxn id="116" idx="5"/>
              </p:cNvCxnSpPr>
              <p:nvPr/>
            </p:nvCxnSpPr>
            <p:spPr>
              <a:xfrm flipH="1" flipV="1">
                <a:off x="6220114" y="1897194"/>
                <a:ext cx="647277" cy="748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4FAA76F-C41A-4491-A1FF-725E626F4181}"/>
                  </a:ext>
                </a:extLst>
              </p:cNvPr>
              <p:cNvSpPr/>
              <p:nvPr/>
            </p:nvSpPr>
            <p:spPr>
              <a:xfrm>
                <a:off x="6141314" y="1815893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DC6F7C9-FF71-46FC-A969-FFB4595ECE9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8326" y="1716604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DC6F7C9-FF71-46FC-A969-FFB4595ECE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326" y="1716604"/>
                    <a:ext cx="28575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3683AB7-833B-48BB-958B-528DBD157632}"/>
              </a:ext>
            </a:extLst>
          </p:cNvPr>
          <p:cNvGrpSpPr/>
          <p:nvPr/>
        </p:nvGrpSpPr>
        <p:grpSpPr>
          <a:xfrm>
            <a:off x="4166692" y="4788501"/>
            <a:ext cx="4299605" cy="1827755"/>
            <a:chOff x="3175647" y="1716604"/>
            <a:chExt cx="4299605" cy="182775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915D4AB-C14B-4BFB-838D-4529523B7D30}"/>
                </a:ext>
              </a:extLst>
            </p:cNvPr>
            <p:cNvGrpSpPr/>
            <p:nvPr/>
          </p:nvGrpSpPr>
          <p:grpSpPr>
            <a:xfrm>
              <a:off x="3175647" y="1757255"/>
              <a:ext cx="4299605" cy="1787104"/>
              <a:chOff x="6519348" y="4104670"/>
              <a:chExt cx="4299605" cy="178710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B06C0EC-8295-4F84-8E43-754423F859EC}"/>
                  </a:ext>
                </a:extLst>
              </p:cNvPr>
              <p:cNvGrpSpPr/>
              <p:nvPr/>
            </p:nvGrpSpPr>
            <p:grpSpPr>
              <a:xfrm>
                <a:off x="6519348" y="4104670"/>
                <a:ext cx="1636641" cy="1729909"/>
                <a:chOff x="3152379" y="4115007"/>
                <a:chExt cx="1636641" cy="1729909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CC2FD7FD-D63E-4696-B31A-552E3266223B}"/>
                    </a:ext>
                  </a:extLst>
                </p:cNvPr>
                <p:cNvGrpSpPr/>
                <p:nvPr/>
              </p:nvGrpSpPr>
              <p:grpSpPr>
                <a:xfrm>
                  <a:off x="3152379" y="4818801"/>
                  <a:ext cx="1128674" cy="1026115"/>
                  <a:chOff x="3331037" y="2102912"/>
                  <a:chExt cx="1128674" cy="1026115"/>
                </a:xfrm>
              </p:grpSpPr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0792DBE-29B3-42A6-9E77-77D7DA76EEB3}"/>
                      </a:ext>
                    </a:extLst>
                  </p:cNvPr>
                  <p:cNvCxnSpPr>
                    <a:cxnSpLocks/>
                    <a:stCxn id="204" idx="7"/>
                    <a:endCxn id="203" idx="3"/>
                  </p:cNvCxnSpPr>
                  <p:nvPr/>
                </p:nvCxnSpPr>
                <p:spPr>
                  <a:xfrm flipV="1">
                    <a:off x="3409837" y="2297451"/>
                    <a:ext cx="442013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BCD0DE0C-C148-406F-86C3-E936E1D56299}"/>
                      </a:ext>
                    </a:extLst>
                  </p:cNvPr>
                  <p:cNvCxnSpPr>
                    <a:cxnSpLocks/>
                    <a:stCxn id="205" idx="1"/>
                    <a:endCxn id="203" idx="5"/>
                  </p:cNvCxnSpPr>
                  <p:nvPr/>
                </p:nvCxnSpPr>
                <p:spPr>
                  <a:xfrm flipH="1" flipV="1">
                    <a:off x="3917130" y="2297451"/>
                    <a:ext cx="463781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E3025BFE-20D8-4CF9-B904-9D6798DEC636}"/>
                      </a:ext>
                    </a:extLst>
                  </p:cNvPr>
                  <p:cNvSpPr/>
                  <p:nvPr/>
                </p:nvSpPr>
                <p:spPr>
                  <a:xfrm>
                    <a:off x="3838330" y="2216150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01BF1DF8-C734-4A0C-894D-D78A6895F17E}"/>
                      </a:ext>
                    </a:extLst>
                  </p:cNvPr>
                  <p:cNvSpPr/>
                  <p:nvPr/>
                </p:nvSpPr>
                <p:spPr>
                  <a:xfrm>
                    <a:off x="3331037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0764874D-B2FF-4AC7-9EB8-FDABD0244687}"/>
                      </a:ext>
                    </a:extLst>
                  </p:cNvPr>
                  <p:cNvSpPr/>
                  <p:nvPr/>
                </p:nvSpPr>
                <p:spPr>
                  <a:xfrm>
                    <a:off x="4367391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TextBox 205">
                        <a:extLst>
                          <a:ext uri="{FF2B5EF4-FFF2-40B4-BE49-F238E27FC236}">
                            <a16:creationId xmlns:a16="http://schemas.microsoft.com/office/drawing/2014/main" id="{88A76D77-38BE-427A-9202-3C43DED49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206" name="TextBox 205">
                        <a:extLst>
                          <a:ext uri="{FF2B5EF4-FFF2-40B4-BE49-F238E27FC236}">
                            <a16:creationId xmlns:a16="http://schemas.microsoft.com/office/drawing/2014/main" id="{88A76D77-38BE-427A-9202-3C43DED49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6D3A3B9A-ECD5-48D0-AC05-7F0E011385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6D3A3B9A-ECD5-48D0-AC05-7F0E011385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8" name="TextBox 207">
                        <a:extLst>
                          <a:ext uri="{FF2B5EF4-FFF2-40B4-BE49-F238E27FC236}">
                            <a16:creationId xmlns:a16="http://schemas.microsoft.com/office/drawing/2014/main" id="{6BBADFB4-5F41-485A-AB12-0D95A51C1F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208" name="TextBox 207">
                        <a:extLst>
                          <a:ext uri="{FF2B5EF4-FFF2-40B4-BE49-F238E27FC236}">
                            <a16:creationId xmlns:a16="http://schemas.microsoft.com/office/drawing/2014/main" id="{6BBADFB4-5F41-485A-AB12-0D95A51C1F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8E22C416-F6CA-489E-8543-3FE9DFF7B920}"/>
                    </a:ext>
                  </a:extLst>
                </p:cNvPr>
                <p:cNvGrpSpPr/>
                <p:nvPr/>
              </p:nvGrpSpPr>
              <p:grpSpPr>
                <a:xfrm>
                  <a:off x="3660346" y="4115007"/>
                  <a:ext cx="1128674" cy="1087670"/>
                  <a:chOff x="3331037" y="2102912"/>
                  <a:chExt cx="1128674" cy="1087670"/>
                </a:xfrm>
              </p:grpSpPr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03E11A76-C624-42C3-86E6-CA6D08E7F8A5}"/>
                      </a:ext>
                    </a:extLst>
                  </p:cNvPr>
                  <p:cNvCxnSpPr>
                    <a:cxnSpLocks/>
                    <a:stCxn id="196" idx="7"/>
                    <a:endCxn id="195" idx="3"/>
                  </p:cNvCxnSpPr>
                  <p:nvPr/>
                </p:nvCxnSpPr>
                <p:spPr>
                  <a:xfrm flipV="1">
                    <a:off x="3409837" y="2297451"/>
                    <a:ext cx="442013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4CC2EF95-CF2C-4AF9-B9B0-0B87D4BDF7F2}"/>
                      </a:ext>
                    </a:extLst>
                  </p:cNvPr>
                  <p:cNvCxnSpPr>
                    <a:cxnSpLocks/>
                    <a:stCxn id="197" idx="1"/>
                    <a:endCxn id="195" idx="5"/>
                  </p:cNvCxnSpPr>
                  <p:nvPr/>
                </p:nvCxnSpPr>
                <p:spPr>
                  <a:xfrm flipH="1" flipV="1">
                    <a:off x="3917130" y="2297451"/>
                    <a:ext cx="463781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ABADD194-6C2C-44F1-9CC0-3998E79ADCE2}"/>
                      </a:ext>
                    </a:extLst>
                  </p:cNvPr>
                  <p:cNvSpPr/>
                  <p:nvPr/>
                </p:nvSpPr>
                <p:spPr>
                  <a:xfrm>
                    <a:off x="3838330" y="2216150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A753C26C-0739-4210-AEFA-442CA67F61CC}"/>
                      </a:ext>
                    </a:extLst>
                  </p:cNvPr>
                  <p:cNvSpPr/>
                  <p:nvPr/>
                </p:nvSpPr>
                <p:spPr>
                  <a:xfrm>
                    <a:off x="3331037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C5B796AA-927C-42EE-B58C-EA7C08E75DD7}"/>
                      </a:ext>
                    </a:extLst>
                  </p:cNvPr>
                  <p:cNvSpPr/>
                  <p:nvPr/>
                </p:nvSpPr>
                <p:spPr>
                  <a:xfrm>
                    <a:off x="4367391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32863084-DC11-49F6-872F-3F781534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865" y="2780599"/>
                        <a:ext cx="285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32863084-DC11-49F6-872F-3F781534A8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865" y="2780599"/>
                        <a:ext cx="285750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CF2BDCA8-115F-45FD-9B3D-7936465FC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077" y="2821250"/>
                        <a:ext cx="285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CF2BDCA8-115F-45FD-9B3D-7936465FC9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077" y="2821250"/>
                        <a:ext cx="285750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0" name="TextBox 199">
                        <a:extLst>
                          <a:ext uri="{FF2B5EF4-FFF2-40B4-BE49-F238E27FC236}">
                            <a16:creationId xmlns:a16="http://schemas.microsoft.com/office/drawing/2014/main" id="{7F37A6BF-0E83-41FD-ADA2-ACC4555CA4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200" name="TextBox 199">
                        <a:extLst>
                          <a:ext uri="{FF2B5EF4-FFF2-40B4-BE49-F238E27FC236}">
                            <a16:creationId xmlns:a16="http://schemas.microsoft.com/office/drawing/2014/main" id="{7F37A6BF-0E83-41FD-ADA2-ACC4555CA4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68" y="2102912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524EA541-D9BB-4DC7-9EB0-5DEC85E674F8}"/>
                  </a:ext>
                </a:extLst>
              </p:cNvPr>
              <p:cNvGrpSpPr/>
              <p:nvPr/>
            </p:nvGrpSpPr>
            <p:grpSpPr>
              <a:xfrm>
                <a:off x="8298490" y="4865659"/>
                <a:ext cx="1128674" cy="1026115"/>
                <a:chOff x="3331037" y="2102912"/>
                <a:chExt cx="1128674" cy="1026115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623DE3CE-28F8-4074-806B-940F0E55801A}"/>
                    </a:ext>
                  </a:extLst>
                </p:cNvPr>
                <p:cNvCxnSpPr>
                  <a:cxnSpLocks/>
                  <a:stCxn id="186" idx="7"/>
                  <a:endCxn id="185" idx="3"/>
                </p:cNvCxnSpPr>
                <p:nvPr/>
              </p:nvCxnSpPr>
              <p:spPr>
                <a:xfrm flipV="1">
                  <a:off x="3409837" y="2297451"/>
                  <a:ext cx="442013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68B45AE-6C60-4D68-A213-CF8093A953DE}"/>
                    </a:ext>
                  </a:extLst>
                </p:cNvPr>
                <p:cNvCxnSpPr>
                  <a:cxnSpLocks/>
                  <a:stCxn id="187" idx="1"/>
                  <a:endCxn id="185" idx="5"/>
                </p:cNvCxnSpPr>
                <p:nvPr/>
              </p:nvCxnSpPr>
              <p:spPr>
                <a:xfrm flipH="1" flipV="1">
                  <a:off x="3917130" y="2297451"/>
                  <a:ext cx="463781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79D7C2F-B21A-4B6B-974C-C592D586C5CC}"/>
                    </a:ext>
                  </a:extLst>
                </p:cNvPr>
                <p:cNvSpPr/>
                <p:nvPr/>
              </p:nvSpPr>
              <p:spPr>
                <a:xfrm>
                  <a:off x="3838330" y="2216150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CB2C3B3D-2B2F-409A-8CF0-BC17EF7552B8}"/>
                    </a:ext>
                  </a:extLst>
                </p:cNvPr>
                <p:cNvSpPr/>
                <p:nvPr/>
              </p:nvSpPr>
              <p:spPr>
                <a:xfrm>
                  <a:off x="3331037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FDF711CE-30BA-450D-9E68-5CE04101DC16}"/>
                    </a:ext>
                  </a:extLst>
                </p:cNvPr>
                <p:cNvSpPr/>
                <p:nvPr/>
              </p:nvSpPr>
              <p:spPr>
                <a:xfrm>
                  <a:off x="4367391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7F5F3583-6276-4DF8-86CC-DC7B5AF9D0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7F5F3583-6276-4DF8-86CC-DC7B5AF9D0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1E16898D-2FE6-4AE4-9133-FA79C588FE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1E16898D-2FE6-4AE4-9133-FA79C588FE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2AD582A6-8488-4BBD-92FF-660D765215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2AD582A6-8488-4BBD-92FF-660D765215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B3417E13-88D1-42B4-8073-BE67B2CFBA0F}"/>
                  </a:ext>
                </a:extLst>
              </p:cNvPr>
              <p:cNvGrpSpPr/>
              <p:nvPr/>
            </p:nvGrpSpPr>
            <p:grpSpPr>
              <a:xfrm>
                <a:off x="9690279" y="4865658"/>
                <a:ext cx="1128674" cy="1026115"/>
                <a:chOff x="3331037" y="2102912"/>
                <a:chExt cx="1128674" cy="1026115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8E179D63-3A79-4167-99F9-E46029B15810}"/>
                    </a:ext>
                  </a:extLst>
                </p:cNvPr>
                <p:cNvCxnSpPr>
                  <a:cxnSpLocks/>
                  <a:stCxn id="178" idx="7"/>
                  <a:endCxn id="177" idx="3"/>
                </p:cNvCxnSpPr>
                <p:nvPr/>
              </p:nvCxnSpPr>
              <p:spPr>
                <a:xfrm flipV="1">
                  <a:off x="3409837" y="2297451"/>
                  <a:ext cx="442013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76695156-8776-435B-89B1-9FCA430C9953}"/>
                    </a:ext>
                  </a:extLst>
                </p:cNvPr>
                <p:cNvCxnSpPr>
                  <a:cxnSpLocks/>
                  <a:stCxn id="179" idx="1"/>
                  <a:endCxn id="177" idx="5"/>
                </p:cNvCxnSpPr>
                <p:nvPr/>
              </p:nvCxnSpPr>
              <p:spPr>
                <a:xfrm flipH="1" flipV="1">
                  <a:off x="3917130" y="2297451"/>
                  <a:ext cx="463781" cy="637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ABDA1A0-038D-41D7-A0BF-1157C9A2EF6B}"/>
                    </a:ext>
                  </a:extLst>
                </p:cNvPr>
                <p:cNvSpPr/>
                <p:nvPr/>
              </p:nvSpPr>
              <p:spPr>
                <a:xfrm>
                  <a:off x="3838330" y="2216150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F2A639BD-F354-4F50-8230-AA4EAA177433}"/>
                    </a:ext>
                  </a:extLst>
                </p:cNvPr>
                <p:cNvSpPr/>
                <p:nvPr/>
              </p:nvSpPr>
              <p:spPr>
                <a:xfrm>
                  <a:off x="3331037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64CD510E-1593-4027-97C0-FAB106861171}"/>
                    </a:ext>
                  </a:extLst>
                </p:cNvPr>
                <p:cNvSpPr/>
                <p:nvPr/>
              </p:nvSpPr>
              <p:spPr>
                <a:xfrm>
                  <a:off x="4367391" y="2920539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45F144D6-C056-41BC-A6DC-0114E510ED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45F144D6-C056-41BC-A6DC-0114E510ED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5865" y="2780599"/>
                      <a:ext cx="285750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D87D34EF-168D-4068-AF0A-ED1C4A135A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D87D34EF-168D-4068-AF0A-ED1C4A135A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6077" y="2821250"/>
                      <a:ext cx="285750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5619F59-DB01-4059-B4B5-9D21C9B39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5619F59-DB01-4059-B4B5-9D21C9B39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968" y="2102912"/>
                      <a:ext cx="285750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AEA57C3-7B22-4B3F-8AF8-1734A7A3491C}"/>
                </a:ext>
              </a:extLst>
            </p:cNvPr>
            <p:cNvGrpSpPr/>
            <p:nvPr/>
          </p:nvGrpSpPr>
          <p:grpSpPr>
            <a:xfrm>
              <a:off x="5554402" y="1716604"/>
              <a:ext cx="1312989" cy="928826"/>
              <a:chOff x="5554402" y="1716604"/>
              <a:chExt cx="1312989" cy="928826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5C9566F-03CE-4E0D-BE6D-03B0AFEC7EAE}"/>
                  </a:ext>
                </a:extLst>
              </p:cNvPr>
              <p:cNvCxnSpPr>
                <a:cxnSpLocks/>
                <a:endCxn id="170" idx="3"/>
              </p:cNvCxnSpPr>
              <p:nvPr/>
            </p:nvCxnSpPr>
            <p:spPr>
              <a:xfrm flipV="1">
                <a:off x="5554402" y="1897194"/>
                <a:ext cx="600432" cy="724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AC3513-40B3-4A72-8D50-8E4DE89CD493}"/>
                  </a:ext>
                </a:extLst>
              </p:cNvPr>
              <p:cNvCxnSpPr>
                <a:cxnSpLocks/>
                <a:stCxn id="177" idx="1"/>
                <a:endCxn id="170" idx="5"/>
              </p:cNvCxnSpPr>
              <p:nvPr/>
            </p:nvCxnSpPr>
            <p:spPr>
              <a:xfrm flipH="1" flipV="1">
                <a:off x="6220114" y="1897194"/>
                <a:ext cx="647277" cy="748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C0D70D7D-6D88-4592-8206-7E7EEC52CDE8}"/>
                  </a:ext>
                </a:extLst>
              </p:cNvPr>
              <p:cNvSpPr/>
              <p:nvPr/>
            </p:nvSpPr>
            <p:spPr>
              <a:xfrm>
                <a:off x="6141314" y="1815893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079AA38D-431C-4B7D-B9DF-C6468B23F0B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8326" y="1716604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079AA38D-431C-4B7D-B9DF-C6468B23F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326" y="1716604"/>
                    <a:ext cx="28575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E5D852A-1DE4-46C8-ADA0-7115065D6A65}"/>
              </a:ext>
            </a:extLst>
          </p:cNvPr>
          <p:cNvCxnSpPr>
            <a:cxnSpLocks/>
            <a:stCxn id="195" idx="7"/>
            <a:endCxn id="212" idx="3"/>
          </p:cNvCxnSpPr>
          <p:nvPr/>
        </p:nvCxnSpPr>
        <p:spPr>
          <a:xfrm flipV="1">
            <a:off x="5260752" y="4250753"/>
            <a:ext cx="883671" cy="70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499B2AE-D467-49DC-8825-76EF12D4702C}"/>
              </a:ext>
            </a:extLst>
          </p:cNvPr>
          <p:cNvCxnSpPr>
            <a:cxnSpLocks/>
            <a:stCxn id="170" idx="1"/>
            <a:endCxn id="212" idx="5"/>
          </p:cNvCxnSpPr>
          <p:nvPr/>
        </p:nvCxnSpPr>
        <p:spPr>
          <a:xfrm flipH="1" flipV="1">
            <a:off x="6209703" y="4250753"/>
            <a:ext cx="936176" cy="65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F6B9F224-18AC-45B7-9500-D1D9F5686F4D}"/>
              </a:ext>
            </a:extLst>
          </p:cNvPr>
          <p:cNvSpPr/>
          <p:nvPr/>
        </p:nvSpPr>
        <p:spPr>
          <a:xfrm>
            <a:off x="6130903" y="4169452"/>
            <a:ext cx="9232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FAAB22A-91E2-4EB0-8796-586EDB048E9D}"/>
                  </a:ext>
                </a:extLst>
              </p:cNvPr>
              <p:cNvSpPr txBox="1"/>
              <p:nvPr/>
            </p:nvSpPr>
            <p:spPr>
              <a:xfrm>
                <a:off x="5781281" y="4032411"/>
                <a:ext cx="28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FAAB22A-91E2-4EB0-8796-586EDB04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81" y="4032411"/>
                <a:ext cx="28575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98AA6FB-524E-4DF0-B099-532C2EFB763B}"/>
                  </a:ext>
                </a:extLst>
              </p:cNvPr>
              <p:cNvSpPr txBox="1"/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98AA6FB-524E-4DF0-B099-532C2EFB7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6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210" lvl="1" indent="-457200">
                  <a:buFont typeface="+mj-lt"/>
                  <a:buAutoNum type="arabicPeriod" startAt="7"/>
                </a:pPr>
                <a:r>
                  <a:rPr lang="es-GT" dirty="0"/>
                  <a:t>Denominador: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3213B6C-C04B-4A39-A4BC-E9C0809618F2}"/>
              </a:ext>
            </a:extLst>
          </p:cNvPr>
          <p:cNvGrpSpPr/>
          <p:nvPr/>
        </p:nvGrpSpPr>
        <p:grpSpPr>
          <a:xfrm>
            <a:off x="2856507" y="2845056"/>
            <a:ext cx="4299605" cy="2583845"/>
            <a:chOff x="4166692" y="4032411"/>
            <a:chExt cx="4299605" cy="258384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3683AB7-833B-48BB-958B-528DBD157632}"/>
                </a:ext>
              </a:extLst>
            </p:cNvPr>
            <p:cNvGrpSpPr/>
            <p:nvPr/>
          </p:nvGrpSpPr>
          <p:grpSpPr>
            <a:xfrm>
              <a:off x="4166692" y="4788501"/>
              <a:ext cx="4299605" cy="1827755"/>
              <a:chOff x="3175647" y="1716604"/>
              <a:chExt cx="4299605" cy="1827755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915D4AB-C14B-4BFB-838D-4529523B7D30}"/>
                  </a:ext>
                </a:extLst>
              </p:cNvPr>
              <p:cNvGrpSpPr/>
              <p:nvPr/>
            </p:nvGrpSpPr>
            <p:grpSpPr>
              <a:xfrm>
                <a:off x="3175647" y="1757255"/>
                <a:ext cx="4299605" cy="1787104"/>
                <a:chOff x="6519348" y="4104670"/>
                <a:chExt cx="4299605" cy="178710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B06C0EC-8295-4F84-8E43-754423F859EC}"/>
                    </a:ext>
                  </a:extLst>
                </p:cNvPr>
                <p:cNvGrpSpPr/>
                <p:nvPr/>
              </p:nvGrpSpPr>
              <p:grpSpPr>
                <a:xfrm>
                  <a:off x="6519348" y="4104670"/>
                  <a:ext cx="1636641" cy="1729909"/>
                  <a:chOff x="3152379" y="4115007"/>
                  <a:chExt cx="1636641" cy="1729909"/>
                </a:xfrm>
              </p:grpSpPr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CC2FD7FD-D63E-4696-B31A-552E3266223B}"/>
                      </a:ext>
                    </a:extLst>
                  </p:cNvPr>
                  <p:cNvGrpSpPr/>
                  <p:nvPr/>
                </p:nvGrpSpPr>
                <p:grpSpPr>
                  <a:xfrm>
                    <a:off x="3152379" y="4818801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0792DBE-29B3-42A6-9E77-77D7DA76EEB3}"/>
                        </a:ext>
                      </a:extLst>
                    </p:cNvPr>
                    <p:cNvCxnSpPr>
                      <a:cxnSpLocks/>
                      <a:stCxn id="204" idx="7"/>
                      <a:endCxn id="203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BCD0DE0C-C148-406F-86C3-E936E1D56299}"/>
                        </a:ext>
                      </a:extLst>
                    </p:cNvPr>
                    <p:cNvCxnSpPr>
                      <a:cxnSpLocks/>
                      <a:stCxn id="205" idx="1"/>
                      <a:endCxn id="203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Oval 202">
                      <a:extLst>
                        <a:ext uri="{FF2B5EF4-FFF2-40B4-BE49-F238E27FC236}">
                          <a16:creationId xmlns:a16="http://schemas.microsoft.com/office/drawing/2014/main" id="{E3025BFE-20D8-4CF9-B904-9D6798DEC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01BF1DF8-C734-4A0C-894D-D78A6895F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0764874D-B2FF-4AC7-9EB8-FDABD0244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88A76D77-38BE-427A-9202-3C43DED49A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88A76D77-38BE-427A-9202-3C43DED49A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6D3A3B9A-ECD5-48D0-AC05-7F0E011385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6D3A3B9A-ECD5-48D0-AC05-7F0E0113856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8" name="TextBox 207">
                          <a:extLst>
                            <a:ext uri="{FF2B5EF4-FFF2-40B4-BE49-F238E27FC236}">
                              <a16:creationId xmlns:a16="http://schemas.microsoft.com/office/drawing/2014/main" id="{6BBADFB4-5F41-485A-AB12-0D95A51C1F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208" name="TextBox 207">
                          <a:extLst>
                            <a:ext uri="{FF2B5EF4-FFF2-40B4-BE49-F238E27FC236}">
                              <a16:creationId xmlns:a16="http://schemas.microsoft.com/office/drawing/2014/main" id="{6BBADFB4-5F41-485A-AB12-0D95A51C1FD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8E22C416-F6CA-489E-8543-3FE9DFF7B920}"/>
                      </a:ext>
                    </a:extLst>
                  </p:cNvPr>
                  <p:cNvGrpSpPr/>
                  <p:nvPr/>
                </p:nvGrpSpPr>
                <p:grpSpPr>
                  <a:xfrm>
                    <a:off x="3660346" y="4115007"/>
                    <a:ext cx="1128674" cy="1087670"/>
                    <a:chOff x="3331037" y="2102912"/>
                    <a:chExt cx="1128674" cy="1087670"/>
                  </a:xfrm>
                </p:grpSpPr>
                <p:cxnSp>
                  <p:nvCxnSpPr>
                    <p:cNvPr id="193" name="Straight Connector 192">
                      <a:extLst>
                        <a:ext uri="{FF2B5EF4-FFF2-40B4-BE49-F238E27FC236}">
                          <a16:creationId xmlns:a16="http://schemas.microsoft.com/office/drawing/2014/main" id="{03E11A76-C624-42C3-86E6-CA6D08E7F8A5}"/>
                        </a:ext>
                      </a:extLst>
                    </p:cNvPr>
                    <p:cNvCxnSpPr>
                      <a:cxnSpLocks/>
                      <a:stCxn id="196" idx="7"/>
                      <a:endCxn id="19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4CC2EF95-CF2C-4AF9-B9B0-0B87D4BDF7F2}"/>
                        </a:ext>
                      </a:extLst>
                    </p:cNvPr>
                    <p:cNvCxnSpPr>
                      <a:cxnSpLocks/>
                      <a:stCxn id="197" idx="1"/>
                      <a:endCxn id="19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ABADD194-6C2C-44F1-9CC0-3998E79AD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A753C26C-0739-4210-AEFA-442CA67F6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C5B796AA-927C-42EE-B58C-EA7C08E75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8" name="TextBox 197">
                          <a:extLst>
                            <a:ext uri="{FF2B5EF4-FFF2-40B4-BE49-F238E27FC236}">
                              <a16:creationId xmlns:a16="http://schemas.microsoft.com/office/drawing/2014/main" id="{32863084-DC11-49F6-872F-3F781534A8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8" name="TextBox 197">
                          <a:extLst>
                            <a:ext uri="{FF2B5EF4-FFF2-40B4-BE49-F238E27FC236}">
                              <a16:creationId xmlns:a16="http://schemas.microsoft.com/office/drawing/2014/main" id="{32863084-DC11-49F6-872F-3F781534A81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9" name="TextBox 198">
                          <a:extLst>
                            <a:ext uri="{FF2B5EF4-FFF2-40B4-BE49-F238E27FC236}">
                              <a16:creationId xmlns:a16="http://schemas.microsoft.com/office/drawing/2014/main" id="{CF2BDCA8-115F-45FD-9B3D-7936465FC9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9" name="TextBox 198">
                          <a:extLst>
                            <a:ext uri="{FF2B5EF4-FFF2-40B4-BE49-F238E27FC236}">
                              <a16:creationId xmlns:a16="http://schemas.microsoft.com/office/drawing/2014/main" id="{CF2BDCA8-115F-45FD-9B3D-7936465FC96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r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0" name="TextBox 199">
                          <a:extLst>
                            <a:ext uri="{FF2B5EF4-FFF2-40B4-BE49-F238E27FC236}">
                              <a16:creationId xmlns:a16="http://schemas.microsoft.com/office/drawing/2014/main" id="{7F37A6BF-0E83-41FD-ADA2-ACC4555CA4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200" name="TextBox 199">
                          <a:extLst>
                            <a:ext uri="{FF2B5EF4-FFF2-40B4-BE49-F238E27FC236}">
                              <a16:creationId xmlns:a16="http://schemas.microsoft.com/office/drawing/2014/main" id="{7F37A6BF-0E83-41FD-ADA2-ACC4555CA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524EA541-D9BB-4DC7-9EB0-5DEC85E674F8}"/>
                    </a:ext>
                  </a:extLst>
                </p:cNvPr>
                <p:cNvGrpSpPr/>
                <p:nvPr/>
              </p:nvGrpSpPr>
              <p:grpSpPr>
                <a:xfrm>
                  <a:off x="8298490" y="4865659"/>
                  <a:ext cx="1128674" cy="1026115"/>
                  <a:chOff x="3331037" y="2102912"/>
                  <a:chExt cx="1128674" cy="1026115"/>
                </a:xfrm>
              </p:grpSpPr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623DE3CE-28F8-4074-806B-940F0E55801A}"/>
                      </a:ext>
                    </a:extLst>
                  </p:cNvPr>
                  <p:cNvCxnSpPr>
                    <a:cxnSpLocks/>
                    <a:stCxn id="186" idx="7"/>
                    <a:endCxn id="185" idx="3"/>
                  </p:cNvCxnSpPr>
                  <p:nvPr/>
                </p:nvCxnSpPr>
                <p:spPr>
                  <a:xfrm flipV="1">
                    <a:off x="3409837" y="2297451"/>
                    <a:ext cx="442013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68B45AE-6C60-4D68-A213-CF8093A953DE}"/>
                      </a:ext>
                    </a:extLst>
                  </p:cNvPr>
                  <p:cNvCxnSpPr>
                    <a:cxnSpLocks/>
                    <a:stCxn id="187" idx="1"/>
                    <a:endCxn id="185" idx="5"/>
                  </p:cNvCxnSpPr>
                  <p:nvPr/>
                </p:nvCxnSpPr>
                <p:spPr>
                  <a:xfrm flipH="1" flipV="1">
                    <a:off x="3917130" y="2297451"/>
                    <a:ext cx="463781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A79D7C2F-B21A-4B6B-974C-C592D586C5CC}"/>
                      </a:ext>
                    </a:extLst>
                  </p:cNvPr>
                  <p:cNvSpPr/>
                  <p:nvPr/>
                </p:nvSpPr>
                <p:spPr>
                  <a:xfrm>
                    <a:off x="3838330" y="2216150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CB2C3B3D-2B2F-409A-8CF0-BC17EF7552B8}"/>
                      </a:ext>
                    </a:extLst>
                  </p:cNvPr>
                  <p:cNvSpPr/>
                  <p:nvPr/>
                </p:nvSpPr>
                <p:spPr>
                  <a:xfrm>
                    <a:off x="3331037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FDF711CE-30BA-450D-9E68-5CE04101DC16}"/>
                      </a:ext>
                    </a:extLst>
                  </p:cNvPr>
                  <p:cNvSpPr/>
                  <p:nvPr/>
                </p:nvSpPr>
                <p:spPr>
                  <a:xfrm>
                    <a:off x="4367391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TextBox 187">
                        <a:extLst>
                          <a:ext uri="{FF2B5EF4-FFF2-40B4-BE49-F238E27FC236}">
                            <a16:creationId xmlns:a16="http://schemas.microsoft.com/office/drawing/2014/main" id="{7F5F3583-6276-4DF8-86CC-DC7B5AF9D0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88" name="TextBox 187">
                        <a:extLst>
                          <a:ext uri="{FF2B5EF4-FFF2-40B4-BE49-F238E27FC236}">
                            <a16:creationId xmlns:a16="http://schemas.microsoft.com/office/drawing/2014/main" id="{7F5F3583-6276-4DF8-86CC-DC7B5AF9D0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1E16898D-2FE6-4AE4-9133-FA79C588FE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1E16898D-2FE6-4AE4-9133-FA79C588FE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TextBox 189">
                        <a:extLst>
                          <a:ext uri="{FF2B5EF4-FFF2-40B4-BE49-F238E27FC236}">
                            <a16:creationId xmlns:a16="http://schemas.microsoft.com/office/drawing/2014/main" id="{2AD582A6-8488-4BBD-92FF-660D765215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68" y="2102912"/>
                        <a:ext cx="285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90" name="TextBox 189">
                        <a:extLst>
                          <a:ext uri="{FF2B5EF4-FFF2-40B4-BE49-F238E27FC236}">
                            <a16:creationId xmlns:a16="http://schemas.microsoft.com/office/drawing/2014/main" id="{2AD582A6-8488-4BBD-92FF-660D765215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68" y="2102912"/>
                        <a:ext cx="285750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3417E13-88D1-42B4-8073-BE67B2CFBA0F}"/>
                    </a:ext>
                  </a:extLst>
                </p:cNvPr>
                <p:cNvGrpSpPr/>
                <p:nvPr/>
              </p:nvGrpSpPr>
              <p:grpSpPr>
                <a:xfrm>
                  <a:off x="9690279" y="4865658"/>
                  <a:ext cx="1128674" cy="1026115"/>
                  <a:chOff x="3331037" y="2102912"/>
                  <a:chExt cx="1128674" cy="1026115"/>
                </a:xfrm>
              </p:grpSpPr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8E179D63-3A79-4167-99F9-E46029B15810}"/>
                      </a:ext>
                    </a:extLst>
                  </p:cNvPr>
                  <p:cNvCxnSpPr>
                    <a:cxnSpLocks/>
                    <a:stCxn id="178" idx="7"/>
                    <a:endCxn id="177" idx="3"/>
                  </p:cNvCxnSpPr>
                  <p:nvPr/>
                </p:nvCxnSpPr>
                <p:spPr>
                  <a:xfrm flipV="1">
                    <a:off x="3409837" y="2297451"/>
                    <a:ext cx="442013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76695156-8776-435B-89B1-9FCA430C9953}"/>
                      </a:ext>
                    </a:extLst>
                  </p:cNvPr>
                  <p:cNvCxnSpPr>
                    <a:cxnSpLocks/>
                    <a:stCxn id="179" idx="1"/>
                    <a:endCxn id="177" idx="5"/>
                  </p:cNvCxnSpPr>
                  <p:nvPr/>
                </p:nvCxnSpPr>
                <p:spPr>
                  <a:xfrm flipH="1" flipV="1">
                    <a:off x="3917130" y="2297451"/>
                    <a:ext cx="463781" cy="637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9ABDA1A0-038D-41D7-A0BF-1157C9A2EF6B}"/>
                      </a:ext>
                    </a:extLst>
                  </p:cNvPr>
                  <p:cNvSpPr/>
                  <p:nvPr/>
                </p:nvSpPr>
                <p:spPr>
                  <a:xfrm>
                    <a:off x="3838330" y="2216150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F2A639BD-F354-4F50-8230-AA4EAA177433}"/>
                      </a:ext>
                    </a:extLst>
                  </p:cNvPr>
                  <p:cNvSpPr/>
                  <p:nvPr/>
                </p:nvSpPr>
                <p:spPr>
                  <a:xfrm>
                    <a:off x="3331037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64CD510E-1593-4027-97C0-FAB106861171}"/>
                      </a:ext>
                    </a:extLst>
                  </p:cNvPr>
                  <p:cNvSpPr/>
                  <p:nvPr/>
                </p:nvSpPr>
                <p:spPr>
                  <a:xfrm>
                    <a:off x="4367391" y="2920539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45F144D6-C056-41BC-A6DC-0114E510ED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45F144D6-C056-41BC-A6DC-0114E510ED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865" y="2780599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D87D34EF-168D-4068-AF0A-ED1C4A135A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D87D34EF-168D-4068-AF0A-ED1C4A135A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077" y="2821250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75619F59-DB01-4059-B4B5-9D21C9B39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68" y="2102912"/>
                        <a:ext cx="285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75619F59-DB01-4059-B4B5-9D21C9B394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68" y="2102912"/>
                        <a:ext cx="285750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AEA57C3-7B22-4B3F-8AF8-1734A7A3491C}"/>
                  </a:ext>
                </a:extLst>
              </p:cNvPr>
              <p:cNvGrpSpPr/>
              <p:nvPr/>
            </p:nvGrpSpPr>
            <p:grpSpPr>
              <a:xfrm>
                <a:off x="5554402" y="1716604"/>
                <a:ext cx="1312989" cy="928826"/>
                <a:chOff x="5554402" y="1716604"/>
                <a:chExt cx="1312989" cy="928826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5C9566F-03CE-4E0D-BE6D-03B0AFEC7EAE}"/>
                    </a:ext>
                  </a:extLst>
                </p:cNvPr>
                <p:cNvCxnSpPr>
                  <a:cxnSpLocks/>
                  <a:endCxn id="170" idx="3"/>
                </p:cNvCxnSpPr>
                <p:nvPr/>
              </p:nvCxnSpPr>
              <p:spPr>
                <a:xfrm flipV="1">
                  <a:off x="5554402" y="1897194"/>
                  <a:ext cx="600432" cy="7247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4AC3513-40B3-4A72-8D50-8E4DE89CD493}"/>
                    </a:ext>
                  </a:extLst>
                </p:cNvPr>
                <p:cNvCxnSpPr>
                  <a:cxnSpLocks/>
                  <a:stCxn id="177" idx="1"/>
                  <a:endCxn id="170" idx="5"/>
                </p:cNvCxnSpPr>
                <p:nvPr/>
              </p:nvCxnSpPr>
              <p:spPr>
                <a:xfrm flipH="1" flipV="1">
                  <a:off x="6220114" y="1897194"/>
                  <a:ext cx="647277" cy="7482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C0D70D7D-6D88-4592-8206-7E7EEC52CDE8}"/>
                    </a:ext>
                  </a:extLst>
                </p:cNvPr>
                <p:cNvSpPr/>
                <p:nvPr/>
              </p:nvSpPr>
              <p:spPr>
                <a:xfrm>
                  <a:off x="6141314" y="1815893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079AA38D-431C-4B7D-B9DF-C6468B23F0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8326" y="1716604"/>
                      <a:ext cx="2857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079AA38D-431C-4B7D-B9DF-C6468B23F0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8326" y="1716604"/>
                      <a:ext cx="285750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A8E3BB-A8C4-4552-BD9B-70B3EF25BBDE}"/>
                </a:ext>
              </a:extLst>
            </p:cNvPr>
            <p:cNvGrpSpPr/>
            <p:nvPr/>
          </p:nvGrpSpPr>
          <p:grpSpPr>
            <a:xfrm>
              <a:off x="5260752" y="4032411"/>
              <a:ext cx="1885127" cy="923928"/>
              <a:chOff x="5260752" y="4032411"/>
              <a:chExt cx="1885127" cy="923928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E5D852A-1DE4-46C8-ADA0-7115065D6A65}"/>
                  </a:ext>
                </a:extLst>
              </p:cNvPr>
              <p:cNvCxnSpPr>
                <a:cxnSpLocks/>
                <a:stCxn id="195" idx="7"/>
                <a:endCxn id="212" idx="3"/>
              </p:cNvCxnSpPr>
              <p:nvPr/>
            </p:nvCxnSpPr>
            <p:spPr>
              <a:xfrm flipV="1">
                <a:off x="5260752" y="4250753"/>
                <a:ext cx="883671" cy="705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0499B2AE-D467-49DC-8825-76EF12D4702C}"/>
                  </a:ext>
                </a:extLst>
              </p:cNvPr>
              <p:cNvCxnSpPr>
                <a:cxnSpLocks/>
                <a:stCxn id="170" idx="1"/>
                <a:endCxn id="212" idx="5"/>
              </p:cNvCxnSpPr>
              <p:nvPr/>
            </p:nvCxnSpPr>
            <p:spPr>
              <a:xfrm flipH="1" flipV="1">
                <a:off x="6209703" y="4250753"/>
                <a:ext cx="936176" cy="650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6B9F224-18AC-45B7-9500-D1D9F5686F4D}"/>
                  </a:ext>
                </a:extLst>
              </p:cNvPr>
              <p:cNvSpPr/>
              <p:nvPr/>
            </p:nvSpPr>
            <p:spPr>
              <a:xfrm>
                <a:off x="6130903" y="4169452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3FAAB22A-91E2-4EB0-8796-586EDB048E9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281" y="4032411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3FAAB22A-91E2-4EB0-8796-586EDB048E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281" y="4032411"/>
                    <a:ext cx="28575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9FF97E-24E5-4B82-8672-C142A55FA800}"/>
              </a:ext>
            </a:extLst>
          </p:cNvPr>
          <p:cNvGrpSpPr/>
          <p:nvPr/>
        </p:nvGrpSpPr>
        <p:grpSpPr>
          <a:xfrm>
            <a:off x="7818614" y="2884078"/>
            <a:ext cx="1128674" cy="1047019"/>
            <a:chOff x="3331037" y="2102912"/>
            <a:chExt cx="1128674" cy="1047019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816A94-3CAF-413A-A25D-30299E56ADBF}"/>
                </a:ext>
              </a:extLst>
            </p:cNvPr>
            <p:cNvCxnSpPr>
              <a:cxnSpLocks/>
              <a:stCxn id="120" idx="7"/>
              <a:endCxn id="119" idx="3"/>
            </p:cNvCxnSpPr>
            <p:nvPr/>
          </p:nvCxnSpPr>
          <p:spPr>
            <a:xfrm flipV="1">
              <a:off x="3409837" y="2297451"/>
              <a:ext cx="442013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C62950-4EC7-433F-9954-F9CA1F07C85F}"/>
                </a:ext>
              </a:extLst>
            </p:cNvPr>
            <p:cNvCxnSpPr>
              <a:cxnSpLocks/>
              <a:stCxn id="122" idx="1"/>
              <a:endCxn id="119" idx="5"/>
            </p:cNvCxnSpPr>
            <p:nvPr/>
          </p:nvCxnSpPr>
          <p:spPr>
            <a:xfrm flipH="1" flipV="1">
              <a:off x="3917130" y="2297451"/>
              <a:ext cx="463781" cy="63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264B63-3D4B-4A6C-A02C-E3E0D5375394}"/>
                </a:ext>
              </a:extLst>
            </p:cNvPr>
            <p:cNvSpPr/>
            <p:nvPr/>
          </p:nvSpPr>
          <p:spPr>
            <a:xfrm>
              <a:off x="3838330" y="2216150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5FC921-8C15-4BC5-9228-A80CE5D799B1}"/>
                </a:ext>
              </a:extLst>
            </p:cNvPr>
            <p:cNvSpPr/>
            <p:nvPr/>
          </p:nvSpPr>
          <p:spPr>
            <a:xfrm>
              <a:off x="3331037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EC3E75-16D8-41C4-AFD7-0EFB55237D00}"/>
                </a:ext>
              </a:extLst>
            </p:cNvPr>
            <p:cNvSpPr/>
            <p:nvPr/>
          </p:nvSpPr>
          <p:spPr>
            <a:xfrm>
              <a:off x="4367391" y="2920539"/>
              <a:ext cx="9232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/>
                <p:nvPr/>
              </p:nvSpPr>
              <p:spPr>
                <a:xfrm>
                  <a:off x="3455865" y="2780599"/>
                  <a:ext cx="285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D7EA9F6-3683-4FE5-B88B-A46294F1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865" y="2780599"/>
                  <a:ext cx="28575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/>
                <p:nvPr/>
              </p:nvSpPr>
              <p:spPr>
                <a:xfrm>
                  <a:off x="4036077" y="2821250"/>
                  <a:ext cx="2857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8508F7-9D5B-462D-8BA6-87EB2064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077" y="2821250"/>
                  <a:ext cx="28575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/>
                <p:nvPr/>
              </p:nvSpPr>
              <p:spPr>
                <a:xfrm>
                  <a:off x="3487968" y="2102912"/>
                  <a:ext cx="285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60C435-D1DD-4ECD-BD24-081899F25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968" y="2102912"/>
                  <a:ext cx="285750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6383" r="-10638" b="-14754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37612EA-223E-4870-A716-DC46942FB522}"/>
                  </a:ext>
                </a:extLst>
              </p:cNvPr>
              <p:cNvSpPr txBox="1"/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37612EA-223E-4870-A716-DC46942FB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868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210" lvl="1" indent="-457200">
                  <a:buFont typeface="+mj-lt"/>
                  <a:buAutoNum type="arabicPeriod" startAt="8"/>
                </a:pPr>
                <a:r>
                  <a:rPr lang="es-GT" dirty="0"/>
                  <a:t>Operación total: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−3+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G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s-GT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>
                                          <a:rPr lang="es-GT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GT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G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den>
                    </m:f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2375641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6383" r="-106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383" r="-106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60AEED-A6E9-4BC9-8F22-36A355EAD1C2}"/>
                  </a:ext>
                </a:extLst>
              </p:cNvPr>
              <p:cNvSpPr txBox="1"/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60AEED-A6E9-4BC9-8F22-36A355EA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" y="231772"/>
                <a:ext cx="2142690" cy="11723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4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210" lvl="1" indent="-457200">
                  <a:buFont typeface="+mj-lt"/>
                  <a:buAutoNum type="arabicPeriod" startAt="8"/>
                </a:pPr>
                <a:endParaRPr lang="es-GT" dirty="0"/>
              </a:p>
              <a:p>
                <a:pPr marL="463360" indent="-457200">
                  <a:buFont typeface="+mj-lt"/>
                  <a:buAutoNum type="alphaUcPeriod" startAt="2"/>
                </a:pPr>
                <a:r>
                  <a:rPr lang="es-GT" dirty="0"/>
                  <a:t>Notación polaca</a:t>
                </a:r>
              </a:p>
              <a:p>
                <a:pPr marL="799910" lvl="1" indent="-342900">
                  <a:buAutoNum type="arabicPeriod"/>
                </a:pPr>
                <a:r>
                  <a:rPr lang="es-GT" dirty="0"/>
                  <a:t>Se inicia con la operación</a:t>
                </a:r>
              </a:p>
              <a:p>
                <a:pPr marL="457010" lvl="1" indent="0">
                  <a:buNone/>
                </a:pPr>
                <a:r>
                  <a:rPr lang="es-GT" dirty="0"/>
                  <a:t>	más a la derecha: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s-GT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G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GT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G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2C6D0F-5D36-400C-BBAA-E04A6146404F}"/>
              </a:ext>
            </a:extLst>
          </p:cNvPr>
          <p:cNvSpPr/>
          <p:nvPr/>
        </p:nvSpPr>
        <p:spPr>
          <a:xfrm>
            <a:off x="7565970" y="2658529"/>
            <a:ext cx="2033911" cy="196262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0AED1F5-F7D7-44DC-8086-D7D8E0B091E1}"/>
              </a:ext>
            </a:extLst>
          </p:cNvPr>
          <p:cNvCxnSpPr>
            <a:stCxn id="5" idx="4"/>
          </p:cNvCxnSpPr>
          <p:nvPr/>
        </p:nvCxnSpPr>
        <p:spPr>
          <a:xfrm rot="5400000">
            <a:off x="6847063" y="4367543"/>
            <a:ext cx="1482248" cy="19894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F9BD7-45AA-461D-9BC9-7087C14DB676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F9BD7-45AA-461D-9BC9-7087C14DB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1870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514307"/>
          </a:xfrm>
        </p:spPr>
        <p:txBody>
          <a:bodyPr>
            <a:normAutofit/>
          </a:bodyPr>
          <a:lstStyle/>
          <a:p>
            <a:pPr algn="l"/>
            <a:r>
              <a:rPr lang="es-GT" sz="20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010" lvl="1" indent="0">
                  <a:buNone/>
                </a:pPr>
                <a:endParaRPr lang="es-GT" dirty="0"/>
              </a:p>
              <a:p>
                <a:pPr marL="799910" lvl="1" indent="-342900">
                  <a:buFont typeface="+mj-lt"/>
                  <a:buAutoNum type="arabicPeriod" startAt="2"/>
                </a:pPr>
                <a:r>
                  <a:rPr lang="es-GT" dirty="0"/>
                  <a:t>Se continua hacia la izquierda: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GT" dirty="0"/>
                  <a:t> </a:t>
                </a:r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  <a:p>
                <a:pPr marL="6160" indent="0"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Font typeface="Wingdings" panose="05000000000000000000" pitchFamily="2" charset="2"/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96621DA-5B28-4B29-81B7-8C1C8F94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898233"/>
                <a:ext cx="7958331" cy="56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0E73A5A-ED6A-4BAC-BF38-7D3A45A1B15F}"/>
              </a:ext>
            </a:extLst>
          </p:cNvPr>
          <p:cNvGrpSpPr/>
          <p:nvPr/>
        </p:nvGrpSpPr>
        <p:grpSpPr>
          <a:xfrm>
            <a:off x="2996361" y="1749999"/>
            <a:ext cx="6102173" cy="3584126"/>
            <a:chOff x="2856507" y="1844775"/>
            <a:chExt cx="6102173" cy="35841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213B6C-C04B-4A39-A4BC-E9C0809618F2}"/>
                </a:ext>
              </a:extLst>
            </p:cNvPr>
            <p:cNvGrpSpPr/>
            <p:nvPr/>
          </p:nvGrpSpPr>
          <p:grpSpPr>
            <a:xfrm>
              <a:off x="2856507" y="2845056"/>
              <a:ext cx="4299605" cy="2583845"/>
              <a:chOff x="4166692" y="4032411"/>
              <a:chExt cx="4299605" cy="258384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3683AB7-833B-48BB-958B-528DBD157632}"/>
                  </a:ext>
                </a:extLst>
              </p:cNvPr>
              <p:cNvGrpSpPr/>
              <p:nvPr/>
            </p:nvGrpSpPr>
            <p:grpSpPr>
              <a:xfrm>
                <a:off x="4166692" y="4788501"/>
                <a:ext cx="4299605" cy="1827755"/>
                <a:chOff x="3175647" y="1716604"/>
                <a:chExt cx="4299605" cy="182775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4915D4AB-C14B-4BFB-838D-4529523B7D30}"/>
                    </a:ext>
                  </a:extLst>
                </p:cNvPr>
                <p:cNvGrpSpPr/>
                <p:nvPr/>
              </p:nvGrpSpPr>
              <p:grpSpPr>
                <a:xfrm>
                  <a:off x="3175647" y="1757255"/>
                  <a:ext cx="4299605" cy="1787104"/>
                  <a:chOff x="6519348" y="4104670"/>
                  <a:chExt cx="4299605" cy="1787104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9B06C0EC-8295-4F84-8E43-754423F859E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348" y="4104670"/>
                    <a:ext cx="1636641" cy="1729909"/>
                    <a:chOff x="3152379" y="4115007"/>
                    <a:chExt cx="1636641" cy="172990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C2FD7FD-D63E-4696-B31A-552E3266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2379" y="4818801"/>
                      <a:ext cx="1128674" cy="1026115"/>
                      <a:chOff x="3331037" y="2102912"/>
                      <a:chExt cx="1128674" cy="1026115"/>
                    </a:xfrm>
                  </p:grpSpPr>
                  <p:cxnSp>
                    <p:nvCxnSpPr>
                      <p:cNvPr id="201" name="Straight Connector 200">
                        <a:extLst>
                          <a:ext uri="{FF2B5EF4-FFF2-40B4-BE49-F238E27FC236}">
                            <a16:creationId xmlns:a16="http://schemas.microsoft.com/office/drawing/2014/main" id="{D0792DBE-29B3-42A6-9E77-77D7DA76EEB3}"/>
                          </a:ext>
                        </a:extLst>
                      </p:cNvPr>
                      <p:cNvCxnSpPr>
                        <a:cxnSpLocks/>
                        <a:stCxn id="204" idx="7"/>
                        <a:endCxn id="203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>
                        <a:extLst>
                          <a:ext uri="{FF2B5EF4-FFF2-40B4-BE49-F238E27FC236}">
                            <a16:creationId xmlns:a16="http://schemas.microsoft.com/office/drawing/2014/main" id="{BCD0DE0C-C148-406F-86C3-E936E1D56299}"/>
                          </a:ext>
                        </a:extLst>
                      </p:cNvPr>
                      <p:cNvCxnSpPr>
                        <a:cxnSpLocks/>
                        <a:stCxn id="205" idx="1"/>
                        <a:endCxn id="203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E3025BFE-20D8-4CF9-B904-9D6798DE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01BF1DF8-C734-4A0C-894D-D78A6895F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0764874D-B2FF-4AC7-9EB8-FDABD0244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6" name="TextBox 205">
                            <a:extLst>
                              <a:ext uri="{FF2B5EF4-FFF2-40B4-BE49-F238E27FC236}">
                                <a16:creationId xmlns:a16="http://schemas.microsoft.com/office/drawing/2014/main" id="{88A76D77-38BE-427A-9202-3C43DED49A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7" name="TextBox 206">
                            <a:extLst>
                              <a:ext uri="{FF2B5EF4-FFF2-40B4-BE49-F238E27FC236}">
                                <a16:creationId xmlns:a16="http://schemas.microsoft.com/office/drawing/2014/main" id="{6D3A3B9A-ECD5-48D0-AC05-7F0E011385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8" name="TextBox 207">
                            <a:extLst>
                              <a:ext uri="{FF2B5EF4-FFF2-40B4-BE49-F238E27FC236}">
                                <a16:creationId xmlns:a16="http://schemas.microsoft.com/office/drawing/2014/main" id="{6BBADFB4-5F41-485A-AB12-0D95A51C1FD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E22C416-F6CA-489E-8543-3FE9DFF7B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0346" y="4115007"/>
                      <a:ext cx="1128674" cy="1087670"/>
                      <a:chOff x="3331037" y="2102912"/>
                      <a:chExt cx="1128674" cy="1087670"/>
                    </a:xfrm>
                  </p:grpSpPr>
                  <p:cxnSp>
                    <p:nvCxnSpPr>
                      <p:cNvPr id="193" name="Straight Connector 192">
                        <a:extLst>
                          <a:ext uri="{FF2B5EF4-FFF2-40B4-BE49-F238E27FC236}">
                            <a16:creationId xmlns:a16="http://schemas.microsoft.com/office/drawing/2014/main" id="{03E11A76-C624-42C3-86E6-CA6D08E7F8A5}"/>
                          </a:ext>
                        </a:extLst>
                      </p:cNvPr>
                      <p:cNvCxnSpPr>
                        <a:cxnSpLocks/>
                        <a:stCxn id="196" idx="7"/>
                        <a:endCxn id="195" idx="3"/>
                      </p:cNvCxnSpPr>
                      <p:nvPr/>
                    </p:nvCxnSpPr>
                    <p:spPr>
                      <a:xfrm flipV="1">
                        <a:off x="3409837" y="2297451"/>
                        <a:ext cx="442013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>
                        <a:extLst>
                          <a:ext uri="{FF2B5EF4-FFF2-40B4-BE49-F238E27FC236}">
                            <a16:creationId xmlns:a16="http://schemas.microsoft.com/office/drawing/2014/main" id="{4CC2EF95-CF2C-4AF9-B9B0-0B87D4BDF7F2}"/>
                          </a:ext>
                        </a:extLst>
                      </p:cNvPr>
                      <p:cNvCxnSpPr>
                        <a:cxnSpLocks/>
                        <a:stCxn id="197" idx="1"/>
                        <a:endCxn id="195" idx="5"/>
                      </p:cNvCxnSpPr>
                      <p:nvPr/>
                    </p:nvCxnSpPr>
                    <p:spPr>
                      <a:xfrm flipH="1" flipV="1">
                        <a:off x="3917130" y="2297451"/>
                        <a:ext cx="463781" cy="6370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ABADD194-6C2C-44F1-9CC0-3998E79AD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330" y="2216150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A753C26C-0739-4210-AEFA-442CA67F6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037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C5B796AA-927C-42EE-B58C-EA7C08E75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391" y="2920539"/>
                        <a:ext cx="92320" cy="95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GT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8" name="TextBox 197">
                            <a:extLst>
                              <a:ext uri="{FF2B5EF4-FFF2-40B4-BE49-F238E27FC236}">
                                <a16:creationId xmlns:a16="http://schemas.microsoft.com/office/drawing/2014/main" id="{32863084-DC11-49F6-872F-3F781534A81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865" y="2780599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CF2BDCA8-115F-45FD-9B3D-7936465FC96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36077" y="2821250"/>
                            <a:ext cx="285750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r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s-GT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lang="es-GT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0" name="TextBox 199">
                            <a:extLst>
                              <a:ext uri="{FF2B5EF4-FFF2-40B4-BE49-F238E27FC236}">
                                <a16:creationId xmlns:a16="http://schemas.microsoft.com/office/drawing/2014/main" id="{7F37A6BF-0E83-41FD-ADA2-ACC4555CA4C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87968" y="2102912"/>
                            <a:ext cx="285750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GT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524EA541-D9BB-4DC7-9EB0-5DEC85E674F8}"/>
                      </a:ext>
                    </a:extLst>
                  </p:cNvPr>
                  <p:cNvGrpSpPr/>
                  <p:nvPr/>
                </p:nvGrpSpPr>
                <p:grpSpPr>
                  <a:xfrm>
                    <a:off x="8298490" y="4865659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23DE3CE-28F8-4074-806B-940F0E55801A}"/>
                        </a:ext>
                      </a:extLst>
                    </p:cNvPr>
                    <p:cNvCxnSpPr>
                      <a:cxnSpLocks/>
                      <a:stCxn id="186" idx="7"/>
                      <a:endCxn id="185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B68B45AE-6C60-4D68-A213-CF8093A953DE}"/>
                        </a:ext>
                      </a:extLst>
                    </p:cNvPr>
                    <p:cNvCxnSpPr>
                      <a:cxnSpLocks/>
                      <a:stCxn id="187" idx="1"/>
                      <a:endCxn id="185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A79D7C2F-B21A-4B6B-974C-C592D586C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CB2C3B3D-2B2F-409A-8CF0-BC17EF755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FDF711CE-30BA-450D-9E68-5CE04101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7F5F3583-6276-4DF8-86CC-DC7B5AF9D0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1E16898D-2FE6-4AE4-9133-FA79C588FE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2AD582A6-8488-4BBD-92FF-660D7652154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B3417E13-88D1-42B4-8073-BE67B2CFBA0F}"/>
                      </a:ext>
                    </a:extLst>
                  </p:cNvPr>
                  <p:cNvGrpSpPr/>
                  <p:nvPr/>
                </p:nvGrpSpPr>
                <p:grpSpPr>
                  <a:xfrm>
                    <a:off x="9690279" y="4865658"/>
                    <a:ext cx="1128674" cy="1026115"/>
                    <a:chOff x="3331037" y="2102912"/>
                    <a:chExt cx="1128674" cy="1026115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E179D63-3A79-4167-99F9-E46029B15810}"/>
                        </a:ext>
                      </a:extLst>
                    </p:cNvPr>
                    <p:cNvCxnSpPr>
                      <a:cxnSpLocks/>
                      <a:stCxn id="178" idx="7"/>
                      <a:endCxn id="177" idx="3"/>
                    </p:cNvCxnSpPr>
                    <p:nvPr/>
                  </p:nvCxnSpPr>
                  <p:spPr>
                    <a:xfrm flipV="1">
                      <a:off x="3409837" y="2297451"/>
                      <a:ext cx="442013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76695156-8776-435B-89B1-9FCA430C9953}"/>
                        </a:ext>
                      </a:extLst>
                    </p:cNvPr>
                    <p:cNvCxnSpPr>
                      <a:cxnSpLocks/>
                      <a:stCxn id="179" idx="1"/>
                      <a:endCxn id="177" idx="5"/>
                    </p:cNvCxnSpPr>
                    <p:nvPr/>
                  </p:nvCxnSpPr>
                  <p:spPr>
                    <a:xfrm flipH="1" flipV="1">
                      <a:off x="3917130" y="2297451"/>
                      <a:ext cx="463781" cy="6370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ABDA1A0-038D-41D7-A0BF-1157C9A2E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0" y="2216150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F2A639BD-F354-4F50-8230-AA4EAA177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1037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4CD510E-1593-4027-97C0-FAB10686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91" y="2920539"/>
                      <a:ext cx="92320" cy="952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G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45F144D6-C056-41BC-A6DC-0114E510ED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65" y="2780599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D87D34EF-168D-4068-AF0A-ED1C4A135A3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077" y="2821250"/>
                          <a:ext cx="285750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TextBox 181">
                          <a:extLst>
                            <a:ext uri="{FF2B5EF4-FFF2-40B4-BE49-F238E27FC236}">
                              <a16:creationId xmlns:a16="http://schemas.microsoft.com/office/drawing/2014/main" id="{75619F59-DB01-4059-B4B5-9D21C9B394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7968" y="2102912"/>
                          <a:ext cx="285750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G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AEA57C3-7B22-4B3F-8AF8-1734A7A3491C}"/>
                    </a:ext>
                  </a:extLst>
                </p:cNvPr>
                <p:cNvGrpSpPr/>
                <p:nvPr/>
              </p:nvGrpSpPr>
              <p:grpSpPr>
                <a:xfrm>
                  <a:off x="5554402" y="1716604"/>
                  <a:ext cx="1312989" cy="928826"/>
                  <a:chOff x="5554402" y="1716604"/>
                  <a:chExt cx="1312989" cy="92882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C9566F-03CE-4E0D-BE6D-03B0AFEC7EAE}"/>
                      </a:ext>
                    </a:extLst>
                  </p:cNvPr>
                  <p:cNvCxnSpPr>
                    <a:cxnSpLocks/>
                    <a:endCxn id="170" idx="3"/>
                  </p:cNvCxnSpPr>
                  <p:nvPr/>
                </p:nvCxnSpPr>
                <p:spPr>
                  <a:xfrm flipV="1">
                    <a:off x="5554402" y="1897194"/>
                    <a:ext cx="600432" cy="7247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4AC3513-40B3-4A72-8D50-8E4DE89CD493}"/>
                      </a:ext>
                    </a:extLst>
                  </p:cNvPr>
                  <p:cNvCxnSpPr>
                    <a:cxnSpLocks/>
                    <a:stCxn id="177" idx="1"/>
                    <a:endCxn id="170" idx="5"/>
                  </p:cNvCxnSpPr>
                  <p:nvPr/>
                </p:nvCxnSpPr>
                <p:spPr>
                  <a:xfrm flipH="1" flipV="1">
                    <a:off x="6220114" y="1897194"/>
                    <a:ext cx="647277" cy="748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C0D70D7D-6D88-4592-8206-7E7EEC52CDE8}"/>
                      </a:ext>
                    </a:extLst>
                  </p:cNvPr>
                  <p:cNvSpPr/>
                  <p:nvPr/>
                </p:nvSpPr>
                <p:spPr>
                  <a:xfrm>
                    <a:off x="6141314" y="1815893"/>
                    <a:ext cx="92320" cy="952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GT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m:oMathPara>
                        </a14:m>
                        <a:endParaRPr lang="es-GT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79AA38D-431C-4B7D-B9DF-C6468B23F0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8326" y="1716604"/>
                        <a:ext cx="285750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8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G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EA8E3BB-A8C4-4552-BD9B-70B3EF25BBDE}"/>
                  </a:ext>
                </a:extLst>
              </p:cNvPr>
              <p:cNvGrpSpPr/>
              <p:nvPr/>
            </p:nvGrpSpPr>
            <p:grpSpPr>
              <a:xfrm>
                <a:off x="5260752" y="4032411"/>
                <a:ext cx="1885127" cy="923928"/>
                <a:chOff x="5260752" y="4032411"/>
                <a:chExt cx="1885127" cy="9239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E5D852A-1DE4-46C8-ADA0-7115065D6A65}"/>
                    </a:ext>
                  </a:extLst>
                </p:cNvPr>
                <p:cNvCxnSpPr>
                  <a:cxnSpLocks/>
                  <a:stCxn id="195" idx="7"/>
                  <a:endCxn id="212" idx="3"/>
                </p:cNvCxnSpPr>
                <p:nvPr/>
              </p:nvCxnSpPr>
              <p:spPr>
                <a:xfrm flipV="1">
                  <a:off x="5260752" y="4250753"/>
                  <a:ext cx="883671" cy="705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0499B2AE-D467-49DC-8825-76EF12D4702C}"/>
                    </a:ext>
                  </a:extLst>
                </p:cNvPr>
                <p:cNvCxnSpPr>
                  <a:cxnSpLocks/>
                  <a:stCxn id="170" idx="1"/>
                  <a:endCxn id="212" idx="5"/>
                </p:cNvCxnSpPr>
                <p:nvPr/>
              </p:nvCxnSpPr>
              <p:spPr>
                <a:xfrm flipH="1" flipV="1">
                  <a:off x="6209703" y="4250753"/>
                  <a:ext cx="936176" cy="650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6B9F224-18AC-45B7-9500-D1D9F5686F4D}"/>
                    </a:ext>
                  </a:extLst>
                </p:cNvPr>
                <p:cNvSpPr/>
                <p:nvPr/>
              </p:nvSpPr>
              <p:spPr>
                <a:xfrm>
                  <a:off x="6130903" y="4169452"/>
                  <a:ext cx="92320" cy="952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G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m:oMathPara>
                      </a14:m>
                      <a:endParaRPr lang="es-GT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FAAB22A-91E2-4EB0-8796-586EDB048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1281" y="4032411"/>
                      <a:ext cx="2857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G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89FF97E-24E5-4B82-8672-C142A55FA800}"/>
                </a:ext>
              </a:extLst>
            </p:cNvPr>
            <p:cNvGrpSpPr/>
            <p:nvPr/>
          </p:nvGrpSpPr>
          <p:grpSpPr>
            <a:xfrm>
              <a:off x="7830006" y="2887366"/>
              <a:ext cx="1128674" cy="1047019"/>
              <a:chOff x="3331037" y="2102912"/>
              <a:chExt cx="1128674" cy="104701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9816A94-3CAF-413A-A25D-30299E56ADBF}"/>
                  </a:ext>
                </a:extLst>
              </p:cNvPr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3409837" y="2297451"/>
                <a:ext cx="442013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8C62950-4EC7-433F-9954-F9CA1F07C85F}"/>
                  </a:ext>
                </a:extLst>
              </p:cNvPr>
              <p:cNvCxnSpPr>
                <a:cxnSpLocks/>
                <a:stCxn id="122" idx="1"/>
                <a:endCxn id="119" idx="5"/>
              </p:cNvCxnSpPr>
              <p:nvPr/>
            </p:nvCxnSpPr>
            <p:spPr>
              <a:xfrm flipH="1" flipV="1">
                <a:off x="3917130" y="2297451"/>
                <a:ext cx="463781" cy="637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F264B63-3D4B-4A6C-A02C-E3E0D5375394}"/>
                  </a:ext>
                </a:extLst>
              </p:cNvPr>
              <p:cNvSpPr/>
              <p:nvPr/>
            </p:nvSpPr>
            <p:spPr>
              <a:xfrm>
                <a:off x="3838330" y="2216150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5FC921-8C15-4BC5-9228-A80CE5D799B1}"/>
                  </a:ext>
                </a:extLst>
              </p:cNvPr>
              <p:cNvSpPr/>
              <p:nvPr/>
            </p:nvSpPr>
            <p:spPr>
              <a:xfrm>
                <a:off x="3331037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EC3E75-16D8-41C4-AFD7-0EFB55237D00}"/>
                  </a:ext>
                </a:extLst>
              </p:cNvPr>
              <p:cNvSpPr/>
              <p:nvPr/>
            </p:nvSpPr>
            <p:spPr>
              <a:xfrm>
                <a:off x="4367391" y="2920539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D7EA9F6-3683-4FE5-B88B-A46294F1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865" y="2780599"/>
                    <a:ext cx="28575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B8508F7-9D5B-462D-8BA6-87EB2064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077" y="2821250"/>
                    <a:ext cx="28575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D60C435-D1DD-4ECD-BD24-081899F254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68" y="2102912"/>
                    <a:ext cx="2857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72889D-2F1A-49A5-9072-3993C6604711}"/>
                </a:ext>
              </a:extLst>
            </p:cNvPr>
            <p:cNvGrpSpPr/>
            <p:nvPr/>
          </p:nvGrpSpPr>
          <p:grpSpPr>
            <a:xfrm>
              <a:off x="4899518" y="1844775"/>
              <a:ext cx="3451301" cy="1169778"/>
              <a:chOff x="4899518" y="1844775"/>
              <a:chExt cx="3451301" cy="116977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F7A894-0B0F-4FEC-A936-E724B92BFC28}"/>
                  </a:ext>
                </a:extLst>
              </p:cNvPr>
              <p:cNvCxnSpPr>
                <a:cxnSpLocks/>
                <a:stCxn id="212" idx="7"/>
                <a:endCxn id="66" idx="3"/>
              </p:cNvCxnSpPr>
              <p:nvPr/>
            </p:nvCxnSpPr>
            <p:spPr>
              <a:xfrm flipV="1">
                <a:off x="4899518" y="2110742"/>
                <a:ext cx="1754160" cy="885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1779F96-8CF1-4B35-A8CC-ED3C7DC323E0}"/>
                  </a:ext>
                </a:extLst>
              </p:cNvPr>
              <p:cNvCxnSpPr>
                <a:cxnSpLocks/>
                <a:stCxn id="119" idx="1"/>
                <a:endCxn id="66" idx="5"/>
              </p:cNvCxnSpPr>
              <p:nvPr/>
            </p:nvCxnSpPr>
            <p:spPr>
              <a:xfrm flipH="1" flipV="1">
                <a:off x="6718958" y="2110742"/>
                <a:ext cx="1631861" cy="9038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7AAD064-153E-493A-9908-A199CD852BF5}"/>
                  </a:ext>
                </a:extLst>
              </p:cNvPr>
              <p:cNvSpPr/>
              <p:nvPr/>
            </p:nvSpPr>
            <p:spPr>
              <a:xfrm>
                <a:off x="6640158" y="2029441"/>
                <a:ext cx="9232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oMath>
                      </m:oMathPara>
                    </a14:m>
                    <a:endParaRPr lang="es-GT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811D11-45AD-4DDC-B760-E0F63240D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226" y="1844775"/>
                    <a:ext cx="2857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383" r="-10638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G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2C6D0F-5D36-400C-BBAA-E04A6146404F}"/>
              </a:ext>
            </a:extLst>
          </p:cNvPr>
          <p:cNvSpPr/>
          <p:nvPr/>
        </p:nvSpPr>
        <p:spPr>
          <a:xfrm>
            <a:off x="5942279" y="4250815"/>
            <a:ext cx="1457132" cy="128698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0AED1F5-F7D7-44DC-8086-D7D8E0B091E1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>
            <a:off x="5800967" y="5452537"/>
            <a:ext cx="457915" cy="25149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/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GT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GT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678275-0434-446A-9755-6F2BB027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60" y="577516"/>
                <a:ext cx="2980967" cy="11723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2561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501</TotalTime>
  <Words>947</Words>
  <Application>Microsoft Office PowerPoint</Application>
  <PresentationFormat>Widescreen</PresentationFormat>
  <Paragraphs>465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MS Shell Dlg 2</vt:lpstr>
      <vt:lpstr>Wingdings</vt:lpstr>
      <vt:lpstr>Wingdings 3</vt:lpstr>
      <vt:lpstr>Madison</vt:lpstr>
      <vt:lpstr>NOTACIÓN POLACA</vt:lpstr>
      <vt:lpstr>NOTACIÓN POLACA</vt:lpstr>
      <vt:lpstr>EJEMPLO # 1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inversa y función característica</dc:title>
  <dc:creator>Fam Lopez Montepeque</dc:creator>
  <cp:lastModifiedBy>Mario Gustavo Lopez Hernandez</cp:lastModifiedBy>
  <cp:revision>66</cp:revision>
  <dcterms:created xsi:type="dcterms:W3CDTF">2020-04-01T20:43:42Z</dcterms:created>
  <dcterms:modified xsi:type="dcterms:W3CDTF">2020-10-21T22:36:39Z</dcterms:modified>
</cp:coreProperties>
</file>