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57" r:id="rId4"/>
    <p:sldId id="268" r:id="rId5"/>
    <p:sldId id="282" r:id="rId6"/>
    <p:sldId id="283" r:id="rId7"/>
    <p:sldId id="28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 Lopez Montepeque" initials="FLM" lastIdx="1" clrIdx="0">
    <p:extLst>
      <p:ext uri="{19B8F6BF-5375-455C-9EA6-DF929625EA0E}">
        <p15:presenceInfo xmlns:p15="http://schemas.microsoft.com/office/powerpoint/2012/main" userId="Fam Lopez Montepe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FDF"/>
    <a:srgbClr val="FCC8C8"/>
    <a:srgbClr val="F7F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60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61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6C0F-6EC5-40D3-9897-EC1643F2F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5577" y="3555611"/>
            <a:ext cx="6498491" cy="2873326"/>
          </a:xfrm>
        </p:spPr>
        <p:txBody>
          <a:bodyPr>
            <a:normAutofit/>
          </a:bodyPr>
          <a:lstStyle/>
          <a:p>
            <a:r>
              <a:rPr lang="es-GT" dirty="0"/>
              <a:t>RECORRIDOS DE ÁRBOLES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AE38B-CA4F-4DD0-BB78-B94F566C4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842" y="2142177"/>
            <a:ext cx="5357600" cy="1160213"/>
          </a:xfrm>
        </p:spPr>
        <p:txBody>
          <a:bodyPr/>
          <a:lstStyle/>
          <a:p>
            <a:r>
              <a:rPr lang="es-GT" dirty="0"/>
              <a:t>Ing. </a:t>
            </a:r>
            <a:r>
              <a:rPr lang="es-GT"/>
              <a:t>Mario López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412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/>
          <a:lstStyle/>
          <a:p>
            <a:r>
              <a:rPr lang="es-GT" dirty="0"/>
              <a:t>RECORRIDOS DE ÁRBOLES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A2911-B5C8-4F1F-A1A7-83E0ACF0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153552"/>
            <a:ext cx="7796540" cy="5233180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s-GT" dirty="0"/>
              <a:t>Existen tres formas principales de recorrer árboles:</a:t>
            </a:r>
          </a:p>
          <a:p>
            <a:pPr marL="463360" indent="-457200">
              <a:buAutoNum type="arabicPeriod"/>
            </a:pPr>
            <a:r>
              <a:rPr lang="es-GT" dirty="0"/>
              <a:t>Recorrido en orden previo.</a:t>
            </a:r>
          </a:p>
          <a:p>
            <a:pPr marL="463360" indent="-457200">
              <a:buAutoNum type="arabicPeriod"/>
            </a:pPr>
            <a:r>
              <a:rPr lang="es-GT" dirty="0"/>
              <a:t>Recorrido en orden posterior y</a:t>
            </a:r>
          </a:p>
          <a:p>
            <a:pPr marL="463360" indent="-457200">
              <a:buAutoNum type="arabicPeriod"/>
            </a:pPr>
            <a:r>
              <a:rPr lang="es-GT" dirty="0"/>
              <a:t>Recorrido en orden simétrico.</a:t>
            </a:r>
          </a:p>
          <a:p>
            <a:pPr marL="6160" indent="0">
              <a:buNone/>
            </a:pPr>
            <a:r>
              <a:rPr lang="es-GT" dirty="0"/>
              <a:t>En la tabla No. 1 se aprecian los detalles para realizar cada uno de estos recorridos.</a:t>
            </a:r>
          </a:p>
        </p:txBody>
      </p:sp>
    </p:spTree>
    <p:extLst>
      <p:ext uri="{BB962C8B-B14F-4D97-AF65-F5344CB8AC3E}">
        <p14:creationId xmlns:p14="http://schemas.microsoft.com/office/powerpoint/2010/main" val="421695394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/>
          <a:lstStyle/>
          <a:p>
            <a:r>
              <a:rPr lang="es-GT" dirty="0"/>
              <a:t>TABLA No.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D73B5F1-5B25-4E0B-9AD7-522ABC22A44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6258324"/>
                  </p:ext>
                </p:extLst>
              </p:nvPr>
            </p:nvGraphicFramePr>
            <p:xfrm>
              <a:off x="1169877" y="2091602"/>
              <a:ext cx="10044750" cy="3230880"/>
            </p:xfrm>
            <a:graphic>
              <a:graphicData uri="http://schemas.openxmlformats.org/drawingml/2006/table">
                <a:tbl>
                  <a:tblPr firstRow="1" bandRow="1">
                    <a:tableStyleId>{08FB837D-C827-4EFA-A057-4D05807E0F7C}</a:tableStyleId>
                  </a:tblPr>
                  <a:tblGrid>
                    <a:gridCol w="2008950">
                      <a:extLst>
                        <a:ext uri="{9D8B030D-6E8A-4147-A177-3AD203B41FA5}">
                          <a16:colId xmlns:a16="http://schemas.microsoft.com/office/drawing/2014/main" val="4165319070"/>
                        </a:ext>
                      </a:extLst>
                    </a:gridCol>
                    <a:gridCol w="2008950">
                      <a:extLst>
                        <a:ext uri="{9D8B030D-6E8A-4147-A177-3AD203B41FA5}">
                          <a16:colId xmlns:a16="http://schemas.microsoft.com/office/drawing/2014/main" val="2847630556"/>
                        </a:ext>
                      </a:extLst>
                    </a:gridCol>
                    <a:gridCol w="2008950">
                      <a:extLst>
                        <a:ext uri="{9D8B030D-6E8A-4147-A177-3AD203B41FA5}">
                          <a16:colId xmlns:a16="http://schemas.microsoft.com/office/drawing/2014/main" val="572166539"/>
                        </a:ext>
                      </a:extLst>
                    </a:gridCol>
                    <a:gridCol w="2008950">
                      <a:extLst>
                        <a:ext uri="{9D8B030D-6E8A-4147-A177-3AD203B41FA5}">
                          <a16:colId xmlns:a16="http://schemas.microsoft.com/office/drawing/2014/main" val="531931384"/>
                        </a:ext>
                      </a:extLst>
                    </a:gridCol>
                    <a:gridCol w="2008950">
                      <a:extLst>
                        <a:ext uri="{9D8B030D-6E8A-4147-A177-3AD203B41FA5}">
                          <a16:colId xmlns:a16="http://schemas.microsoft.com/office/drawing/2014/main" val="15471185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GT" sz="16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s-GT" sz="16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Tipo de árbol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Recorrido en orden previo</a:t>
                          </a:r>
                        </a:p>
                        <a:p>
                          <a:pPr algn="ctr"/>
                          <a:endParaRPr lang="es-G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Recorrido en orden posterior</a:t>
                          </a:r>
                        </a:p>
                        <a:p>
                          <a:pPr algn="ctr"/>
                          <a:endParaRPr lang="es-G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GT" sz="16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GT" sz="16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Tipo de árbol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Recorrido en orden simétrico</a:t>
                          </a:r>
                        </a:p>
                        <a:p>
                          <a:pPr algn="ctr"/>
                          <a:endParaRPr lang="es-G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048963"/>
                      </a:ext>
                    </a:extLst>
                  </a:tr>
                  <a:tr h="3197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s-GT" sz="1400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s-GT" sz="140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s-GT" sz="14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GT" sz="14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s-GT" sz="14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GT" sz="1400" dirty="0"/>
                        </a:p>
                        <a:p>
                          <a:pPr algn="ctr"/>
                          <a:r>
                            <a:rPr lang="es-GT" sz="1200" dirty="0"/>
                            <a:t>Árbol con raíz</a:t>
                          </a:r>
                        </a:p>
                        <a:p>
                          <a:pPr algn="ctr"/>
                          <a:r>
                            <a:rPr lang="es-GT" sz="1200" dirty="0"/>
                            <a:t>Solo </a:t>
                          </a:r>
                          <a14:m>
                            <m:oMath xmlns:m="http://schemas.openxmlformats.org/officeDocument/2006/math">
                              <m:r>
                                <a:rPr lang="es-GT" sz="12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s-G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s-GT" sz="1400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s-GT" sz="140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s-GT" sz="14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GT" sz="14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s-GT" sz="14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GT" sz="1400" dirty="0"/>
                        </a:p>
                        <a:p>
                          <a:pPr algn="ctr"/>
                          <a:r>
                            <a:rPr lang="es-GT" sz="1200" dirty="0"/>
                            <a:t>Árbol con raíz binario</a:t>
                          </a:r>
                        </a:p>
                        <a:p>
                          <a:pPr algn="ctr"/>
                          <a:r>
                            <a:rPr lang="es-GT" sz="1200" dirty="0"/>
                            <a:t>Solo </a:t>
                          </a:r>
                          <a14:m>
                            <m:oMath xmlns:m="http://schemas.openxmlformats.org/officeDocument/2006/math">
                              <m:r>
                                <a:rPr lang="es-GT" sz="12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s-GT" sz="1200" dirty="0"/>
                        </a:p>
                        <a:p>
                          <a:pPr algn="ctr"/>
                          <a:endParaRPr lang="es-GT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4132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G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sz="140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s-GT" sz="1400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  <a:p>
                          <a:pPr algn="ctr"/>
                          <a:endParaRPr lang="es-GT" sz="1600" dirty="0"/>
                        </a:p>
                        <a:p>
                          <a:pPr algn="ctr"/>
                          <a:endParaRPr lang="es-GT" sz="1600" dirty="0"/>
                        </a:p>
                        <a:p>
                          <a:pPr algn="ctr"/>
                          <a:endParaRPr lang="es-GT" sz="1600" dirty="0"/>
                        </a:p>
                        <a:p>
                          <a:pPr algn="ctr"/>
                          <a:endParaRPr lang="es-GT" sz="1600" dirty="0"/>
                        </a:p>
                        <a:p>
                          <a:pPr algn="ctr"/>
                          <a:endParaRPr lang="es-G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200" dirty="0"/>
                            <a:t>Se recorre </a:t>
                          </a:r>
                          <a14:m>
                            <m:oMath xmlns:m="http://schemas.openxmlformats.org/officeDocument/2006/math">
                              <m:r>
                                <a:rPr lang="es-GT" sz="12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s-GT" sz="1200" dirty="0"/>
                            <a:t>,</a:t>
                          </a:r>
                        </a:p>
                        <a:p>
                          <a:pPr algn="ctr"/>
                          <a:r>
                            <a:rPr lang="es-GT" sz="1200" dirty="0"/>
                            <a:t>Luego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sz="1200" dirty="0"/>
                            <a:t>en orden</a:t>
                          </a:r>
                          <a:r>
                            <a:rPr lang="es-GT" sz="1200" baseline="0" dirty="0"/>
                            <a:t> previo,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GT" sz="1200" dirty="0"/>
                            <a:t>Luego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sz="1200" dirty="0"/>
                            <a:t>en orden</a:t>
                          </a:r>
                          <a:r>
                            <a:rPr lang="es-GT" sz="1200" baseline="0" dirty="0"/>
                            <a:t> previo,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200" baseline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GT" sz="1200" baseline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GT" sz="1200" dirty="0"/>
                            <a:t>Finalmente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sz="1200" dirty="0"/>
                            <a:t> en orden</a:t>
                          </a:r>
                          <a:r>
                            <a:rPr lang="es-GT" sz="1200" baseline="0" dirty="0"/>
                            <a:t> previo.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200" dirty="0"/>
                            <a:t>Se recorren en orden posterior los subárboles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sz="1200" dirty="0"/>
                            <a:t>, …,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s-GT" sz="1200" dirty="0"/>
                        </a:p>
                        <a:p>
                          <a:pPr algn="ctr"/>
                          <a:r>
                            <a:rPr lang="es-GT" sz="1200" dirty="0"/>
                            <a:t>para luego visitar </a:t>
                          </a:r>
                          <a14:m>
                            <m:oMath xmlns:m="http://schemas.openxmlformats.org/officeDocument/2006/math">
                              <m:r>
                                <a:rPr lang="es-GT" sz="12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s-GT" sz="1200" dirty="0"/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G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sz="140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s-GT" sz="1400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s-GT" sz="1400" dirty="0"/>
                        </a:p>
                        <a:p>
                          <a:pPr algn="ctr"/>
                          <a:endParaRPr lang="es-GT" sz="1800" dirty="0"/>
                        </a:p>
                        <a:p>
                          <a:pPr algn="ctr"/>
                          <a:endParaRPr lang="es-GT" sz="1800" dirty="0"/>
                        </a:p>
                        <a:p>
                          <a:pPr algn="ctr"/>
                          <a:endParaRPr lang="es-GT" sz="1800" dirty="0"/>
                        </a:p>
                        <a:p>
                          <a:pPr algn="ctr"/>
                          <a:endParaRPr lang="es-GT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28600" indent="-228600" algn="l">
                            <a:buAutoNum type="arabicPeriod"/>
                          </a:pPr>
                          <a:r>
                            <a:rPr lang="es-GT" sz="1200" dirty="0"/>
                            <a:t>Se recorre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sz="1200" dirty="0"/>
                            <a:t> en orden simétrico.</a:t>
                          </a:r>
                        </a:p>
                        <a:p>
                          <a:pPr marL="228600" indent="-228600" algn="l">
                            <a:buAutoNum type="arabicPeriod"/>
                          </a:pPr>
                          <a:r>
                            <a:rPr lang="es-GT" sz="1200" dirty="0"/>
                            <a:t>Se recorre </a:t>
                          </a:r>
                          <a14:m>
                            <m:oMath xmlns:m="http://schemas.openxmlformats.org/officeDocument/2006/math">
                              <m:r>
                                <a:rPr lang="es-GT" sz="12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s-GT" sz="1200" dirty="0"/>
                            <a:t>.</a:t>
                          </a:r>
                        </a:p>
                        <a:p>
                          <a:pPr marL="228600" indent="-228600" algn="l">
                            <a:buAutoNum type="arabicPeriod"/>
                          </a:pPr>
                          <a:r>
                            <a:rPr lang="es-GT" sz="1200" dirty="0"/>
                            <a:t>Se recorre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GT" sz="120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sz="1200" dirty="0"/>
                            <a:t> en orden simétrico.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60449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D73B5F1-5B25-4E0B-9AD7-522ABC22A44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6258324"/>
                  </p:ext>
                </p:extLst>
              </p:nvPr>
            </p:nvGraphicFramePr>
            <p:xfrm>
              <a:off x="1169877" y="2091602"/>
              <a:ext cx="10044750" cy="3230880"/>
            </p:xfrm>
            <a:graphic>
              <a:graphicData uri="http://schemas.openxmlformats.org/drawingml/2006/table">
                <a:tbl>
                  <a:tblPr firstRow="1" bandRow="1">
                    <a:tableStyleId>{08FB837D-C827-4EFA-A057-4D05807E0F7C}</a:tableStyleId>
                  </a:tblPr>
                  <a:tblGrid>
                    <a:gridCol w="2008950">
                      <a:extLst>
                        <a:ext uri="{9D8B030D-6E8A-4147-A177-3AD203B41FA5}">
                          <a16:colId xmlns:a16="http://schemas.microsoft.com/office/drawing/2014/main" val="4165319070"/>
                        </a:ext>
                      </a:extLst>
                    </a:gridCol>
                    <a:gridCol w="2008950">
                      <a:extLst>
                        <a:ext uri="{9D8B030D-6E8A-4147-A177-3AD203B41FA5}">
                          <a16:colId xmlns:a16="http://schemas.microsoft.com/office/drawing/2014/main" val="2847630556"/>
                        </a:ext>
                      </a:extLst>
                    </a:gridCol>
                    <a:gridCol w="2008950">
                      <a:extLst>
                        <a:ext uri="{9D8B030D-6E8A-4147-A177-3AD203B41FA5}">
                          <a16:colId xmlns:a16="http://schemas.microsoft.com/office/drawing/2014/main" val="572166539"/>
                        </a:ext>
                      </a:extLst>
                    </a:gridCol>
                    <a:gridCol w="2008950">
                      <a:extLst>
                        <a:ext uri="{9D8B030D-6E8A-4147-A177-3AD203B41FA5}">
                          <a16:colId xmlns:a16="http://schemas.microsoft.com/office/drawing/2014/main" val="531931384"/>
                        </a:ext>
                      </a:extLst>
                    </a:gridCol>
                    <a:gridCol w="2008950">
                      <a:extLst>
                        <a:ext uri="{9D8B030D-6E8A-4147-A177-3AD203B41FA5}">
                          <a16:colId xmlns:a16="http://schemas.microsoft.com/office/drawing/2014/main" val="1547118532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endParaRPr lang="es-GT" sz="16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s-GT" sz="16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Tipo de árbol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Recorrido en orden previo</a:t>
                          </a:r>
                        </a:p>
                        <a:p>
                          <a:pPr algn="ctr"/>
                          <a:endParaRPr lang="es-G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Recorrido en orden posterior</a:t>
                          </a:r>
                        </a:p>
                        <a:p>
                          <a:pPr algn="ctr"/>
                          <a:endParaRPr lang="es-G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GT" sz="16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GT" sz="16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Tipo de árbol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Recorrido en orden simétrico</a:t>
                          </a:r>
                        </a:p>
                        <a:p>
                          <a:pPr algn="ctr"/>
                          <a:endParaRPr lang="es-G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048963"/>
                      </a:ext>
                    </a:extLst>
                  </a:tr>
                  <a:tr h="883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4521" r="-400303" b="-17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94521" r="-300303" b="-17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08" t="-94521" r="-201216" b="-17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697" t="-94521" r="-100606" b="-17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697" t="-94521" r="-606" b="-171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4132967"/>
                      </a:ext>
                    </a:extLst>
                  </a:tr>
                  <a:tr h="1524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13600" r="-400303" b="-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13600" r="-300303" b="-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08" t="-113600" r="-201216" b="-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697" t="-113600" r="-100606" b="-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697" t="-113600" r="-606" b="-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044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44B4981-6AD3-49BD-B87E-B504107DD711}"/>
              </a:ext>
            </a:extLst>
          </p:cNvPr>
          <p:cNvSpPr/>
          <p:nvPr/>
        </p:nvSpPr>
        <p:spPr>
          <a:xfrm>
            <a:off x="2068282" y="4300493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D94844-C8C3-4C4A-82C7-23C62747471A}"/>
              </a:ext>
            </a:extLst>
          </p:cNvPr>
          <p:cNvSpPr/>
          <p:nvPr/>
        </p:nvSpPr>
        <p:spPr>
          <a:xfrm>
            <a:off x="1501042" y="4912864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D969CF-F313-4B55-A781-CD921D38B4CB}"/>
              </a:ext>
            </a:extLst>
          </p:cNvPr>
          <p:cNvSpPr/>
          <p:nvPr/>
        </p:nvSpPr>
        <p:spPr>
          <a:xfrm>
            <a:off x="1810113" y="4912864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A6B019-751A-4402-A84C-FB96FD74A02C}"/>
              </a:ext>
            </a:extLst>
          </p:cNvPr>
          <p:cNvSpPr/>
          <p:nvPr/>
        </p:nvSpPr>
        <p:spPr>
          <a:xfrm>
            <a:off x="2114442" y="4913417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7BEB5D-8816-49E3-88E2-0BCEFAAB313D}"/>
              </a:ext>
            </a:extLst>
          </p:cNvPr>
          <p:cNvSpPr/>
          <p:nvPr/>
        </p:nvSpPr>
        <p:spPr>
          <a:xfrm>
            <a:off x="2719446" y="4912864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DE9BFE-94A4-4D06-BF93-130C04233AD1}"/>
                  </a:ext>
                </a:extLst>
              </p:cNvPr>
              <p:cNvSpPr txBox="1"/>
              <p:nvPr/>
            </p:nvSpPr>
            <p:spPr>
              <a:xfrm>
                <a:off x="2324558" y="4782059"/>
                <a:ext cx="2770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GT" sz="1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DE9BFE-94A4-4D06-BF93-130C0423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558" y="4782059"/>
                <a:ext cx="277091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026ECC-1141-4FB7-8B2C-A46BD09DF0E0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1579842" y="4348118"/>
            <a:ext cx="488440" cy="57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521571-BA47-413F-810D-BC9EA724162D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856273" y="4381794"/>
            <a:ext cx="225529" cy="53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6B5623-B08D-43F1-8213-2322515435E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14442" y="4395743"/>
            <a:ext cx="46160" cy="51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E35312-5E61-44D1-B84B-672BD9F6414B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2160602" y="4348118"/>
            <a:ext cx="572364" cy="57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A3E27A-BFF1-453E-B30E-06D568B38A91}"/>
                  </a:ext>
                </a:extLst>
              </p:cNvPr>
              <p:cNvSpPr txBox="1"/>
              <p:nvPr/>
            </p:nvSpPr>
            <p:spPr>
              <a:xfrm>
                <a:off x="1402618" y="5005376"/>
                <a:ext cx="2304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GT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GT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A3E27A-BFF1-453E-B30E-06D568B38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18" y="5005376"/>
                <a:ext cx="230462" cy="261610"/>
              </a:xfrm>
              <a:prstGeom prst="rect">
                <a:avLst/>
              </a:prstGeom>
              <a:blipFill>
                <a:blip r:embed="rId4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B84A2E-93B5-4383-A9FE-53A58DD94508}"/>
                  </a:ext>
                </a:extLst>
              </p:cNvPr>
              <p:cNvSpPr txBox="1"/>
              <p:nvPr/>
            </p:nvSpPr>
            <p:spPr>
              <a:xfrm>
                <a:off x="1724045" y="5005376"/>
                <a:ext cx="2304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GT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GT" sz="11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B84A2E-93B5-4383-A9FE-53A58DD9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45" y="5005376"/>
                <a:ext cx="230462" cy="261610"/>
              </a:xfrm>
              <a:prstGeom prst="rect">
                <a:avLst/>
              </a:prstGeom>
              <a:blipFill>
                <a:blip r:embed="rId5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BB33A6-CD23-47E9-8B35-D182640247E3}"/>
                  </a:ext>
                </a:extLst>
              </p:cNvPr>
              <p:cNvSpPr txBox="1"/>
              <p:nvPr/>
            </p:nvSpPr>
            <p:spPr>
              <a:xfrm>
                <a:off x="2009447" y="5008142"/>
                <a:ext cx="2304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GT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GT" sz="11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BB33A6-CD23-47E9-8B35-D18264024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447" y="5008142"/>
                <a:ext cx="230462" cy="261610"/>
              </a:xfrm>
              <a:prstGeom prst="rect">
                <a:avLst/>
              </a:prstGeom>
              <a:blipFill>
                <a:blip r:embed="rId6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BF96F3-F39A-405C-BC95-4896F7650236}"/>
                  </a:ext>
                </a:extLst>
              </p:cNvPr>
              <p:cNvSpPr txBox="1"/>
              <p:nvPr/>
            </p:nvSpPr>
            <p:spPr>
              <a:xfrm>
                <a:off x="2617735" y="4998169"/>
                <a:ext cx="2304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GT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GT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BF96F3-F39A-405C-BC95-4896F7650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35" y="4998169"/>
                <a:ext cx="230462" cy="261610"/>
              </a:xfrm>
              <a:prstGeom prst="rect">
                <a:avLst/>
              </a:prstGeom>
              <a:blipFill>
                <a:blip r:embed="rId7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8C501992-B95F-4155-A4B1-8611E93DCBDB}"/>
              </a:ext>
            </a:extLst>
          </p:cNvPr>
          <p:cNvSpPr/>
          <p:nvPr/>
        </p:nvSpPr>
        <p:spPr>
          <a:xfrm>
            <a:off x="8194744" y="4378795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2957A8-5AB8-4093-9CF1-4C02668529A2}"/>
              </a:ext>
            </a:extLst>
          </p:cNvPr>
          <p:cNvSpPr/>
          <p:nvPr/>
        </p:nvSpPr>
        <p:spPr>
          <a:xfrm>
            <a:off x="7627504" y="4991166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ED93FE-79CA-48D7-8F5B-E4C2880035E0}"/>
              </a:ext>
            </a:extLst>
          </p:cNvPr>
          <p:cNvSpPr/>
          <p:nvPr/>
        </p:nvSpPr>
        <p:spPr>
          <a:xfrm>
            <a:off x="8845908" y="4991166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B8C3B78-09E1-43E7-95B1-B1081869F4CD}"/>
              </a:ext>
            </a:extLst>
          </p:cNvPr>
          <p:cNvCxnSpPr>
            <a:cxnSpLocks/>
            <a:stCxn id="40" idx="2"/>
            <a:endCxn id="41" idx="7"/>
          </p:cNvCxnSpPr>
          <p:nvPr/>
        </p:nvCxnSpPr>
        <p:spPr>
          <a:xfrm flipH="1">
            <a:off x="7706304" y="4426420"/>
            <a:ext cx="488440" cy="57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216A14-A55E-4594-91B7-BECD722CC4D3}"/>
              </a:ext>
            </a:extLst>
          </p:cNvPr>
          <p:cNvCxnSpPr>
            <a:cxnSpLocks/>
            <a:stCxn id="40" idx="6"/>
            <a:endCxn id="42" idx="1"/>
          </p:cNvCxnSpPr>
          <p:nvPr/>
        </p:nvCxnSpPr>
        <p:spPr>
          <a:xfrm>
            <a:off x="8287064" y="4426420"/>
            <a:ext cx="572364" cy="57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6DC24E-CDE9-4A62-A91D-9206519C67E0}"/>
                  </a:ext>
                </a:extLst>
              </p:cNvPr>
              <p:cNvSpPr txBox="1"/>
              <p:nvPr/>
            </p:nvSpPr>
            <p:spPr>
              <a:xfrm>
                <a:off x="7529080" y="5083678"/>
                <a:ext cx="2304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GT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s-GT" sz="11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6DC24E-CDE9-4A62-A91D-9206519C6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080" y="5083678"/>
                <a:ext cx="230462" cy="261610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59F113-223F-461F-BD84-78EC98A4AD1B}"/>
                  </a:ext>
                </a:extLst>
              </p:cNvPr>
              <p:cNvSpPr txBox="1"/>
              <p:nvPr/>
            </p:nvSpPr>
            <p:spPr>
              <a:xfrm>
                <a:off x="8726567" y="5076471"/>
                <a:ext cx="2304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GT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s-GT" sz="11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59F113-223F-461F-BD84-78EC98A4A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567" y="5076471"/>
                <a:ext cx="230462" cy="261610"/>
              </a:xfrm>
              <a:prstGeom prst="rect">
                <a:avLst/>
              </a:prstGeom>
              <a:blipFill>
                <a:blip r:embed="rId9"/>
                <a:stretch>
                  <a:fillRect r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2B31680-387A-479E-96A9-7A7698613ADF}"/>
                  </a:ext>
                </a:extLst>
              </p:cNvPr>
              <p:cNvSpPr txBox="1"/>
              <p:nvPr/>
            </p:nvSpPr>
            <p:spPr>
              <a:xfrm>
                <a:off x="2142149" y="4172674"/>
                <a:ext cx="2304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sz="11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2B31680-387A-479E-96A9-7A769861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149" y="4172674"/>
                <a:ext cx="23046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CCBA79-9A30-4573-9A52-AF136DD0D4AC}"/>
                  </a:ext>
                </a:extLst>
              </p:cNvPr>
              <p:cNvSpPr txBox="1"/>
              <p:nvPr/>
            </p:nvSpPr>
            <p:spPr>
              <a:xfrm>
                <a:off x="8342784" y="4240783"/>
                <a:ext cx="2304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sz="11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CCBA79-9A30-4573-9A52-AF136DD0D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784" y="4240783"/>
                <a:ext cx="23046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7AB2B097-1EC0-4693-A19A-5572FC071CC0}"/>
              </a:ext>
            </a:extLst>
          </p:cNvPr>
          <p:cNvSpPr txBox="1"/>
          <p:nvPr/>
        </p:nvSpPr>
        <p:spPr>
          <a:xfrm>
            <a:off x="4251158" y="1299411"/>
            <a:ext cx="631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GT" dirty="0"/>
              <a:t>Descripción detallada para realizar los recorridos de árboles en orden previo, posterior y simétrico.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8D3E9A-55B1-46BF-BB85-029F54EAC5C9}"/>
              </a:ext>
            </a:extLst>
          </p:cNvPr>
          <p:cNvSpPr txBox="1"/>
          <p:nvPr/>
        </p:nvSpPr>
        <p:spPr>
          <a:xfrm>
            <a:off x="4791033" y="5448649"/>
            <a:ext cx="6318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GT" sz="1600" dirty="0"/>
              <a:t>Nota: </a:t>
            </a:r>
            <a:r>
              <a:rPr lang="es-GT" sz="1200" dirty="0"/>
              <a:t>Los recorridos en orden simétrico solo existen para árboles binarios.</a:t>
            </a:r>
            <a:endParaRPr lang="es-GT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595EF7-9813-45A4-B7DE-1B5870970F80}"/>
              </a:ext>
            </a:extLst>
          </p:cNvPr>
          <p:cNvSpPr/>
          <p:nvPr/>
        </p:nvSpPr>
        <p:spPr>
          <a:xfrm>
            <a:off x="2050811" y="3639825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2DC27E-F2E5-4372-A3EA-AE85D643EC86}"/>
                  </a:ext>
                </a:extLst>
              </p:cNvPr>
              <p:cNvSpPr txBox="1"/>
              <p:nvPr/>
            </p:nvSpPr>
            <p:spPr>
              <a:xfrm>
                <a:off x="2124678" y="3512006"/>
                <a:ext cx="2304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sz="11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2DC27E-F2E5-4372-A3EA-AE85D643E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678" y="3512006"/>
                <a:ext cx="23046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0755A20B-139E-4A2D-82C9-727EF48FAC51}"/>
              </a:ext>
            </a:extLst>
          </p:cNvPr>
          <p:cNvSpPr/>
          <p:nvPr/>
        </p:nvSpPr>
        <p:spPr>
          <a:xfrm>
            <a:off x="8148584" y="3642811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4D96FF-172D-40D7-9EF2-821967603E9D}"/>
                  </a:ext>
                </a:extLst>
              </p:cNvPr>
              <p:cNvSpPr txBox="1"/>
              <p:nvPr/>
            </p:nvSpPr>
            <p:spPr>
              <a:xfrm>
                <a:off x="8222451" y="3514992"/>
                <a:ext cx="2304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sz="11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4D96FF-172D-40D7-9EF2-821967603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451" y="3514992"/>
                <a:ext cx="230462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2087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89"/>
            <a:ext cx="7639097" cy="913210"/>
          </a:xfrm>
        </p:spPr>
        <p:txBody>
          <a:bodyPr>
            <a:normAutofit fontScale="90000"/>
          </a:bodyPr>
          <a:lstStyle/>
          <a:p>
            <a:pPr algn="l"/>
            <a:r>
              <a:rPr lang="es-GT" sz="3100" dirty="0"/>
              <a:t>EJEMPLO # 1</a:t>
            </a:r>
            <a:br>
              <a:rPr lang="es-GT" sz="2400" dirty="0"/>
            </a:br>
            <a:r>
              <a:rPr lang="es-GT" sz="1800" dirty="0"/>
              <a:t>Para el árbol de la figura No. 1, encontrar los recorridos en orden previo, posterior y simétrico.</a:t>
            </a:r>
            <a:endParaRPr lang="es-GT" sz="24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96621DA-5B28-4B29-81B7-8C1C8F94F94A}"/>
              </a:ext>
            </a:extLst>
          </p:cNvPr>
          <p:cNvSpPr txBox="1">
            <a:spLocks/>
          </p:cNvSpPr>
          <p:nvPr/>
        </p:nvSpPr>
        <p:spPr>
          <a:xfrm>
            <a:off x="2591289" y="1395326"/>
            <a:ext cx="8094908" cy="482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010" lvl="1" indent="0"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3E11A76-C624-42C3-86E6-CA6D08E7F8A5}"/>
              </a:ext>
            </a:extLst>
          </p:cNvPr>
          <p:cNvCxnSpPr>
            <a:cxnSpLocks/>
            <a:stCxn id="196" idx="7"/>
          </p:cNvCxnSpPr>
          <p:nvPr/>
        </p:nvCxnSpPr>
        <p:spPr>
          <a:xfrm flipV="1">
            <a:off x="4242008" y="4048809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CC2EF95-CF2C-4AF9-B9B0-0B87D4BDF7F2}"/>
              </a:ext>
            </a:extLst>
          </p:cNvPr>
          <p:cNvCxnSpPr>
            <a:cxnSpLocks/>
            <a:stCxn id="197" idx="1"/>
            <a:endCxn id="195" idx="5"/>
          </p:cNvCxnSpPr>
          <p:nvPr/>
        </p:nvCxnSpPr>
        <p:spPr>
          <a:xfrm flipH="1" flipV="1">
            <a:off x="4090421" y="3340514"/>
            <a:ext cx="463781" cy="63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ABADD194-6C2C-44F1-9CC0-3998E79ADCE2}"/>
              </a:ext>
            </a:extLst>
          </p:cNvPr>
          <p:cNvSpPr/>
          <p:nvPr/>
        </p:nvSpPr>
        <p:spPr>
          <a:xfrm>
            <a:off x="4011621" y="3259213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753C26C-0739-4210-AEFA-442CA67F61CC}"/>
              </a:ext>
            </a:extLst>
          </p:cNvPr>
          <p:cNvSpPr/>
          <p:nvPr/>
        </p:nvSpPr>
        <p:spPr>
          <a:xfrm>
            <a:off x="4163208" y="4431714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5B796AA-927C-42EE-B58C-EA7C08E75DD7}"/>
              </a:ext>
            </a:extLst>
          </p:cNvPr>
          <p:cNvSpPr/>
          <p:nvPr/>
        </p:nvSpPr>
        <p:spPr>
          <a:xfrm>
            <a:off x="4540682" y="3963602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2863084-DC11-49F6-872F-3F781534A814}"/>
                  </a:ext>
                </a:extLst>
              </p:cNvPr>
              <p:cNvSpPr txBox="1"/>
              <p:nvPr/>
            </p:nvSpPr>
            <p:spPr>
              <a:xfrm>
                <a:off x="3629156" y="3823662"/>
                <a:ext cx="285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2863084-DC11-49F6-872F-3F781534A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156" y="3823662"/>
                <a:ext cx="2857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F2BDCA8-115F-45FD-9B3D-7936465FC96E}"/>
                  </a:ext>
                </a:extLst>
              </p:cNvPr>
              <p:cNvSpPr txBox="1"/>
              <p:nvPr/>
            </p:nvSpPr>
            <p:spPr>
              <a:xfrm>
                <a:off x="4610950" y="3586079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F2BDCA8-115F-45FD-9B3D-7936465F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50" y="3586079"/>
                <a:ext cx="28575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F37A6BF-0E83-41FD-ADA2-ACC4555CA4CF}"/>
                  </a:ext>
                </a:extLst>
              </p:cNvPr>
              <p:cNvSpPr txBox="1"/>
              <p:nvPr/>
            </p:nvSpPr>
            <p:spPr>
              <a:xfrm>
                <a:off x="3661259" y="3145975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F37A6BF-0E83-41FD-ADA2-ACC4555CA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59" y="3145975"/>
                <a:ext cx="28575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>
            <a:extLst>
              <a:ext uri="{FF2B5EF4-FFF2-40B4-BE49-F238E27FC236}">
                <a16:creationId xmlns:a16="http://schemas.microsoft.com/office/drawing/2014/main" id="{C0D70D7D-6D88-4592-8206-7E7EEC52CDE8}"/>
              </a:ext>
            </a:extLst>
          </p:cNvPr>
          <p:cNvSpPr/>
          <p:nvPr/>
        </p:nvSpPr>
        <p:spPr>
          <a:xfrm>
            <a:off x="5962028" y="3204613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79AA38D-431C-4B7D-B9DF-C6468B23F0BA}"/>
                  </a:ext>
                </a:extLst>
              </p:cNvPr>
              <p:cNvSpPr txBox="1"/>
              <p:nvPr/>
            </p:nvSpPr>
            <p:spPr>
              <a:xfrm>
                <a:off x="5639040" y="3105324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79AA38D-431C-4B7D-B9DF-C6468B23F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040" y="3105324"/>
                <a:ext cx="28575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EA8E3BB-A8C4-4552-BD9B-70B3EF25BBDE}"/>
              </a:ext>
            </a:extLst>
          </p:cNvPr>
          <p:cNvGrpSpPr/>
          <p:nvPr/>
        </p:nvGrpSpPr>
        <p:grpSpPr>
          <a:xfrm>
            <a:off x="4090421" y="2349234"/>
            <a:ext cx="1885127" cy="923928"/>
            <a:chOff x="5260752" y="4032411"/>
            <a:chExt cx="1885127" cy="923928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E5D852A-1DE4-46C8-ADA0-7115065D6A65}"/>
                </a:ext>
              </a:extLst>
            </p:cNvPr>
            <p:cNvCxnSpPr>
              <a:cxnSpLocks/>
              <a:stCxn id="195" idx="7"/>
              <a:endCxn id="212" idx="3"/>
            </p:cNvCxnSpPr>
            <p:nvPr/>
          </p:nvCxnSpPr>
          <p:spPr>
            <a:xfrm flipV="1">
              <a:off x="5260752" y="4250753"/>
              <a:ext cx="883671" cy="705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499B2AE-D467-49DC-8825-76EF12D4702C}"/>
                </a:ext>
              </a:extLst>
            </p:cNvPr>
            <p:cNvCxnSpPr>
              <a:cxnSpLocks/>
              <a:stCxn id="170" idx="1"/>
              <a:endCxn id="212" idx="5"/>
            </p:cNvCxnSpPr>
            <p:nvPr/>
          </p:nvCxnSpPr>
          <p:spPr>
            <a:xfrm flipH="1" flipV="1">
              <a:off x="6209703" y="4250753"/>
              <a:ext cx="936176" cy="650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F6B9F224-18AC-45B7-9500-D1D9F5686F4D}"/>
                </a:ext>
              </a:extLst>
            </p:cNvPr>
            <p:cNvSpPr/>
            <p:nvPr/>
          </p:nvSpPr>
          <p:spPr>
            <a:xfrm>
              <a:off x="6130903" y="4169452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3FAAB22A-91E2-4EB0-8796-586EDB048E9D}"/>
                    </a:ext>
                  </a:extLst>
                </p:cNvPr>
                <p:cNvSpPr txBox="1"/>
                <p:nvPr/>
              </p:nvSpPr>
              <p:spPr>
                <a:xfrm>
                  <a:off x="5781281" y="4032411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3FAAB22A-91E2-4EB0-8796-586EDB048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281" y="4032411"/>
                  <a:ext cx="28575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9FF97E-24E5-4B82-8672-C142A55FA800}"/>
              </a:ext>
            </a:extLst>
          </p:cNvPr>
          <p:cNvGrpSpPr/>
          <p:nvPr/>
        </p:nvGrpSpPr>
        <p:grpSpPr>
          <a:xfrm>
            <a:off x="7570898" y="2198711"/>
            <a:ext cx="1846909" cy="1207415"/>
            <a:chOff x="2932075" y="1910079"/>
            <a:chExt cx="1846909" cy="1207415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816A94-3CAF-413A-A25D-30299E56ADBF}"/>
                </a:ext>
              </a:extLst>
            </p:cNvPr>
            <p:cNvCxnSpPr>
              <a:cxnSpLocks/>
              <a:stCxn id="120" idx="7"/>
              <a:endCxn id="119" idx="3"/>
            </p:cNvCxnSpPr>
            <p:nvPr/>
          </p:nvCxnSpPr>
          <p:spPr>
            <a:xfrm flipV="1">
              <a:off x="3409837" y="2297451"/>
              <a:ext cx="442013" cy="63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8C62950-4EC7-433F-9954-F9CA1F07C85F}"/>
                </a:ext>
              </a:extLst>
            </p:cNvPr>
            <p:cNvCxnSpPr>
              <a:cxnSpLocks/>
              <a:stCxn id="122" idx="1"/>
              <a:endCxn id="119" idx="5"/>
            </p:cNvCxnSpPr>
            <p:nvPr/>
          </p:nvCxnSpPr>
          <p:spPr>
            <a:xfrm flipH="1" flipV="1">
              <a:off x="3917130" y="2297451"/>
              <a:ext cx="463781" cy="63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F264B63-3D4B-4A6C-A02C-E3E0D5375394}"/>
                </a:ext>
              </a:extLst>
            </p:cNvPr>
            <p:cNvSpPr/>
            <p:nvPr/>
          </p:nvSpPr>
          <p:spPr>
            <a:xfrm>
              <a:off x="3838330" y="2216150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B5FC921-8C15-4BC5-9228-A80CE5D799B1}"/>
                </a:ext>
              </a:extLst>
            </p:cNvPr>
            <p:cNvSpPr/>
            <p:nvPr/>
          </p:nvSpPr>
          <p:spPr>
            <a:xfrm>
              <a:off x="3331037" y="2920539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5EC3E75-16D8-41C4-AFD7-0EFB55237D00}"/>
                </a:ext>
              </a:extLst>
            </p:cNvPr>
            <p:cNvSpPr/>
            <p:nvPr/>
          </p:nvSpPr>
          <p:spPr>
            <a:xfrm>
              <a:off x="4367391" y="2920539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D7EA9F6-3683-4FE5-B88B-A46294F165C0}"/>
                    </a:ext>
                  </a:extLst>
                </p:cNvPr>
                <p:cNvSpPr txBox="1"/>
                <p:nvPr/>
              </p:nvSpPr>
              <p:spPr>
                <a:xfrm>
                  <a:off x="2932075" y="2809717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s-GT" sz="16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D7EA9F6-3683-4FE5-B88B-A46294F16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075" y="2809717"/>
                  <a:ext cx="28575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8508F7-9D5B-462D-8BA6-87EB20642616}"/>
                    </a:ext>
                  </a:extLst>
                </p:cNvPr>
                <p:cNvSpPr txBox="1"/>
                <p:nvPr/>
              </p:nvSpPr>
              <p:spPr>
                <a:xfrm>
                  <a:off x="4493234" y="2670993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8508F7-9D5B-462D-8BA6-87EB20642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3234" y="2670993"/>
                  <a:ext cx="28575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D60C435-D1DD-4ECD-BD24-081899F25419}"/>
                    </a:ext>
                  </a:extLst>
                </p:cNvPr>
                <p:cNvSpPr txBox="1"/>
                <p:nvPr/>
              </p:nvSpPr>
              <p:spPr>
                <a:xfrm>
                  <a:off x="3929392" y="1910079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D60C435-D1DD-4ECD-BD24-081899F25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92" y="1910079"/>
                  <a:ext cx="28575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72889D-2F1A-49A5-9072-3993C6604711}"/>
              </a:ext>
            </a:extLst>
          </p:cNvPr>
          <p:cNvGrpSpPr/>
          <p:nvPr/>
        </p:nvGrpSpPr>
        <p:grpSpPr>
          <a:xfrm>
            <a:off x="5039372" y="1348953"/>
            <a:ext cx="3451301" cy="1169778"/>
            <a:chOff x="4899518" y="1844775"/>
            <a:chExt cx="3451301" cy="116977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3F7A894-0B0F-4FEC-A936-E724B92BFC28}"/>
                </a:ext>
              </a:extLst>
            </p:cNvPr>
            <p:cNvCxnSpPr>
              <a:cxnSpLocks/>
              <a:stCxn id="212" idx="7"/>
              <a:endCxn id="66" idx="3"/>
            </p:cNvCxnSpPr>
            <p:nvPr/>
          </p:nvCxnSpPr>
          <p:spPr>
            <a:xfrm flipV="1">
              <a:off x="4899518" y="2110742"/>
              <a:ext cx="1754160" cy="885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1779F96-8CF1-4B35-A8CC-ED3C7DC323E0}"/>
                </a:ext>
              </a:extLst>
            </p:cNvPr>
            <p:cNvCxnSpPr>
              <a:cxnSpLocks/>
              <a:stCxn id="119" idx="1"/>
              <a:endCxn id="66" idx="5"/>
            </p:cNvCxnSpPr>
            <p:nvPr/>
          </p:nvCxnSpPr>
          <p:spPr>
            <a:xfrm flipH="1" flipV="1">
              <a:off x="6718958" y="2110742"/>
              <a:ext cx="1631861" cy="903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7AAD064-153E-493A-9908-A199CD852BF5}"/>
                </a:ext>
              </a:extLst>
            </p:cNvPr>
            <p:cNvSpPr/>
            <p:nvPr/>
          </p:nvSpPr>
          <p:spPr>
            <a:xfrm>
              <a:off x="6640158" y="2029441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811D11-45AD-4DDC-B760-E0F63240D9A3}"/>
                    </a:ext>
                  </a:extLst>
                </p:cNvPr>
                <p:cNvSpPr txBox="1"/>
                <p:nvPr/>
              </p:nvSpPr>
              <p:spPr>
                <a:xfrm>
                  <a:off x="6266226" y="1844775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811D11-45AD-4DDC-B760-E0F63240D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226" y="1844775"/>
                  <a:ext cx="285750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22261AEF-3038-4363-996D-388443301E3C}"/>
              </a:ext>
            </a:extLst>
          </p:cNvPr>
          <p:cNvSpPr/>
          <p:nvPr/>
        </p:nvSpPr>
        <p:spPr>
          <a:xfrm>
            <a:off x="4936568" y="4431714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B8E53B4-D973-468E-BBBF-7DA8A28FF6CB}"/>
              </a:ext>
            </a:extLst>
          </p:cNvPr>
          <p:cNvCxnSpPr>
            <a:cxnSpLocks/>
            <a:stCxn id="72" idx="1"/>
            <a:endCxn id="197" idx="5"/>
          </p:cNvCxnSpPr>
          <p:nvPr/>
        </p:nvCxnSpPr>
        <p:spPr>
          <a:xfrm flipH="1" flipV="1">
            <a:off x="4619482" y="4044903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A5B5DF-1ACD-4A81-8FAB-4FA064779126}"/>
                  </a:ext>
                </a:extLst>
              </p:cNvPr>
              <p:cNvSpPr txBox="1"/>
              <p:nvPr/>
            </p:nvSpPr>
            <p:spPr>
              <a:xfrm>
                <a:off x="3764423" y="4217480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A5B5DF-1ACD-4A81-8FAB-4FA06477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423" y="4217480"/>
                <a:ext cx="28575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C25175F-3900-49B3-9604-400EB88AE22D}"/>
                  </a:ext>
                </a:extLst>
              </p:cNvPr>
              <p:cNvSpPr txBox="1"/>
              <p:nvPr/>
            </p:nvSpPr>
            <p:spPr>
              <a:xfrm>
                <a:off x="5118919" y="4198241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C25175F-3900-49B3-9604-400EB88AE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19" y="4198241"/>
                <a:ext cx="285750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B7B9478-7358-4A2D-851E-C5857DA51CE3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9043042" y="3259213"/>
            <a:ext cx="463781" cy="63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BFE148A-7663-4D1A-A697-646F26A9F3A3}"/>
              </a:ext>
            </a:extLst>
          </p:cNvPr>
          <p:cNvSpPr/>
          <p:nvPr/>
        </p:nvSpPr>
        <p:spPr>
          <a:xfrm>
            <a:off x="9493303" y="3882301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76D25F3-D1E1-41D7-8B12-764ED80167B5}"/>
                  </a:ext>
                </a:extLst>
              </p:cNvPr>
              <p:cNvSpPr txBox="1"/>
              <p:nvPr/>
            </p:nvSpPr>
            <p:spPr>
              <a:xfrm>
                <a:off x="9663243" y="3702024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76D25F3-D1E1-41D7-8B12-764ED8016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243" y="3702024"/>
                <a:ext cx="285750" cy="307777"/>
              </a:xfrm>
              <a:prstGeom prst="rect">
                <a:avLst/>
              </a:prstGeom>
              <a:blipFill>
                <a:blip r:embed="rId1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7506169-28F5-42F2-BDA7-4B9F36BBA8C8}"/>
              </a:ext>
            </a:extLst>
          </p:cNvPr>
          <p:cNvCxnSpPr>
            <a:cxnSpLocks/>
            <a:stCxn id="85" idx="7"/>
          </p:cNvCxnSpPr>
          <p:nvPr/>
        </p:nvCxnSpPr>
        <p:spPr>
          <a:xfrm flipV="1">
            <a:off x="8177221" y="3975697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5169FE0-EBB3-4D3A-9ADE-E6B4F647AD96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8025634" y="3267402"/>
            <a:ext cx="463781" cy="63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C26118D-FC63-4301-9593-268BE44D1FAE}"/>
              </a:ext>
            </a:extLst>
          </p:cNvPr>
          <p:cNvSpPr/>
          <p:nvPr/>
        </p:nvSpPr>
        <p:spPr>
          <a:xfrm>
            <a:off x="8098421" y="4358602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B7B463D-24C8-48EC-B615-D93414760A74}"/>
              </a:ext>
            </a:extLst>
          </p:cNvPr>
          <p:cNvSpPr/>
          <p:nvPr/>
        </p:nvSpPr>
        <p:spPr>
          <a:xfrm>
            <a:off x="8475895" y="3890490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EA8B1-9238-4A1D-A7D5-577306A47E45}"/>
                  </a:ext>
                </a:extLst>
              </p:cNvPr>
              <p:cNvSpPr txBox="1"/>
              <p:nvPr/>
            </p:nvSpPr>
            <p:spPr>
              <a:xfrm>
                <a:off x="8037639" y="3707087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EA8B1-9238-4A1D-A7D5-577306A47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639" y="3707087"/>
                <a:ext cx="285750" cy="307777"/>
              </a:xfrm>
              <a:prstGeom prst="rect">
                <a:avLst/>
              </a:prstGeom>
              <a:blipFill>
                <a:blip r:embed="rId1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CD82FF-EE42-443E-8B7C-A293B46D3B2C}"/>
                  </a:ext>
                </a:extLst>
              </p:cNvPr>
              <p:cNvSpPr txBox="1"/>
              <p:nvPr/>
            </p:nvSpPr>
            <p:spPr>
              <a:xfrm>
                <a:off x="7739884" y="4177845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CD82FF-EE42-443E-8B7C-A293B46D3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884" y="4177845"/>
                <a:ext cx="28575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D808323-4241-4A36-AA5F-C8AF1AEF7E78}"/>
              </a:ext>
            </a:extLst>
          </p:cNvPr>
          <p:cNvCxnSpPr>
            <a:cxnSpLocks/>
            <a:stCxn id="90" idx="7"/>
          </p:cNvCxnSpPr>
          <p:nvPr/>
        </p:nvCxnSpPr>
        <p:spPr>
          <a:xfrm flipV="1">
            <a:off x="9198527" y="3956280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D6E6C51-8DE9-48BC-BA94-FC5D53A58546}"/>
              </a:ext>
            </a:extLst>
          </p:cNvPr>
          <p:cNvSpPr/>
          <p:nvPr/>
        </p:nvSpPr>
        <p:spPr>
          <a:xfrm>
            <a:off x="9119727" y="4339185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7EB9414-C469-4107-A68C-5DEC8BE00E03}"/>
              </a:ext>
            </a:extLst>
          </p:cNvPr>
          <p:cNvSpPr/>
          <p:nvPr/>
        </p:nvSpPr>
        <p:spPr>
          <a:xfrm>
            <a:off x="9876903" y="4339185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0AD301-4D79-4710-86A8-74D16C1C0331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9559817" y="3952374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253D57F-AABB-4A3C-A1CA-7ACFF02068AB}"/>
                  </a:ext>
                </a:extLst>
              </p:cNvPr>
              <p:cNvSpPr txBox="1"/>
              <p:nvPr/>
            </p:nvSpPr>
            <p:spPr>
              <a:xfrm>
                <a:off x="8846307" y="4217479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253D57F-AABB-4A3C-A1CA-7ACFF0206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07" y="4217479"/>
                <a:ext cx="28575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BEB538-3081-4B94-83EE-C206448DBC86}"/>
                  </a:ext>
                </a:extLst>
              </p:cNvPr>
              <p:cNvSpPr txBox="1"/>
              <p:nvPr/>
            </p:nvSpPr>
            <p:spPr>
              <a:xfrm>
                <a:off x="10008325" y="4185296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BEB538-3081-4B94-83EE-C206448DB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8325" y="4185296"/>
                <a:ext cx="28575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689883-6563-4B37-8173-338C394AABCB}"/>
              </a:ext>
            </a:extLst>
          </p:cNvPr>
          <p:cNvCxnSpPr>
            <a:cxnSpLocks/>
            <a:stCxn id="96" idx="7"/>
          </p:cNvCxnSpPr>
          <p:nvPr/>
        </p:nvCxnSpPr>
        <p:spPr>
          <a:xfrm flipV="1">
            <a:off x="8813831" y="4417013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CBFD497D-6A96-45F5-8CC4-CC0DEFDAE95D}"/>
              </a:ext>
            </a:extLst>
          </p:cNvPr>
          <p:cNvSpPr/>
          <p:nvPr/>
        </p:nvSpPr>
        <p:spPr>
          <a:xfrm>
            <a:off x="8735031" y="4799918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7C62D16-D7E9-424D-8FAD-D3F7D1AF2A14}"/>
              </a:ext>
            </a:extLst>
          </p:cNvPr>
          <p:cNvSpPr/>
          <p:nvPr/>
        </p:nvSpPr>
        <p:spPr>
          <a:xfrm>
            <a:off x="9508391" y="4799918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853C56A-8D48-464A-BC12-A73EB024CD2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191305" y="4413107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DF55731-3D5D-4CF0-BD58-1C59C26DA71A}"/>
                  </a:ext>
                </a:extLst>
              </p:cNvPr>
              <p:cNvSpPr txBox="1"/>
              <p:nvPr/>
            </p:nvSpPr>
            <p:spPr>
              <a:xfrm>
                <a:off x="8477795" y="4678212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DF55731-3D5D-4CF0-BD58-1C59C26D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795" y="4678212"/>
                <a:ext cx="28575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A995DE-8090-43EA-9581-B3AFEB661901}"/>
                  </a:ext>
                </a:extLst>
              </p:cNvPr>
              <p:cNvSpPr txBox="1"/>
              <p:nvPr/>
            </p:nvSpPr>
            <p:spPr>
              <a:xfrm>
                <a:off x="9639813" y="4646029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A995DE-8090-43EA-9581-B3AFEB661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813" y="4646029"/>
                <a:ext cx="28575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>
            <a:extLst>
              <a:ext uri="{FF2B5EF4-FFF2-40B4-BE49-F238E27FC236}">
                <a16:creationId xmlns:a16="http://schemas.microsoft.com/office/drawing/2014/main" id="{EF5B34B9-D0F5-4E25-B4D1-CBF8A3AF92A2}"/>
              </a:ext>
            </a:extLst>
          </p:cNvPr>
          <p:cNvSpPr/>
          <p:nvPr/>
        </p:nvSpPr>
        <p:spPr>
          <a:xfrm>
            <a:off x="4547087" y="4868844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0BBAC6D-9D20-4A5E-BA5A-F00B7AB52C5E}"/>
              </a:ext>
            </a:extLst>
          </p:cNvPr>
          <p:cNvCxnSpPr>
            <a:cxnSpLocks/>
            <a:stCxn id="101" idx="1"/>
          </p:cNvCxnSpPr>
          <p:nvPr/>
        </p:nvCxnSpPr>
        <p:spPr>
          <a:xfrm flipH="1" flipV="1">
            <a:off x="4230001" y="4482033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1935127-12E9-46E6-8B87-3A537B692878}"/>
                  </a:ext>
                </a:extLst>
              </p:cNvPr>
              <p:cNvSpPr txBox="1"/>
              <p:nvPr/>
            </p:nvSpPr>
            <p:spPr>
              <a:xfrm>
                <a:off x="4678509" y="4714955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1935127-12E9-46E6-8B87-3A537B69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509" y="4714955"/>
                <a:ext cx="285750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D6CF2C-84D6-4F8B-B3CD-A9AB045B87D2}"/>
              </a:ext>
            </a:extLst>
          </p:cNvPr>
          <p:cNvCxnSpPr>
            <a:cxnSpLocks/>
            <a:stCxn id="105" idx="7"/>
            <a:endCxn id="101" idx="3"/>
          </p:cNvCxnSpPr>
          <p:nvPr/>
        </p:nvCxnSpPr>
        <p:spPr>
          <a:xfrm flipV="1">
            <a:off x="4237770" y="4950145"/>
            <a:ext cx="322837" cy="372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54BFE3CF-FBCD-451E-BAAF-2E82DB6DA6AC}"/>
              </a:ext>
            </a:extLst>
          </p:cNvPr>
          <p:cNvSpPr/>
          <p:nvPr/>
        </p:nvSpPr>
        <p:spPr>
          <a:xfrm>
            <a:off x="4158970" y="5308787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4D9FFE3-243E-44D9-B7E0-1772E1847EC3}"/>
              </a:ext>
            </a:extLst>
          </p:cNvPr>
          <p:cNvSpPr/>
          <p:nvPr/>
        </p:nvSpPr>
        <p:spPr>
          <a:xfrm>
            <a:off x="4908054" y="5308787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7D3C2D-9DFC-45A6-B727-30E54966DA13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4590968" y="4921976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453825-4C69-496A-9D66-9E8084EE0257}"/>
                  </a:ext>
                </a:extLst>
              </p:cNvPr>
              <p:cNvSpPr txBox="1"/>
              <p:nvPr/>
            </p:nvSpPr>
            <p:spPr>
              <a:xfrm>
                <a:off x="3877458" y="5187081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453825-4C69-496A-9D66-9E8084EE0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458" y="5187081"/>
                <a:ext cx="28575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BCDAA7-D13B-4AA2-8855-44FF20F6243E}"/>
                  </a:ext>
                </a:extLst>
              </p:cNvPr>
              <p:cNvSpPr txBox="1"/>
              <p:nvPr/>
            </p:nvSpPr>
            <p:spPr>
              <a:xfrm>
                <a:off x="5039476" y="5154898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BCDAA7-D13B-4AA2-8855-44FF20F6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476" y="5154898"/>
                <a:ext cx="28575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37B86ED-CABD-44F0-BDF2-81A6342B212B}"/>
              </a:ext>
            </a:extLst>
          </p:cNvPr>
          <p:cNvCxnSpPr>
            <a:cxnSpLocks/>
            <a:stCxn id="114" idx="7"/>
          </p:cNvCxnSpPr>
          <p:nvPr/>
        </p:nvCxnSpPr>
        <p:spPr>
          <a:xfrm flipV="1">
            <a:off x="3843006" y="5395810"/>
            <a:ext cx="322837" cy="372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5EBE0500-BAFA-4755-86F7-BC8B0D788E36}"/>
              </a:ext>
            </a:extLst>
          </p:cNvPr>
          <p:cNvSpPr/>
          <p:nvPr/>
        </p:nvSpPr>
        <p:spPr>
          <a:xfrm>
            <a:off x="3764206" y="5754452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947DD8A-939E-4280-B074-BAA999D0C933}"/>
                  </a:ext>
                </a:extLst>
              </p:cNvPr>
              <p:cNvSpPr txBox="1"/>
              <p:nvPr/>
            </p:nvSpPr>
            <p:spPr>
              <a:xfrm>
                <a:off x="3482694" y="5632746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947DD8A-939E-4280-B074-BAA999D0C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94" y="5632746"/>
                <a:ext cx="28575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D7E0CC5-B097-4BF9-B033-B98E7EF61450}"/>
              </a:ext>
            </a:extLst>
          </p:cNvPr>
          <p:cNvSpPr txBox="1"/>
          <p:nvPr/>
        </p:nvSpPr>
        <p:spPr>
          <a:xfrm>
            <a:off x="5279066" y="5838117"/>
            <a:ext cx="2865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200" b="1" dirty="0"/>
              <a:t>Figura No. 1</a:t>
            </a:r>
          </a:p>
          <a:p>
            <a:pPr algn="ctr"/>
            <a:r>
              <a:rPr lang="es-GT" sz="1200" dirty="0"/>
              <a:t>Árbol binario del ejemplo No. 1</a:t>
            </a:r>
          </a:p>
        </p:txBody>
      </p:sp>
    </p:spTree>
    <p:extLst>
      <p:ext uri="{BB962C8B-B14F-4D97-AF65-F5344CB8AC3E}">
        <p14:creationId xmlns:p14="http://schemas.microsoft.com/office/powerpoint/2010/main" val="282543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89"/>
            <a:ext cx="7639097" cy="913210"/>
          </a:xfrm>
        </p:spPr>
        <p:txBody>
          <a:bodyPr>
            <a:normAutofit/>
          </a:bodyPr>
          <a:lstStyle/>
          <a:p>
            <a:pPr algn="l"/>
            <a:r>
              <a:rPr lang="es-GT" sz="2400" dirty="0"/>
              <a:t>EJEMPLO # 1 CONTINUACIÓN…</a:t>
            </a:r>
            <a:endParaRPr lang="es-GT" sz="18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96621DA-5B28-4B29-81B7-8C1C8F94F94A}"/>
              </a:ext>
            </a:extLst>
          </p:cNvPr>
          <p:cNvSpPr txBox="1">
            <a:spLocks/>
          </p:cNvSpPr>
          <p:nvPr/>
        </p:nvSpPr>
        <p:spPr>
          <a:xfrm>
            <a:off x="2591289" y="1395326"/>
            <a:ext cx="8094908" cy="482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010" lvl="1" indent="0"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3E11A76-C624-42C3-86E6-CA6D08E7F8A5}"/>
              </a:ext>
            </a:extLst>
          </p:cNvPr>
          <p:cNvCxnSpPr>
            <a:cxnSpLocks/>
            <a:stCxn id="196" idx="7"/>
          </p:cNvCxnSpPr>
          <p:nvPr/>
        </p:nvCxnSpPr>
        <p:spPr>
          <a:xfrm flipV="1">
            <a:off x="4242008" y="3680313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CC2EF95-CF2C-4AF9-B9B0-0B87D4BDF7F2}"/>
              </a:ext>
            </a:extLst>
          </p:cNvPr>
          <p:cNvCxnSpPr>
            <a:cxnSpLocks/>
            <a:stCxn id="197" idx="1"/>
            <a:endCxn id="195" idx="5"/>
          </p:cNvCxnSpPr>
          <p:nvPr/>
        </p:nvCxnSpPr>
        <p:spPr>
          <a:xfrm flipH="1" flipV="1">
            <a:off x="4090421" y="2972018"/>
            <a:ext cx="463781" cy="63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ABADD194-6C2C-44F1-9CC0-3998E79ADCE2}"/>
              </a:ext>
            </a:extLst>
          </p:cNvPr>
          <p:cNvSpPr/>
          <p:nvPr/>
        </p:nvSpPr>
        <p:spPr>
          <a:xfrm>
            <a:off x="4011621" y="2890717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753C26C-0739-4210-AEFA-442CA67F61CC}"/>
              </a:ext>
            </a:extLst>
          </p:cNvPr>
          <p:cNvSpPr/>
          <p:nvPr/>
        </p:nvSpPr>
        <p:spPr>
          <a:xfrm>
            <a:off x="4163208" y="4063218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5B796AA-927C-42EE-B58C-EA7C08E75DD7}"/>
              </a:ext>
            </a:extLst>
          </p:cNvPr>
          <p:cNvSpPr/>
          <p:nvPr/>
        </p:nvSpPr>
        <p:spPr>
          <a:xfrm>
            <a:off x="4540682" y="3595106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2863084-DC11-49F6-872F-3F781534A814}"/>
                  </a:ext>
                </a:extLst>
              </p:cNvPr>
              <p:cNvSpPr txBox="1"/>
              <p:nvPr/>
            </p:nvSpPr>
            <p:spPr>
              <a:xfrm>
                <a:off x="3629156" y="3455166"/>
                <a:ext cx="285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2863084-DC11-49F6-872F-3F781534A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156" y="3455166"/>
                <a:ext cx="2857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F2BDCA8-115F-45FD-9B3D-7936465FC96E}"/>
                  </a:ext>
                </a:extLst>
              </p:cNvPr>
              <p:cNvSpPr txBox="1"/>
              <p:nvPr/>
            </p:nvSpPr>
            <p:spPr>
              <a:xfrm>
                <a:off x="4610950" y="3217583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F2BDCA8-115F-45FD-9B3D-7936465F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50" y="3217583"/>
                <a:ext cx="285750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F37A6BF-0E83-41FD-ADA2-ACC4555CA4CF}"/>
                  </a:ext>
                </a:extLst>
              </p:cNvPr>
              <p:cNvSpPr txBox="1"/>
              <p:nvPr/>
            </p:nvSpPr>
            <p:spPr>
              <a:xfrm>
                <a:off x="3661259" y="2777479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F37A6BF-0E83-41FD-ADA2-ACC4555CA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59" y="2777479"/>
                <a:ext cx="28575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>
            <a:extLst>
              <a:ext uri="{FF2B5EF4-FFF2-40B4-BE49-F238E27FC236}">
                <a16:creationId xmlns:a16="http://schemas.microsoft.com/office/drawing/2014/main" id="{C0D70D7D-6D88-4592-8206-7E7EEC52CDE8}"/>
              </a:ext>
            </a:extLst>
          </p:cNvPr>
          <p:cNvSpPr/>
          <p:nvPr/>
        </p:nvSpPr>
        <p:spPr>
          <a:xfrm>
            <a:off x="5962028" y="2836117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79AA38D-431C-4B7D-B9DF-C6468B23F0BA}"/>
                  </a:ext>
                </a:extLst>
              </p:cNvPr>
              <p:cNvSpPr txBox="1"/>
              <p:nvPr/>
            </p:nvSpPr>
            <p:spPr>
              <a:xfrm>
                <a:off x="5639040" y="2736828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79AA38D-431C-4B7D-B9DF-C6468B23F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040" y="2736828"/>
                <a:ext cx="28575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EA8E3BB-A8C4-4552-BD9B-70B3EF25BBDE}"/>
              </a:ext>
            </a:extLst>
          </p:cNvPr>
          <p:cNvGrpSpPr/>
          <p:nvPr/>
        </p:nvGrpSpPr>
        <p:grpSpPr>
          <a:xfrm>
            <a:off x="4090421" y="1980738"/>
            <a:ext cx="1885127" cy="910280"/>
            <a:chOff x="5260752" y="4032411"/>
            <a:chExt cx="1885127" cy="910280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E5D852A-1DE4-46C8-ADA0-7115065D6A65}"/>
                </a:ext>
              </a:extLst>
            </p:cNvPr>
            <p:cNvCxnSpPr>
              <a:cxnSpLocks/>
              <a:stCxn id="195" idx="7"/>
              <a:endCxn id="212" idx="3"/>
            </p:cNvCxnSpPr>
            <p:nvPr/>
          </p:nvCxnSpPr>
          <p:spPr>
            <a:xfrm flipV="1">
              <a:off x="5260752" y="4250753"/>
              <a:ext cx="883671" cy="691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499B2AE-D467-49DC-8825-76EF12D4702C}"/>
                </a:ext>
              </a:extLst>
            </p:cNvPr>
            <p:cNvCxnSpPr>
              <a:cxnSpLocks/>
              <a:stCxn id="170" idx="1"/>
              <a:endCxn id="212" idx="5"/>
            </p:cNvCxnSpPr>
            <p:nvPr/>
          </p:nvCxnSpPr>
          <p:spPr>
            <a:xfrm flipH="1" flipV="1">
              <a:off x="6209703" y="4250753"/>
              <a:ext cx="936176" cy="637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F6B9F224-18AC-45B7-9500-D1D9F5686F4D}"/>
                </a:ext>
              </a:extLst>
            </p:cNvPr>
            <p:cNvSpPr/>
            <p:nvPr/>
          </p:nvSpPr>
          <p:spPr>
            <a:xfrm>
              <a:off x="6130903" y="4169452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3FAAB22A-91E2-4EB0-8796-586EDB048E9D}"/>
                    </a:ext>
                  </a:extLst>
                </p:cNvPr>
                <p:cNvSpPr txBox="1"/>
                <p:nvPr/>
              </p:nvSpPr>
              <p:spPr>
                <a:xfrm>
                  <a:off x="5781281" y="4032411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3FAAB22A-91E2-4EB0-8796-586EDB048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281" y="4032411"/>
                  <a:ext cx="28575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9FF97E-24E5-4B82-8672-C142A55FA800}"/>
              </a:ext>
            </a:extLst>
          </p:cNvPr>
          <p:cNvGrpSpPr/>
          <p:nvPr/>
        </p:nvGrpSpPr>
        <p:grpSpPr>
          <a:xfrm>
            <a:off x="7570898" y="1830215"/>
            <a:ext cx="1846909" cy="1207415"/>
            <a:chOff x="2932075" y="1910079"/>
            <a:chExt cx="1846909" cy="1207415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816A94-3CAF-413A-A25D-30299E56ADBF}"/>
                </a:ext>
              </a:extLst>
            </p:cNvPr>
            <p:cNvCxnSpPr>
              <a:cxnSpLocks/>
              <a:stCxn id="120" idx="7"/>
              <a:endCxn id="119" idx="3"/>
            </p:cNvCxnSpPr>
            <p:nvPr/>
          </p:nvCxnSpPr>
          <p:spPr>
            <a:xfrm flipV="1">
              <a:off x="3409837" y="2297451"/>
              <a:ext cx="442013" cy="63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8C62950-4EC7-433F-9954-F9CA1F07C85F}"/>
                </a:ext>
              </a:extLst>
            </p:cNvPr>
            <p:cNvCxnSpPr>
              <a:cxnSpLocks/>
              <a:stCxn id="122" idx="1"/>
              <a:endCxn id="119" idx="5"/>
            </p:cNvCxnSpPr>
            <p:nvPr/>
          </p:nvCxnSpPr>
          <p:spPr>
            <a:xfrm flipH="1" flipV="1">
              <a:off x="3917130" y="2297451"/>
              <a:ext cx="463781" cy="63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F264B63-3D4B-4A6C-A02C-E3E0D5375394}"/>
                </a:ext>
              </a:extLst>
            </p:cNvPr>
            <p:cNvSpPr/>
            <p:nvPr/>
          </p:nvSpPr>
          <p:spPr>
            <a:xfrm>
              <a:off x="3838330" y="2216150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B5FC921-8C15-4BC5-9228-A80CE5D799B1}"/>
                </a:ext>
              </a:extLst>
            </p:cNvPr>
            <p:cNvSpPr/>
            <p:nvPr/>
          </p:nvSpPr>
          <p:spPr>
            <a:xfrm>
              <a:off x="3331037" y="2920539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5EC3E75-16D8-41C4-AFD7-0EFB55237D00}"/>
                </a:ext>
              </a:extLst>
            </p:cNvPr>
            <p:cNvSpPr/>
            <p:nvPr/>
          </p:nvSpPr>
          <p:spPr>
            <a:xfrm>
              <a:off x="4367391" y="2920539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D7EA9F6-3683-4FE5-B88B-A46294F165C0}"/>
                    </a:ext>
                  </a:extLst>
                </p:cNvPr>
                <p:cNvSpPr txBox="1"/>
                <p:nvPr/>
              </p:nvSpPr>
              <p:spPr>
                <a:xfrm>
                  <a:off x="2932075" y="2809717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s-GT" sz="16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D7EA9F6-3683-4FE5-B88B-A46294F16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075" y="2809717"/>
                  <a:ext cx="28575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8508F7-9D5B-462D-8BA6-87EB20642616}"/>
                    </a:ext>
                  </a:extLst>
                </p:cNvPr>
                <p:cNvSpPr txBox="1"/>
                <p:nvPr/>
              </p:nvSpPr>
              <p:spPr>
                <a:xfrm>
                  <a:off x="4493234" y="2670993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8508F7-9D5B-462D-8BA6-87EB20642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3234" y="2670993"/>
                  <a:ext cx="28575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D60C435-D1DD-4ECD-BD24-081899F25419}"/>
                    </a:ext>
                  </a:extLst>
                </p:cNvPr>
                <p:cNvSpPr txBox="1"/>
                <p:nvPr/>
              </p:nvSpPr>
              <p:spPr>
                <a:xfrm>
                  <a:off x="3929392" y="1910079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D60C435-D1DD-4ECD-BD24-081899F25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92" y="1910079"/>
                  <a:ext cx="28575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72889D-2F1A-49A5-9072-3993C6604711}"/>
              </a:ext>
            </a:extLst>
          </p:cNvPr>
          <p:cNvGrpSpPr/>
          <p:nvPr/>
        </p:nvGrpSpPr>
        <p:grpSpPr>
          <a:xfrm>
            <a:off x="5039372" y="980457"/>
            <a:ext cx="3451301" cy="1156130"/>
            <a:chOff x="4899518" y="1844775"/>
            <a:chExt cx="3451301" cy="115613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3F7A894-0B0F-4FEC-A936-E724B92BFC28}"/>
                </a:ext>
              </a:extLst>
            </p:cNvPr>
            <p:cNvCxnSpPr>
              <a:cxnSpLocks/>
              <a:stCxn id="212" idx="7"/>
              <a:endCxn id="66" idx="3"/>
            </p:cNvCxnSpPr>
            <p:nvPr/>
          </p:nvCxnSpPr>
          <p:spPr>
            <a:xfrm flipV="1">
              <a:off x="4899518" y="2110742"/>
              <a:ext cx="1754160" cy="871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1779F96-8CF1-4B35-A8CC-ED3C7DC323E0}"/>
                </a:ext>
              </a:extLst>
            </p:cNvPr>
            <p:cNvCxnSpPr>
              <a:cxnSpLocks/>
              <a:stCxn id="119" idx="1"/>
              <a:endCxn id="66" idx="5"/>
            </p:cNvCxnSpPr>
            <p:nvPr/>
          </p:nvCxnSpPr>
          <p:spPr>
            <a:xfrm flipH="1" flipV="1">
              <a:off x="6718958" y="2110742"/>
              <a:ext cx="1631861" cy="890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7AAD064-153E-493A-9908-A199CD852BF5}"/>
                </a:ext>
              </a:extLst>
            </p:cNvPr>
            <p:cNvSpPr/>
            <p:nvPr/>
          </p:nvSpPr>
          <p:spPr>
            <a:xfrm>
              <a:off x="6640158" y="2029441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811D11-45AD-4DDC-B760-E0F63240D9A3}"/>
                    </a:ext>
                  </a:extLst>
                </p:cNvPr>
                <p:cNvSpPr txBox="1"/>
                <p:nvPr/>
              </p:nvSpPr>
              <p:spPr>
                <a:xfrm>
                  <a:off x="6266226" y="1844775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811D11-45AD-4DDC-B760-E0F63240D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226" y="1844775"/>
                  <a:ext cx="285750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22261AEF-3038-4363-996D-388443301E3C}"/>
              </a:ext>
            </a:extLst>
          </p:cNvPr>
          <p:cNvSpPr/>
          <p:nvPr/>
        </p:nvSpPr>
        <p:spPr>
          <a:xfrm>
            <a:off x="4936568" y="4063218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B8E53B4-D973-468E-BBBF-7DA8A28FF6CB}"/>
              </a:ext>
            </a:extLst>
          </p:cNvPr>
          <p:cNvCxnSpPr>
            <a:cxnSpLocks/>
            <a:stCxn id="72" idx="1"/>
            <a:endCxn id="197" idx="5"/>
          </p:cNvCxnSpPr>
          <p:nvPr/>
        </p:nvCxnSpPr>
        <p:spPr>
          <a:xfrm flipH="1" flipV="1">
            <a:off x="4619482" y="3676407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A5B5DF-1ACD-4A81-8FAB-4FA064779126}"/>
                  </a:ext>
                </a:extLst>
              </p:cNvPr>
              <p:cNvSpPr txBox="1"/>
              <p:nvPr/>
            </p:nvSpPr>
            <p:spPr>
              <a:xfrm>
                <a:off x="3764423" y="3848984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A5B5DF-1ACD-4A81-8FAB-4FA06477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423" y="3848984"/>
                <a:ext cx="28575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C25175F-3900-49B3-9604-400EB88AE22D}"/>
                  </a:ext>
                </a:extLst>
              </p:cNvPr>
              <p:cNvSpPr txBox="1"/>
              <p:nvPr/>
            </p:nvSpPr>
            <p:spPr>
              <a:xfrm>
                <a:off x="5118919" y="3829745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C25175F-3900-49B3-9604-400EB88AE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19" y="3829745"/>
                <a:ext cx="285750" cy="307777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B7B9478-7358-4A2D-851E-C5857DA51CE3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9043042" y="2890717"/>
            <a:ext cx="463781" cy="63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BFE148A-7663-4D1A-A697-646F26A9F3A3}"/>
              </a:ext>
            </a:extLst>
          </p:cNvPr>
          <p:cNvSpPr/>
          <p:nvPr/>
        </p:nvSpPr>
        <p:spPr>
          <a:xfrm>
            <a:off x="9493303" y="3513805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76D25F3-D1E1-41D7-8B12-764ED80167B5}"/>
                  </a:ext>
                </a:extLst>
              </p:cNvPr>
              <p:cNvSpPr txBox="1"/>
              <p:nvPr/>
            </p:nvSpPr>
            <p:spPr>
              <a:xfrm>
                <a:off x="9663243" y="3333528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76D25F3-D1E1-41D7-8B12-764ED8016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243" y="3333528"/>
                <a:ext cx="285750" cy="307777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7506169-28F5-42F2-BDA7-4B9F36BBA8C8}"/>
              </a:ext>
            </a:extLst>
          </p:cNvPr>
          <p:cNvCxnSpPr>
            <a:cxnSpLocks/>
            <a:stCxn id="85" idx="7"/>
          </p:cNvCxnSpPr>
          <p:nvPr/>
        </p:nvCxnSpPr>
        <p:spPr>
          <a:xfrm flipV="1">
            <a:off x="8177221" y="3607201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5169FE0-EBB3-4D3A-9ADE-E6B4F647AD96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8025634" y="2898906"/>
            <a:ext cx="463781" cy="63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C26118D-FC63-4301-9593-268BE44D1FAE}"/>
              </a:ext>
            </a:extLst>
          </p:cNvPr>
          <p:cNvSpPr/>
          <p:nvPr/>
        </p:nvSpPr>
        <p:spPr>
          <a:xfrm>
            <a:off x="8098421" y="3990106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B7B463D-24C8-48EC-B615-D93414760A74}"/>
              </a:ext>
            </a:extLst>
          </p:cNvPr>
          <p:cNvSpPr/>
          <p:nvPr/>
        </p:nvSpPr>
        <p:spPr>
          <a:xfrm>
            <a:off x="8475895" y="3521994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EA8B1-9238-4A1D-A7D5-577306A47E45}"/>
                  </a:ext>
                </a:extLst>
              </p:cNvPr>
              <p:cNvSpPr txBox="1"/>
              <p:nvPr/>
            </p:nvSpPr>
            <p:spPr>
              <a:xfrm>
                <a:off x="8037639" y="3338591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EA8B1-9238-4A1D-A7D5-577306A47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639" y="3338591"/>
                <a:ext cx="285750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CD82FF-EE42-443E-8B7C-A293B46D3B2C}"/>
                  </a:ext>
                </a:extLst>
              </p:cNvPr>
              <p:cNvSpPr txBox="1"/>
              <p:nvPr/>
            </p:nvSpPr>
            <p:spPr>
              <a:xfrm>
                <a:off x="7739884" y="3809349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CD82FF-EE42-443E-8B7C-A293B46D3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884" y="3809349"/>
                <a:ext cx="28575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D808323-4241-4A36-AA5F-C8AF1AEF7E78}"/>
              </a:ext>
            </a:extLst>
          </p:cNvPr>
          <p:cNvCxnSpPr>
            <a:cxnSpLocks/>
            <a:stCxn id="90" idx="7"/>
          </p:cNvCxnSpPr>
          <p:nvPr/>
        </p:nvCxnSpPr>
        <p:spPr>
          <a:xfrm flipV="1">
            <a:off x="9198527" y="3587784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D6E6C51-8DE9-48BC-BA94-FC5D53A58546}"/>
              </a:ext>
            </a:extLst>
          </p:cNvPr>
          <p:cNvSpPr/>
          <p:nvPr/>
        </p:nvSpPr>
        <p:spPr>
          <a:xfrm>
            <a:off x="9119727" y="3970689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7EB9414-C469-4107-A68C-5DEC8BE00E03}"/>
              </a:ext>
            </a:extLst>
          </p:cNvPr>
          <p:cNvSpPr/>
          <p:nvPr/>
        </p:nvSpPr>
        <p:spPr>
          <a:xfrm>
            <a:off x="9876903" y="3970689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0AD301-4D79-4710-86A8-74D16C1C0331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9559817" y="3583878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253D57F-AABB-4A3C-A1CA-7ACFF02068AB}"/>
                  </a:ext>
                </a:extLst>
              </p:cNvPr>
              <p:cNvSpPr txBox="1"/>
              <p:nvPr/>
            </p:nvSpPr>
            <p:spPr>
              <a:xfrm>
                <a:off x="8846307" y="3848983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253D57F-AABB-4A3C-A1CA-7ACFF0206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07" y="3848983"/>
                <a:ext cx="28575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BEB538-3081-4B94-83EE-C206448DBC86}"/>
                  </a:ext>
                </a:extLst>
              </p:cNvPr>
              <p:cNvSpPr txBox="1"/>
              <p:nvPr/>
            </p:nvSpPr>
            <p:spPr>
              <a:xfrm>
                <a:off x="10008325" y="3816800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BEB538-3081-4B94-83EE-C206448DB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8325" y="3816800"/>
                <a:ext cx="28575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689883-6563-4B37-8173-338C394AABCB}"/>
              </a:ext>
            </a:extLst>
          </p:cNvPr>
          <p:cNvCxnSpPr>
            <a:cxnSpLocks/>
            <a:stCxn id="96" idx="7"/>
          </p:cNvCxnSpPr>
          <p:nvPr/>
        </p:nvCxnSpPr>
        <p:spPr>
          <a:xfrm flipV="1">
            <a:off x="8813831" y="4048517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CBFD497D-6A96-45F5-8CC4-CC0DEFDAE95D}"/>
              </a:ext>
            </a:extLst>
          </p:cNvPr>
          <p:cNvSpPr/>
          <p:nvPr/>
        </p:nvSpPr>
        <p:spPr>
          <a:xfrm>
            <a:off x="8735031" y="4431422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7C62D16-D7E9-424D-8FAD-D3F7D1AF2A14}"/>
              </a:ext>
            </a:extLst>
          </p:cNvPr>
          <p:cNvSpPr/>
          <p:nvPr/>
        </p:nvSpPr>
        <p:spPr>
          <a:xfrm>
            <a:off x="9508391" y="4431422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853C56A-8D48-464A-BC12-A73EB024CD2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191305" y="4044611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DF55731-3D5D-4CF0-BD58-1C59C26DA71A}"/>
                  </a:ext>
                </a:extLst>
              </p:cNvPr>
              <p:cNvSpPr txBox="1"/>
              <p:nvPr/>
            </p:nvSpPr>
            <p:spPr>
              <a:xfrm>
                <a:off x="8477795" y="4309716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DF55731-3D5D-4CF0-BD58-1C59C26D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795" y="4309716"/>
                <a:ext cx="28575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A995DE-8090-43EA-9581-B3AFEB661901}"/>
                  </a:ext>
                </a:extLst>
              </p:cNvPr>
              <p:cNvSpPr txBox="1"/>
              <p:nvPr/>
            </p:nvSpPr>
            <p:spPr>
              <a:xfrm>
                <a:off x="9639813" y="4277533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A995DE-8090-43EA-9581-B3AFEB661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813" y="4277533"/>
                <a:ext cx="28575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>
            <a:extLst>
              <a:ext uri="{FF2B5EF4-FFF2-40B4-BE49-F238E27FC236}">
                <a16:creationId xmlns:a16="http://schemas.microsoft.com/office/drawing/2014/main" id="{EF5B34B9-D0F5-4E25-B4D1-CBF8A3AF92A2}"/>
              </a:ext>
            </a:extLst>
          </p:cNvPr>
          <p:cNvSpPr/>
          <p:nvPr/>
        </p:nvSpPr>
        <p:spPr>
          <a:xfrm>
            <a:off x="4547087" y="4500348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0BBAC6D-9D20-4A5E-BA5A-F00B7AB52C5E}"/>
              </a:ext>
            </a:extLst>
          </p:cNvPr>
          <p:cNvCxnSpPr>
            <a:cxnSpLocks/>
            <a:stCxn id="101" idx="1"/>
          </p:cNvCxnSpPr>
          <p:nvPr/>
        </p:nvCxnSpPr>
        <p:spPr>
          <a:xfrm flipH="1" flipV="1">
            <a:off x="4230001" y="4113537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1935127-12E9-46E6-8B87-3A537B692878}"/>
                  </a:ext>
                </a:extLst>
              </p:cNvPr>
              <p:cNvSpPr txBox="1"/>
              <p:nvPr/>
            </p:nvSpPr>
            <p:spPr>
              <a:xfrm>
                <a:off x="4678509" y="4346459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1935127-12E9-46E6-8B87-3A537B69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509" y="4346459"/>
                <a:ext cx="285750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D6CF2C-84D6-4F8B-B3CD-A9AB045B87D2}"/>
              </a:ext>
            </a:extLst>
          </p:cNvPr>
          <p:cNvCxnSpPr>
            <a:cxnSpLocks/>
            <a:stCxn id="105" idx="7"/>
            <a:endCxn id="101" idx="3"/>
          </p:cNvCxnSpPr>
          <p:nvPr/>
        </p:nvCxnSpPr>
        <p:spPr>
          <a:xfrm flipV="1">
            <a:off x="4237770" y="4581649"/>
            <a:ext cx="322837" cy="372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54BFE3CF-FBCD-451E-BAAF-2E82DB6DA6AC}"/>
              </a:ext>
            </a:extLst>
          </p:cNvPr>
          <p:cNvSpPr/>
          <p:nvPr/>
        </p:nvSpPr>
        <p:spPr>
          <a:xfrm>
            <a:off x="4158970" y="4940291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4D9FFE3-243E-44D9-B7E0-1772E1847EC3}"/>
              </a:ext>
            </a:extLst>
          </p:cNvPr>
          <p:cNvSpPr/>
          <p:nvPr/>
        </p:nvSpPr>
        <p:spPr>
          <a:xfrm>
            <a:off x="4908054" y="4940291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7D3C2D-9DFC-45A6-B727-30E54966DA13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4590968" y="4553480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453825-4C69-496A-9D66-9E8084EE0257}"/>
                  </a:ext>
                </a:extLst>
              </p:cNvPr>
              <p:cNvSpPr txBox="1"/>
              <p:nvPr/>
            </p:nvSpPr>
            <p:spPr>
              <a:xfrm>
                <a:off x="3877458" y="4818585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453825-4C69-496A-9D66-9E8084EE0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458" y="4818585"/>
                <a:ext cx="28575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BCDAA7-D13B-4AA2-8855-44FF20F6243E}"/>
                  </a:ext>
                </a:extLst>
              </p:cNvPr>
              <p:cNvSpPr txBox="1"/>
              <p:nvPr/>
            </p:nvSpPr>
            <p:spPr>
              <a:xfrm>
                <a:off x="5039476" y="4786402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BCDAA7-D13B-4AA2-8855-44FF20F6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476" y="4786402"/>
                <a:ext cx="28575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37B86ED-CABD-44F0-BDF2-81A6342B212B}"/>
              </a:ext>
            </a:extLst>
          </p:cNvPr>
          <p:cNvCxnSpPr>
            <a:cxnSpLocks/>
            <a:stCxn id="114" idx="7"/>
          </p:cNvCxnSpPr>
          <p:nvPr/>
        </p:nvCxnSpPr>
        <p:spPr>
          <a:xfrm flipV="1">
            <a:off x="3843006" y="5027314"/>
            <a:ext cx="322837" cy="372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5EBE0500-BAFA-4755-86F7-BC8B0D788E36}"/>
              </a:ext>
            </a:extLst>
          </p:cNvPr>
          <p:cNvSpPr/>
          <p:nvPr/>
        </p:nvSpPr>
        <p:spPr>
          <a:xfrm>
            <a:off x="3764206" y="5385956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947DD8A-939E-4280-B074-BAA999D0C933}"/>
                  </a:ext>
                </a:extLst>
              </p:cNvPr>
              <p:cNvSpPr txBox="1"/>
              <p:nvPr/>
            </p:nvSpPr>
            <p:spPr>
              <a:xfrm>
                <a:off x="3482694" y="5264250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947DD8A-939E-4280-B074-BAA999D0C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94" y="5264250"/>
                <a:ext cx="28575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7E0CC5-B097-4BF9-B033-B98E7EF61450}"/>
                  </a:ext>
                </a:extLst>
              </p:cNvPr>
              <p:cNvSpPr txBox="1"/>
              <p:nvPr/>
            </p:nvSpPr>
            <p:spPr>
              <a:xfrm>
                <a:off x="4090421" y="5469621"/>
                <a:ext cx="6336469" cy="8617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buAutoNum type="alphaUcPeriod"/>
                </a:pPr>
                <a:r>
                  <a:rPr lang="es-GT" sz="2000" b="1" dirty="0">
                    <a:solidFill>
                      <a:srgbClr val="F7F7C9"/>
                    </a:solidFill>
                  </a:rPr>
                  <a:t>RECORRIDO EN ORDEN PREVIO:</a:t>
                </a:r>
              </a:p>
              <a:p>
                <a:pPr algn="ctr"/>
                <a:endParaRPr lang="es-GT" sz="1000" b="1" dirty="0">
                  <a:solidFill>
                    <a:srgbClr val="F7F7C9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7F7C9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GT" sz="1600" dirty="0">
                  <a:solidFill>
                    <a:srgbClr val="F7F7C9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7E0CC5-B097-4BF9-B033-B98E7EF61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421" y="5469621"/>
                <a:ext cx="6336469" cy="861774"/>
              </a:xfrm>
              <a:prstGeom prst="rect">
                <a:avLst/>
              </a:prstGeom>
              <a:blipFill>
                <a:blip r:embed="rId24"/>
                <a:stretch>
                  <a:fillRect t="-2083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47842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89"/>
            <a:ext cx="7639097" cy="913210"/>
          </a:xfrm>
        </p:spPr>
        <p:txBody>
          <a:bodyPr>
            <a:normAutofit/>
          </a:bodyPr>
          <a:lstStyle/>
          <a:p>
            <a:pPr algn="l"/>
            <a:r>
              <a:rPr lang="es-GT" sz="2400" dirty="0"/>
              <a:t>EJEMPLO # 1 CONTINUACIÓN…</a:t>
            </a:r>
            <a:endParaRPr lang="es-GT" sz="18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96621DA-5B28-4B29-81B7-8C1C8F94F94A}"/>
              </a:ext>
            </a:extLst>
          </p:cNvPr>
          <p:cNvSpPr txBox="1">
            <a:spLocks/>
          </p:cNvSpPr>
          <p:nvPr/>
        </p:nvSpPr>
        <p:spPr>
          <a:xfrm>
            <a:off x="2591289" y="1395326"/>
            <a:ext cx="8094908" cy="482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010" lvl="1" indent="0"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3E11A76-C624-42C3-86E6-CA6D08E7F8A5}"/>
              </a:ext>
            </a:extLst>
          </p:cNvPr>
          <p:cNvCxnSpPr>
            <a:cxnSpLocks/>
            <a:stCxn id="196" idx="7"/>
          </p:cNvCxnSpPr>
          <p:nvPr/>
        </p:nvCxnSpPr>
        <p:spPr>
          <a:xfrm flipV="1">
            <a:off x="4242008" y="3680313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CC2EF95-CF2C-4AF9-B9B0-0B87D4BDF7F2}"/>
              </a:ext>
            </a:extLst>
          </p:cNvPr>
          <p:cNvCxnSpPr>
            <a:cxnSpLocks/>
            <a:stCxn id="197" idx="1"/>
            <a:endCxn id="195" idx="5"/>
          </p:cNvCxnSpPr>
          <p:nvPr/>
        </p:nvCxnSpPr>
        <p:spPr>
          <a:xfrm flipH="1" flipV="1">
            <a:off x="4090421" y="2972018"/>
            <a:ext cx="463781" cy="63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ABADD194-6C2C-44F1-9CC0-3998E79ADCE2}"/>
              </a:ext>
            </a:extLst>
          </p:cNvPr>
          <p:cNvSpPr/>
          <p:nvPr/>
        </p:nvSpPr>
        <p:spPr>
          <a:xfrm>
            <a:off x="4011621" y="2890717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753C26C-0739-4210-AEFA-442CA67F61CC}"/>
              </a:ext>
            </a:extLst>
          </p:cNvPr>
          <p:cNvSpPr/>
          <p:nvPr/>
        </p:nvSpPr>
        <p:spPr>
          <a:xfrm>
            <a:off x="4163208" y="4063218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5B796AA-927C-42EE-B58C-EA7C08E75DD7}"/>
              </a:ext>
            </a:extLst>
          </p:cNvPr>
          <p:cNvSpPr/>
          <p:nvPr/>
        </p:nvSpPr>
        <p:spPr>
          <a:xfrm>
            <a:off x="4540682" y="3595106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2863084-DC11-49F6-872F-3F781534A814}"/>
                  </a:ext>
                </a:extLst>
              </p:cNvPr>
              <p:cNvSpPr txBox="1"/>
              <p:nvPr/>
            </p:nvSpPr>
            <p:spPr>
              <a:xfrm>
                <a:off x="3629156" y="3455166"/>
                <a:ext cx="285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2863084-DC11-49F6-872F-3F781534A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156" y="3455166"/>
                <a:ext cx="2857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F2BDCA8-115F-45FD-9B3D-7936465FC96E}"/>
                  </a:ext>
                </a:extLst>
              </p:cNvPr>
              <p:cNvSpPr txBox="1"/>
              <p:nvPr/>
            </p:nvSpPr>
            <p:spPr>
              <a:xfrm>
                <a:off x="4610950" y="3217583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F2BDCA8-115F-45FD-9B3D-7936465F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50" y="3217583"/>
                <a:ext cx="285750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F37A6BF-0E83-41FD-ADA2-ACC4555CA4CF}"/>
                  </a:ext>
                </a:extLst>
              </p:cNvPr>
              <p:cNvSpPr txBox="1"/>
              <p:nvPr/>
            </p:nvSpPr>
            <p:spPr>
              <a:xfrm>
                <a:off x="3661259" y="2777479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F37A6BF-0E83-41FD-ADA2-ACC4555CA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59" y="2777479"/>
                <a:ext cx="28575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>
            <a:extLst>
              <a:ext uri="{FF2B5EF4-FFF2-40B4-BE49-F238E27FC236}">
                <a16:creationId xmlns:a16="http://schemas.microsoft.com/office/drawing/2014/main" id="{C0D70D7D-6D88-4592-8206-7E7EEC52CDE8}"/>
              </a:ext>
            </a:extLst>
          </p:cNvPr>
          <p:cNvSpPr/>
          <p:nvPr/>
        </p:nvSpPr>
        <p:spPr>
          <a:xfrm>
            <a:off x="5962028" y="2836117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79AA38D-431C-4B7D-B9DF-C6468B23F0BA}"/>
                  </a:ext>
                </a:extLst>
              </p:cNvPr>
              <p:cNvSpPr txBox="1"/>
              <p:nvPr/>
            </p:nvSpPr>
            <p:spPr>
              <a:xfrm>
                <a:off x="5639040" y="2736828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79AA38D-431C-4B7D-B9DF-C6468B23F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040" y="2736828"/>
                <a:ext cx="28575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EA8E3BB-A8C4-4552-BD9B-70B3EF25BBDE}"/>
              </a:ext>
            </a:extLst>
          </p:cNvPr>
          <p:cNvGrpSpPr/>
          <p:nvPr/>
        </p:nvGrpSpPr>
        <p:grpSpPr>
          <a:xfrm>
            <a:off x="4090421" y="1980738"/>
            <a:ext cx="1885127" cy="910280"/>
            <a:chOff x="5260752" y="4032411"/>
            <a:chExt cx="1885127" cy="910280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E5D852A-1DE4-46C8-ADA0-7115065D6A65}"/>
                </a:ext>
              </a:extLst>
            </p:cNvPr>
            <p:cNvCxnSpPr>
              <a:cxnSpLocks/>
              <a:stCxn id="195" idx="7"/>
              <a:endCxn id="212" idx="3"/>
            </p:cNvCxnSpPr>
            <p:nvPr/>
          </p:nvCxnSpPr>
          <p:spPr>
            <a:xfrm flipV="1">
              <a:off x="5260752" y="4250753"/>
              <a:ext cx="883671" cy="691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499B2AE-D467-49DC-8825-76EF12D4702C}"/>
                </a:ext>
              </a:extLst>
            </p:cNvPr>
            <p:cNvCxnSpPr>
              <a:cxnSpLocks/>
              <a:stCxn id="170" idx="1"/>
              <a:endCxn id="212" idx="5"/>
            </p:cNvCxnSpPr>
            <p:nvPr/>
          </p:nvCxnSpPr>
          <p:spPr>
            <a:xfrm flipH="1" flipV="1">
              <a:off x="6209703" y="4250753"/>
              <a:ext cx="936176" cy="637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F6B9F224-18AC-45B7-9500-D1D9F5686F4D}"/>
                </a:ext>
              </a:extLst>
            </p:cNvPr>
            <p:cNvSpPr/>
            <p:nvPr/>
          </p:nvSpPr>
          <p:spPr>
            <a:xfrm>
              <a:off x="6130903" y="4169452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3FAAB22A-91E2-4EB0-8796-586EDB048E9D}"/>
                    </a:ext>
                  </a:extLst>
                </p:cNvPr>
                <p:cNvSpPr txBox="1"/>
                <p:nvPr/>
              </p:nvSpPr>
              <p:spPr>
                <a:xfrm>
                  <a:off x="5781281" y="4032411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3FAAB22A-91E2-4EB0-8796-586EDB048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281" y="4032411"/>
                  <a:ext cx="28575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9FF97E-24E5-4B82-8672-C142A55FA800}"/>
              </a:ext>
            </a:extLst>
          </p:cNvPr>
          <p:cNvGrpSpPr/>
          <p:nvPr/>
        </p:nvGrpSpPr>
        <p:grpSpPr>
          <a:xfrm>
            <a:off x="7570898" y="1830215"/>
            <a:ext cx="1846909" cy="1207415"/>
            <a:chOff x="2932075" y="1910079"/>
            <a:chExt cx="1846909" cy="1207415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816A94-3CAF-413A-A25D-30299E56ADBF}"/>
                </a:ext>
              </a:extLst>
            </p:cNvPr>
            <p:cNvCxnSpPr>
              <a:cxnSpLocks/>
              <a:stCxn id="120" idx="7"/>
              <a:endCxn id="119" idx="3"/>
            </p:cNvCxnSpPr>
            <p:nvPr/>
          </p:nvCxnSpPr>
          <p:spPr>
            <a:xfrm flipV="1">
              <a:off x="3409837" y="2297451"/>
              <a:ext cx="442013" cy="63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8C62950-4EC7-433F-9954-F9CA1F07C85F}"/>
                </a:ext>
              </a:extLst>
            </p:cNvPr>
            <p:cNvCxnSpPr>
              <a:cxnSpLocks/>
              <a:stCxn id="122" idx="1"/>
              <a:endCxn id="119" idx="5"/>
            </p:cNvCxnSpPr>
            <p:nvPr/>
          </p:nvCxnSpPr>
          <p:spPr>
            <a:xfrm flipH="1" flipV="1">
              <a:off x="3917130" y="2297451"/>
              <a:ext cx="463781" cy="63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F264B63-3D4B-4A6C-A02C-E3E0D5375394}"/>
                </a:ext>
              </a:extLst>
            </p:cNvPr>
            <p:cNvSpPr/>
            <p:nvPr/>
          </p:nvSpPr>
          <p:spPr>
            <a:xfrm>
              <a:off x="3838330" y="2216150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B5FC921-8C15-4BC5-9228-A80CE5D799B1}"/>
                </a:ext>
              </a:extLst>
            </p:cNvPr>
            <p:cNvSpPr/>
            <p:nvPr/>
          </p:nvSpPr>
          <p:spPr>
            <a:xfrm>
              <a:off x="3331037" y="2920539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5EC3E75-16D8-41C4-AFD7-0EFB55237D00}"/>
                </a:ext>
              </a:extLst>
            </p:cNvPr>
            <p:cNvSpPr/>
            <p:nvPr/>
          </p:nvSpPr>
          <p:spPr>
            <a:xfrm>
              <a:off x="4367391" y="2920539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D7EA9F6-3683-4FE5-B88B-A46294F165C0}"/>
                    </a:ext>
                  </a:extLst>
                </p:cNvPr>
                <p:cNvSpPr txBox="1"/>
                <p:nvPr/>
              </p:nvSpPr>
              <p:spPr>
                <a:xfrm>
                  <a:off x="2932075" y="2809717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s-GT" sz="16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D7EA9F6-3683-4FE5-B88B-A46294F16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075" y="2809717"/>
                  <a:ext cx="28575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8508F7-9D5B-462D-8BA6-87EB20642616}"/>
                    </a:ext>
                  </a:extLst>
                </p:cNvPr>
                <p:cNvSpPr txBox="1"/>
                <p:nvPr/>
              </p:nvSpPr>
              <p:spPr>
                <a:xfrm>
                  <a:off x="4493234" y="2670993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8508F7-9D5B-462D-8BA6-87EB20642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3234" y="2670993"/>
                  <a:ext cx="28575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D60C435-D1DD-4ECD-BD24-081899F25419}"/>
                    </a:ext>
                  </a:extLst>
                </p:cNvPr>
                <p:cNvSpPr txBox="1"/>
                <p:nvPr/>
              </p:nvSpPr>
              <p:spPr>
                <a:xfrm>
                  <a:off x="3929392" y="1910079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D60C435-D1DD-4ECD-BD24-081899F25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92" y="1910079"/>
                  <a:ext cx="28575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72889D-2F1A-49A5-9072-3993C6604711}"/>
              </a:ext>
            </a:extLst>
          </p:cNvPr>
          <p:cNvGrpSpPr/>
          <p:nvPr/>
        </p:nvGrpSpPr>
        <p:grpSpPr>
          <a:xfrm>
            <a:off x="5039372" y="980457"/>
            <a:ext cx="3451301" cy="1156130"/>
            <a:chOff x="4899518" y="1844775"/>
            <a:chExt cx="3451301" cy="115613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3F7A894-0B0F-4FEC-A936-E724B92BFC28}"/>
                </a:ext>
              </a:extLst>
            </p:cNvPr>
            <p:cNvCxnSpPr>
              <a:cxnSpLocks/>
              <a:stCxn id="212" idx="7"/>
              <a:endCxn id="66" idx="3"/>
            </p:cNvCxnSpPr>
            <p:nvPr/>
          </p:nvCxnSpPr>
          <p:spPr>
            <a:xfrm flipV="1">
              <a:off x="4899518" y="2110742"/>
              <a:ext cx="1754160" cy="871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1779F96-8CF1-4B35-A8CC-ED3C7DC323E0}"/>
                </a:ext>
              </a:extLst>
            </p:cNvPr>
            <p:cNvCxnSpPr>
              <a:cxnSpLocks/>
              <a:stCxn id="119" idx="1"/>
              <a:endCxn id="66" idx="5"/>
            </p:cNvCxnSpPr>
            <p:nvPr/>
          </p:nvCxnSpPr>
          <p:spPr>
            <a:xfrm flipH="1" flipV="1">
              <a:off x="6718958" y="2110742"/>
              <a:ext cx="1631861" cy="890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7AAD064-153E-493A-9908-A199CD852BF5}"/>
                </a:ext>
              </a:extLst>
            </p:cNvPr>
            <p:cNvSpPr/>
            <p:nvPr/>
          </p:nvSpPr>
          <p:spPr>
            <a:xfrm>
              <a:off x="6640158" y="2029441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811D11-45AD-4DDC-B760-E0F63240D9A3}"/>
                    </a:ext>
                  </a:extLst>
                </p:cNvPr>
                <p:cNvSpPr txBox="1"/>
                <p:nvPr/>
              </p:nvSpPr>
              <p:spPr>
                <a:xfrm>
                  <a:off x="6266226" y="1844775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811D11-45AD-4DDC-B760-E0F63240D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226" y="1844775"/>
                  <a:ext cx="285750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22261AEF-3038-4363-996D-388443301E3C}"/>
              </a:ext>
            </a:extLst>
          </p:cNvPr>
          <p:cNvSpPr/>
          <p:nvPr/>
        </p:nvSpPr>
        <p:spPr>
          <a:xfrm>
            <a:off x="4936568" y="4063218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B8E53B4-D973-468E-BBBF-7DA8A28FF6CB}"/>
              </a:ext>
            </a:extLst>
          </p:cNvPr>
          <p:cNvCxnSpPr>
            <a:cxnSpLocks/>
            <a:stCxn id="72" idx="1"/>
            <a:endCxn id="197" idx="5"/>
          </p:cNvCxnSpPr>
          <p:nvPr/>
        </p:nvCxnSpPr>
        <p:spPr>
          <a:xfrm flipH="1" flipV="1">
            <a:off x="4619482" y="3676407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A5B5DF-1ACD-4A81-8FAB-4FA064779126}"/>
                  </a:ext>
                </a:extLst>
              </p:cNvPr>
              <p:cNvSpPr txBox="1"/>
              <p:nvPr/>
            </p:nvSpPr>
            <p:spPr>
              <a:xfrm>
                <a:off x="3764423" y="3848984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A5B5DF-1ACD-4A81-8FAB-4FA06477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423" y="3848984"/>
                <a:ext cx="28575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C25175F-3900-49B3-9604-400EB88AE22D}"/>
                  </a:ext>
                </a:extLst>
              </p:cNvPr>
              <p:cNvSpPr txBox="1"/>
              <p:nvPr/>
            </p:nvSpPr>
            <p:spPr>
              <a:xfrm>
                <a:off x="5118919" y="3829745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C25175F-3900-49B3-9604-400EB88AE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19" y="3829745"/>
                <a:ext cx="285750" cy="307777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B7B9478-7358-4A2D-851E-C5857DA51CE3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9043042" y="2890717"/>
            <a:ext cx="463781" cy="63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BFE148A-7663-4D1A-A697-646F26A9F3A3}"/>
              </a:ext>
            </a:extLst>
          </p:cNvPr>
          <p:cNvSpPr/>
          <p:nvPr/>
        </p:nvSpPr>
        <p:spPr>
          <a:xfrm>
            <a:off x="9493303" y="3513805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76D25F3-D1E1-41D7-8B12-764ED80167B5}"/>
                  </a:ext>
                </a:extLst>
              </p:cNvPr>
              <p:cNvSpPr txBox="1"/>
              <p:nvPr/>
            </p:nvSpPr>
            <p:spPr>
              <a:xfrm>
                <a:off x="9663243" y="3333528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76D25F3-D1E1-41D7-8B12-764ED8016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243" y="3333528"/>
                <a:ext cx="285750" cy="307777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7506169-28F5-42F2-BDA7-4B9F36BBA8C8}"/>
              </a:ext>
            </a:extLst>
          </p:cNvPr>
          <p:cNvCxnSpPr>
            <a:cxnSpLocks/>
            <a:stCxn id="85" idx="7"/>
          </p:cNvCxnSpPr>
          <p:nvPr/>
        </p:nvCxnSpPr>
        <p:spPr>
          <a:xfrm flipV="1">
            <a:off x="8177221" y="3607201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5169FE0-EBB3-4D3A-9ADE-E6B4F647AD96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8025634" y="2898906"/>
            <a:ext cx="463781" cy="63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C26118D-FC63-4301-9593-268BE44D1FAE}"/>
              </a:ext>
            </a:extLst>
          </p:cNvPr>
          <p:cNvSpPr/>
          <p:nvPr/>
        </p:nvSpPr>
        <p:spPr>
          <a:xfrm>
            <a:off x="8098421" y="3990106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B7B463D-24C8-48EC-B615-D93414760A74}"/>
              </a:ext>
            </a:extLst>
          </p:cNvPr>
          <p:cNvSpPr/>
          <p:nvPr/>
        </p:nvSpPr>
        <p:spPr>
          <a:xfrm>
            <a:off x="8475895" y="3521994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EA8B1-9238-4A1D-A7D5-577306A47E45}"/>
                  </a:ext>
                </a:extLst>
              </p:cNvPr>
              <p:cNvSpPr txBox="1"/>
              <p:nvPr/>
            </p:nvSpPr>
            <p:spPr>
              <a:xfrm>
                <a:off x="8037639" y="3338591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EA8B1-9238-4A1D-A7D5-577306A47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639" y="3338591"/>
                <a:ext cx="285750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CD82FF-EE42-443E-8B7C-A293B46D3B2C}"/>
                  </a:ext>
                </a:extLst>
              </p:cNvPr>
              <p:cNvSpPr txBox="1"/>
              <p:nvPr/>
            </p:nvSpPr>
            <p:spPr>
              <a:xfrm>
                <a:off x="7739884" y="3809349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CD82FF-EE42-443E-8B7C-A293B46D3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884" y="3809349"/>
                <a:ext cx="28575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D808323-4241-4A36-AA5F-C8AF1AEF7E78}"/>
              </a:ext>
            </a:extLst>
          </p:cNvPr>
          <p:cNvCxnSpPr>
            <a:cxnSpLocks/>
            <a:stCxn id="90" idx="7"/>
          </p:cNvCxnSpPr>
          <p:nvPr/>
        </p:nvCxnSpPr>
        <p:spPr>
          <a:xfrm flipV="1">
            <a:off x="9198527" y="3587784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D6E6C51-8DE9-48BC-BA94-FC5D53A58546}"/>
              </a:ext>
            </a:extLst>
          </p:cNvPr>
          <p:cNvSpPr/>
          <p:nvPr/>
        </p:nvSpPr>
        <p:spPr>
          <a:xfrm>
            <a:off x="9119727" y="3970689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7EB9414-C469-4107-A68C-5DEC8BE00E03}"/>
              </a:ext>
            </a:extLst>
          </p:cNvPr>
          <p:cNvSpPr/>
          <p:nvPr/>
        </p:nvSpPr>
        <p:spPr>
          <a:xfrm>
            <a:off x="9876903" y="3970689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0AD301-4D79-4710-86A8-74D16C1C0331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9559817" y="3583878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253D57F-AABB-4A3C-A1CA-7ACFF02068AB}"/>
                  </a:ext>
                </a:extLst>
              </p:cNvPr>
              <p:cNvSpPr txBox="1"/>
              <p:nvPr/>
            </p:nvSpPr>
            <p:spPr>
              <a:xfrm>
                <a:off x="8846307" y="3848983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253D57F-AABB-4A3C-A1CA-7ACFF0206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07" y="3848983"/>
                <a:ext cx="28575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BEB538-3081-4B94-83EE-C206448DBC86}"/>
                  </a:ext>
                </a:extLst>
              </p:cNvPr>
              <p:cNvSpPr txBox="1"/>
              <p:nvPr/>
            </p:nvSpPr>
            <p:spPr>
              <a:xfrm>
                <a:off x="10008325" y="3816800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BEB538-3081-4B94-83EE-C206448DB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8325" y="3816800"/>
                <a:ext cx="28575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689883-6563-4B37-8173-338C394AABCB}"/>
              </a:ext>
            </a:extLst>
          </p:cNvPr>
          <p:cNvCxnSpPr>
            <a:cxnSpLocks/>
            <a:stCxn id="96" idx="7"/>
          </p:cNvCxnSpPr>
          <p:nvPr/>
        </p:nvCxnSpPr>
        <p:spPr>
          <a:xfrm flipV="1">
            <a:off x="8813831" y="4048517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CBFD497D-6A96-45F5-8CC4-CC0DEFDAE95D}"/>
              </a:ext>
            </a:extLst>
          </p:cNvPr>
          <p:cNvSpPr/>
          <p:nvPr/>
        </p:nvSpPr>
        <p:spPr>
          <a:xfrm>
            <a:off x="8735031" y="4431422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7C62D16-D7E9-424D-8FAD-D3F7D1AF2A14}"/>
              </a:ext>
            </a:extLst>
          </p:cNvPr>
          <p:cNvSpPr/>
          <p:nvPr/>
        </p:nvSpPr>
        <p:spPr>
          <a:xfrm>
            <a:off x="9508391" y="4431422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853C56A-8D48-464A-BC12-A73EB024CD2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191305" y="4044611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DF55731-3D5D-4CF0-BD58-1C59C26DA71A}"/>
                  </a:ext>
                </a:extLst>
              </p:cNvPr>
              <p:cNvSpPr txBox="1"/>
              <p:nvPr/>
            </p:nvSpPr>
            <p:spPr>
              <a:xfrm>
                <a:off x="8477795" y="4309716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DF55731-3D5D-4CF0-BD58-1C59C26D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795" y="4309716"/>
                <a:ext cx="28575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A995DE-8090-43EA-9581-B3AFEB661901}"/>
                  </a:ext>
                </a:extLst>
              </p:cNvPr>
              <p:cNvSpPr txBox="1"/>
              <p:nvPr/>
            </p:nvSpPr>
            <p:spPr>
              <a:xfrm>
                <a:off x="9639813" y="4277533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A995DE-8090-43EA-9581-B3AFEB661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813" y="4277533"/>
                <a:ext cx="28575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>
            <a:extLst>
              <a:ext uri="{FF2B5EF4-FFF2-40B4-BE49-F238E27FC236}">
                <a16:creationId xmlns:a16="http://schemas.microsoft.com/office/drawing/2014/main" id="{EF5B34B9-D0F5-4E25-B4D1-CBF8A3AF92A2}"/>
              </a:ext>
            </a:extLst>
          </p:cNvPr>
          <p:cNvSpPr/>
          <p:nvPr/>
        </p:nvSpPr>
        <p:spPr>
          <a:xfrm>
            <a:off x="4547087" y="4500348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0BBAC6D-9D20-4A5E-BA5A-F00B7AB52C5E}"/>
              </a:ext>
            </a:extLst>
          </p:cNvPr>
          <p:cNvCxnSpPr>
            <a:cxnSpLocks/>
            <a:stCxn id="101" idx="1"/>
          </p:cNvCxnSpPr>
          <p:nvPr/>
        </p:nvCxnSpPr>
        <p:spPr>
          <a:xfrm flipH="1" flipV="1">
            <a:off x="4230001" y="4113537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1935127-12E9-46E6-8B87-3A537B692878}"/>
                  </a:ext>
                </a:extLst>
              </p:cNvPr>
              <p:cNvSpPr txBox="1"/>
              <p:nvPr/>
            </p:nvSpPr>
            <p:spPr>
              <a:xfrm>
                <a:off x="4678509" y="4346459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1935127-12E9-46E6-8B87-3A537B69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509" y="4346459"/>
                <a:ext cx="285750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D6CF2C-84D6-4F8B-B3CD-A9AB045B87D2}"/>
              </a:ext>
            </a:extLst>
          </p:cNvPr>
          <p:cNvCxnSpPr>
            <a:cxnSpLocks/>
            <a:stCxn id="105" idx="7"/>
            <a:endCxn id="101" idx="3"/>
          </p:cNvCxnSpPr>
          <p:nvPr/>
        </p:nvCxnSpPr>
        <p:spPr>
          <a:xfrm flipV="1">
            <a:off x="4237770" y="4581649"/>
            <a:ext cx="322837" cy="372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54BFE3CF-FBCD-451E-BAAF-2E82DB6DA6AC}"/>
              </a:ext>
            </a:extLst>
          </p:cNvPr>
          <p:cNvSpPr/>
          <p:nvPr/>
        </p:nvSpPr>
        <p:spPr>
          <a:xfrm>
            <a:off x="4158970" y="4940291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4D9FFE3-243E-44D9-B7E0-1772E1847EC3}"/>
              </a:ext>
            </a:extLst>
          </p:cNvPr>
          <p:cNvSpPr/>
          <p:nvPr/>
        </p:nvSpPr>
        <p:spPr>
          <a:xfrm>
            <a:off x="4908054" y="4940291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7D3C2D-9DFC-45A6-B727-30E54966DA13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4590968" y="4553480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453825-4C69-496A-9D66-9E8084EE0257}"/>
                  </a:ext>
                </a:extLst>
              </p:cNvPr>
              <p:cNvSpPr txBox="1"/>
              <p:nvPr/>
            </p:nvSpPr>
            <p:spPr>
              <a:xfrm>
                <a:off x="3877458" y="4818585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453825-4C69-496A-9D66-9E8084EE0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458" y="4818585"/>
                <a:ext cx="28575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BCDAA7-D13B-4AA2-8855-44FF20F6243E}"/>
                  </a:ext>
                </a:extLst>
              </p:cNvPr>
              <p:cNvSpPr txBox="1"/>
              <p:nvPr/>
            </p:nvSpPr>
            <p:spPr>
              <a:xfrm>
                <a:off x="5039476" y="4786402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BCDAA7-D13B-4AA2-8855-44FF20F6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476" y="4786402"/>
                <a:ext cx="28575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37B86ED-CABD-44F0-BDF2-81A6342B212B}"/>
              </a:ext>
            </a:extLst>
          </p:cNvPr>
          <p:cNvCxnSpPr>
            <a:cxnSpLocks/>
            <a:stCxn id="114" idx="7"/>
          </p:cNvCxnSpPr>
          <p:nvPr/>
        </p:nvCxnSpPr>
        <p:spPr>
          <a:xfrm flipV="1">
            <a:off x="3843006" y="5027314"/>
            <a:ext cx="322837" cy="372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5EBE0500-BAFA-4755-86F7-BC8B0D788E36}"/>
              </a:ext>
            </a:extLst>
          </p:cNvPr>
          <p:cNvSpPr/>
          <p:nvPr/>
        </p:nvSpPr>
        <p:spPr>
          <a:xfrm>
            <a:off x="3764206" y="5385956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947DD8A-939E-4280-B074-BAA999D0C933}"/>
                  </a:ext>
                </a:extLst>
              </p:cNvPr>
              <p:cNvSpPr txBox="1"/>
              <p:nvPr/>
            </p:nvSpPr>
            <p:spPr>
              <a:xfrm>
                <a:off x="3482694" y="5264250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947DD8A-939E-4280-B074-BAA999D0C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94" y="5264250"/>
                <a:ext cx="28575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7E0CC5-B097-4BF9-B033-B98E7EF61450}"/>
                  </a:ext>
                </a:extLst>
              </p:cNvPr>
              <p:cNvSpPr txBox="1"/>
              <p:nvPr/>
            </p:nvSpPr>
            <p:spPr>
              <a:xfrm>
                <a:off x="4090421" y="5469621"/>
                <a:ext cx="6336469" cy="8617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buFont typeface="+mj-lt"/>
                  <a:buAutoNum type="alphaUcPeriod" startAt="2"/>
                </a:pPr>
                <a:r>
                  <a:rPr lang="es-GT" sz="2000" b="1" dirty="0">
                    <a:solidFill>
                      <a:srgbClr val="FDDFDF"/>
                    </a:solidFill>
                  </a:rPr>
                  <a:t>RECORRIDO EN ORDEN POSTERIOR:</a:t>
                </a:r>
              </a:p>
              <a:p>
                <a:pPr algn="ctr"/>
                <a:endParaRPr lang="es-GT" sz="1000" b="1" dirty="0">
                  <a:solidFill>
                    <a:srgbClr val="FDDFDF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GT" sz="2000" b="0" i="1" smtClean="0">
                          <a:solidFill>
                            <a:srgbClr val="FDDF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s-GT" sz="1600" dirty="0">
                  <a:solidFill>
                    <a:srgbClr val="FCC8C8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7E0CC5-B097-4BF9-B033-B98E7EF61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421" y="5469621"/>
                <a:ext cx="6336469" cy="861774"/>
              </a:xfrm>
              <a:prstGeom prst="rect">
                <a:avLst/>
              </a:prstGeom>
              <a:blipFill>
                <a:blip r:embed="rId24"/>
                <a:stretch>
                  <a:fillRect t="-2083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89"/>
            <a:ext cx="7639097" cy="913210"/>
          </a:xfrm>
        </p:spPr>
        <p:txBody>
          <a:bodyPr>
            <a:normAutofit/>
          </a:bodyPr>
          <a:lstStyle/>
          <a:p>
            <a:pPr algn="l"/>
            <a:r>
              <a:rPr lang="es-GT" sz="2400" dirty="0"/>
              <a:t>EJEMPLO # 1 CONTINUACIÓN…</a:t>
            </a:r>
            <a:endParaRPr lang="es-GT" sz="18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96621DA-5B28-4B29-81B7-8C1C8F94F94A}"/>
              </a:ext>
            </a:extLst>
          </p:cNvPr>
          <p:cNvSpPr txBox="1">
            <a:spLocks/>
          </p:cNvSpPr>
          <p:nvPr/>
        </p:nvSpPr>
        <p:spPr>
          <a:xfrm>
            <a:off x="2591289" y="1395326"/>
            <a:ext cx="8094908" cy="482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010" lvl="1" indent="0"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Font typeface="Wingdings" panose="05000000000000000000" pitchFamily="2" charset="2"/>
              <a:buNone/>
            </a:pPr>
            <a:endParaRPr lang="es-GT" dirty="0"/>
          </a:p>
          <a:p>
            <a:pPr marL="457010" lvl="1" indent="0"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  <a:p>
            <a:pPr marL="6160" indent="0">
              <a:buFont typeface="Wingdings" panose="05000000000000000000" pitchFamily="2" charset="2"/>
              <a:buNone/>
            </a:pPr>
            <a:endParaRPr lang="es-GT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3E11A76-C624-42C3-86E6-CA6D08E7F8A5}"/>
              </a:ext>
            </a:extLst>
          </p:cNvPr>
          <p:cNvCxnSpPr>
            <a:cxnSpLocks/>
            <a:stCxn id="196" idx="7"/>
          </p:cNvCxnSpPr>
          <p:nvPr/>
        </p:nvCxnSpPr>
        <p:spPr>
          <a:xfrm flipV="1">
            <a:off x="4242008" y="3680313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CC2EF95-CF2C-4AF9-B9B0-0B87D4BDF7F2}"/>
              </a:ext>
            </a:extLst>
          </p:cNvPr>
          <p:cNvCxnSpPr>
            <a:cxnSpLocks/>
            <a:stCxn id="197" idx="1"/>
            <a:endCxn id="195" idx="5"/>
          </p:cNvCxnSpPr>
          <p:nvPr/>
        </p:nvCxnSpPr>
        <p:spPr>
          <a:xfrm flipH="1" flipV="1">
            <a:off x="4090421" y="2972018"/>
            <a:ext cx="463781" cy="63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ABADD194-6C2C-44F1-9CC0-3998E79ADCE2}"/>
              </a:ext>
            </a:extLst>
          </p:cNvPr>
          <p:cNvSpPr/>
          <p:nvPr/>
        </p:nvSpPr>
        <p:spPr>
          <a:xfrm>
            <a:off x="4011621" y="2890717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753C26C-0739-4210-AEFA-442CA67F61CC}"/>
              </a:ext>
            </a:extLst>
          </p:cNvPr>
          <p:cNvSpPr/>
          <p:nvPr/>
        </p:nvSpPr>
        <p:spPr>
          <a:xfrm>
            <a:off x="4163208" y="4063218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5B796AA-927C-42EE-B58C-EA7C08E75DD7}"/>
              </a:ext>
            </a:extLst>
          </p:cNvPr>
          <p:cNvSpPr/>
          <p:nvPr/>
        </p:nvSpPr>
        <p:spPr>
          <a:xfrm>
            <a:off x="4540682" y="3595106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2863084-DC11-49F6-872F-3F781534A814}"/>
                  </a:ext>
                </a:extLst>
              </p:cNvPr>
              <p:cNvSpPr txBox="1"/>
              <p:nvPr/>
            </p:nvSpPr>
            <p:spPr>
              <a:xfrm>
                <a:off x="3629156" y="3455166"/>
                <a:ext cx="285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2863084-DC11-49F6-872F-3F781534A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156" y="3455166"/>
                <a:ext cx="2857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F2BDCA8-115F-45FD-9B3D-7936465FC96E}"/>
                  </a:ext>
                </a:extLst>
              </p:cNvPr>
              <p:cNvSpPr txBox="1"/>
              <p:nvPr/>
            </p:nvSpPr>
            <p:spPr>
              <a:xfrm>
                <a:off x="4610950" y="3217583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F2BDCA8-115F-45FD-9B3D-7936465F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50" y="3217583"/>
                <a:ext cx="285750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F37A6BF-0E83-41FD-ADA2-ACC4555CA4CF}"/>
                  </a:ext>
                </a:extLst>
              </p:cNvPr>
              <p:cNvSpPr txBox="1"/>
              <p:nvPr/>
            </p:nvSpPr>
            <p:spPr>
              <a:xfrm>
                <a:off x="3661259" y="2777479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F37A6BF-0E83-41FD-ADA2-ACC4555CA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59" y="2777479"/>
                <a:ext cx="28575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>
            <a:extLst>
              <a:ext uri="{FF2B5EF4-FFF2-40B4-BE49-F238E27FC236}">
                <a16:creationId xmlns:a16="http://schemas.microsoft.com/office/drawing/2014/main" id="{C0D70D7D-6D88-4592-8206-7E7EEC52CDE8}"/>
              </a:ext>
            </a:extLst>
          </p:cNvPr>
          <p:cNvSpPr/>
          <p:nvPr/>
        </p:nvSpPr>
        <p:spPr>
          <a:xfrm>
            <a:off x="5962028" y="2836117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79AA38D-431C-4B7D-B9DF-C6468B23F0BA}"/>
                  </a:ext>
                </a:extLst>
              </p:cNvPr>
              <p:cNvSpPr txBox="1"/>
              <p:nvPr/>
            </p:nvSpPr>
            <p:spPr>
              <a:xfrm>
                <a:off x="5639040" y="2736828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79AA38D-431C-4B7D-B9DF-C6468B23F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040" y="2736828"/>
                <a:ext cx="28575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EA8E3BB-A8C4-4552-BD9B-70B3EF25BBDE}"/>
              </a:ext>
            </a:extLst>
          </p:cNvPr>
          <p:cNvGrpSpPr/>
          <p:nvPr/>
        </p:nvGrpSpPr>
        <p:grpSpPr>
          <a:xfrm>
            <a:off x="4090421" y="1980738"/>
            <a:ext cx="1885127" cy="910280"/>
            <a:chOff x="5260752" y="4032411"/>
            <a:chExt cx="1885127" cy="910280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E5D852A-1DE4-46C8-ADA0-7115065D6A65}"/>
                </a:ext>
              </a:extLst>
            </p:cNvPr>
            <p:cNvCxnSpPr>
              <a:cxnSpLocks/>
              <a:stCxn id="195" idx="7"/>
              <a:endCxn id="212" idx="3"/>
            </p:cNvCxnSpPr>
            <p:nvPr/>
          </p:nvCxnSpPr>
          <p:spPr>
            <a:xfrm flipV="1">
              <a:off x="5260752" y="4250753"/>
              <a:ext cx="883671" cy="691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499B2AE-D467-49DC-8825-76EF12D4702C}"/>
                </a:ext>
              </a:extLst>
            </p:cNvPr>
            <p:cNvCxnSpPr>
              <a:cxnSpLocks/>
              <a:stCxn id="170" idx="1"/>
              <a:endCxn id="212" idx="5"/>
            </p:cNvCxnSpPr>
            <p:nvPr/>
          </p:nvCxnSpPr>
          <p:spPr>
            <a:xfrm flipH="1" flipV="1">
              <a:off x="6209703" y="4250753"/>
              <a:ext cx="936176" cy="637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F6B9F224-18AC-45B7-9500-D1D9F5686F4D}"/>
                </a:ext>
              </a:extLst>
            </p:cNvPr>
            <p:cNvSpPr/>
            <p:nvPr/>
          </p:nvSpPr>
          <p:spPr>
            <a:xfrm>
              <a:off x="6130903" y="4169452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3FAAB22A-91E2-4EB0-8796-586EDB048E9D}"/>
                    </a:ext>
                  </a:extLst>
                </p:cNvPr>
                <p:cNvSpPr txBox="1"/>
                <p:nvPr/>
              </p:nvSpPr>
              <p:spPr>
                <a:xfrm>
                  <a:off x="5781281" y="4032411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3FAAB22A-91E2-4EB0-8796-586EDB048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281" y="4032411"/>
                  <a:ext cx="28575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9FF97E-24E5-4B82-8672-C142A55FA800}"/>
              </a:ext>
            </a:extLst>
          </p:cNvPr>
          <p:cNvGrpSpPr/>
          <p:nvPr/>
        </p:nvGrpSpPr>
        <p:grpSpPr>
          <a:xfrm>
            <a:off x="7570898" y="1830215"/>
            <a:ext cx="1846909" cy="1207415"/>
            <a:chOff x="2932075" y="1910079"/>
            <a:chExt cx="1846909" cy="1207415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816A94-3CAF-413A-A25D-30299E56ADBF}"/>
                </a:ext>
              </a:extLst>
            </p:cNvPr>
            <p:cNvCxnSpPr>
              <a:cxnSpLocks/>
              <a:stCxn id="120" idx="7"/>
              <a:endCxn id="119" idx="3"/>
            </p:cNvCxnSpPr>
            <p:nvPr/>
          </p:nvCxnSpPr>
          <p:spPr>
            <a:xfrm flipV="1">
              <a:off x="3409837" y="2297451"/>
              <a:ext cx="442013" cy="63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8C62950-4EC7-433F-9954-F9CA1F07C85F}"/>
                </a:ext>
              </a:extLst>
            </p:cNvPr>
            <p:cNvCxnSpPr>
              <a:cxnSpLocks/>
              <a:stCxn id="122" idx="1"/>
              <a:endCxn id="119" idx="5"/>
            </p:cNvCxnSpPr>
            <p:nvPr/>
          </p:nvCxnSpPr>
          <p:spPr>
            <a:xfrm flipH="1" flipV="1">
              <a:off x="3917130" y="2297451"/>
              <a:ext cx="463781" cy="63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F264B63-3D4B-4A6C-A02C-E3E0D5375394}"/>
                </a:ext>
              </a:extLst>
            </p:cNvPr>
            <p:cNvSpPr/>
            <p:nvPr/>
          </p:nvSpPr>
          <p:spPr>
            <a:xfrm>
              <a:off x="3838330" y="2216150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B5FC921-8C15-4BC5-9228-A80CE5D799B1}"/>
                </a:ext>
              </a:extLst>
            </p:cNvPr>
            <p:cNvSpPr/>
            <p:nvPr/>
          </p:nvSpPr>
          <p:spPr>
            <a:xfrm>
              <a:off x="3331037" y="2920539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5EC3E75-16D8-41C4-AFD7-0EFB55237D00}"/>
                </a:ext>
              </a:extLst>
            </p:cNvPr>
            <p:cNvSpPr/>
            <p:nvPr/>
          </p:nvSpPr>
          <p:spPr>
            <a:xfrm>
              <a:off x="4367391" y="2920539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D7EA9F6-3683-4FE5-B88B-A46294F165C0}"/>
                    </a:ext>
                  </a:extLst>
                </p:cNvPr>
                <p:cNvSpPr txBox="1"/>
                <p:nvPr/>
              </p:nvSpPr>
              <p:spPr>
                <a:xfrm>
                  <a:off x="2932075" y="2809717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s-GT" sz="16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D7EA9F6-3683-4FE5-B88B-A46294F16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075" y="2809717"/>
                  <a:ext cx="28575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8508F7-9D5B-462D-8BA6-87EB20642616}"/>
                    </a:ext>
                  </a:extLst>
                </p:cNvPr>
                <p:cNvSpPr txBox="1"/>
                <p:nvPr/>
              </p:nvSpPr>
              <p:spPr>
                <a:xfrm>
                  <a:off x="4493234" y="2670993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8508F7-9D5B-462D-8BA6-87EB20642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3234" y="2670993"/>
                  <a:ext cx="28575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D60C435-D1DD-4ECD-BD24-081899F25419}"/>
                    </a:ext>
                  </a:extLst>
                </p:cNvPr>
                <p:cNvSpPr txBox="1"/>
                <p:nvPr/>
              </p:nvSpPr>
              <p:spPr>
                <a:xfrm>
                  <a:off x="3929392" y="1910079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D60C435-D1DD-4ECD-BD24-081899F25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92" y="1910079"/>
                  <a:ext cx="28575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72889D-2F1A-49A5-9072-3993C6604711}"/>
              </a:ext>
            </a:extLst>
          </p:cNvPr>
          <p:cNvGrpSpPr/>
          <p:nvPr/>
        </p:nvGrpSpPr>
        <p:grpSpPr>
          <a:xfrm>
            <a:off x="5039372" y="980457"/>
            <a:ext cx="3451301" cy="1156130"/>
            <a:chOff x="4899518" y="1844775"/>
            <a:chExt cx="3451301" cy="115613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3F7A894-0B0F-4FEC-A936-E724B92BFC28}"/>
                </a:ext>
              </a:extLst>
            </p:cNvPr>
            <p:cNvCxnSpPr>
              <a:cxnSpLocks/>
              <a:stCxn id="212" idx="7"/>
              <a:endCxn id="66" idx="3"/>
            </p:cNvCxnSpPr>
            <p:nvPr/>
          </p:nvCxnSpPr>
          <p:spPr>
            <a:xfrm flipV="1">
              <a:off x="4899518" y="2110742"/>
              <a:ext cx="1754160" cy="871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1779F96-8CF1-4B35-A8CC-ED3C7DC323E0}"/>
                </a:ext>
              </a:extLst>
            </p:cNvPr>
            <p:cNvCxnSpPr>
              <a:cxnSpLocks/>
              <a:stCxn id="119" idx="1"/>
              <a:endCxn id="66" idx="5"/>
            </p:cNvCxnSpPr>
            <p:nvPr/>
          </p:nvCxnSpPr>
          <p:spPr>
            <a:xfrm flipH="1" flipV="1">
              <a:off x="6718958" y="2110742"/>
              <a:ext cx="1631861" cy="890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7AAD064-153E-493A-9908-A199CD852BF5}"/>
                </a:ext>
              </a:extLst>
            </p:cNvPr>
            <p:cNvSpPr/>
            <p:nvPr/>
          </p:nvSpPr>
          <p:spPr>
            <a:xfrm>
              <a:off x="6640158" y="2029441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811D11-45AD-4DDC-B760-E0F63240D9A3}"/>
                    </a:ext>
                  </a:extLst>
                </p:cNvPr>
                <p:cNvSpPr txBox="1"/>
                <p:nvPr/>
              </p:nvSpPr>
              <p:spPr>
                <a:xfrm>
                  <a:off x="6266226" y="1844775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811D11-45AD-4DDC-B760-E0F63240D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226" y="1844775"/>
                  <a:ext cx="285750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22261AEF-3038-4363-996D-388443301E3C}"/>
              </a:ext>
            </a:extLst>
          </p:cNvPr>
          <p:cNvSpPr/>
          <p:nvPr/>
        </p:nvSpPr>
        <p:spPr>
          <a:xfrm>
            <a:off x="4936568" y="4063218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B8E53B4-D973-468E-BBBF-7DA8A28FF6CB}"/>
              </a:ext>
            </a:extLst>
          </p:cNvPr>
          <p:cNvCxnSpPr>
            <a:cxnSpLocks/>
            <a:stCxn id="72" idx="1"/>
            <a:endCxn id="197" idx="5"/>
          </p:cNvCxnSpPr>
          <p:nvPr/>
        </p:nvCxnSpPr>
        <p:spPr>
          <a:xfrm flipH="1" flipV="1">
            <a:off x="4619482" y="3676407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A5B5DF-1ACD-4A81-8FAB-4FA064779126}"/>
                  </a:ext>
                </a:extLst>
              </p:cNvPr>
              <p:cNvSpPr txBox="1"/>
              <p:nvPr/>
            </p:nvSpPr>
            <p:spPr>
              <a:xfrm>
                <a:off x="3764423" y="3848984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A5B5DF-1ACD-4A81-8FAB-4FA06477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423" y="3848984"/>
                <a:ext cx="28575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C25175F-3900-49B3-9604-400EB88AE22D}"/>
                  </a:ext>
                </a:extLst>
              </p:cNvPr>
              <p:cNvSpPr txBox="1"/>
              <p:nvPr/>
            </p:nvSpPr>
            <p:spPr>
              <a:xfrm>
                <a:off x="5118919" y="3829745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C25175F-3900-49B3-9604-400EB88AE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19" y="3829745"/>
                <a:ext cx="285750" cy="307777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B7B9478-7358-4A2D-851E-C5857DA51CE3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9043042" y="2890717"/>
            <a:ext cx="463781" cy="63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BFE148A-7663-4D1A-A697-646F26A9F3A3}"/>
              </a:ext>
            </a:extLst>
          </p:cNvPr>
          <p:cNvSpPr/>
          <p:nvPr/>
        </p:nvSpPr>
        <p:spPr>
          <a:xfrm>
            <a:off x="9493303" y="3513805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76D25F3-D1E1-41D7-8B12-764ED80167B5}"/>
                  </a:ext>
                </a:extLst>
              </p:cNvPr>
              <p:cNvSpPr txBox="1"/>
              <p:nvPr/>
            </p:nvSpPr>
            <p:spPr>
              <a:xfrm>
                <a:off x="9663243" y="3333528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76D25F3-D1E1-41D7-8B12-764ED8016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243" y="3333528"/>
                <a:ext cx="285750" cy="307777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7506169-28F5-42F2-BDA7-4B9F36BBA8C8}"/>
              </a:ext>
            </a:extLst>
          </p:cNvPr>
          <p:cNvCxnSpPr>
            <a:cxnSpLocks/>
            <a:stCxn id="85" idx="7"/>
          </p:cNvCxnSpPr>
          <p:nvPr/>
        </p:nvCxnSpPr>
        <p:spPr>
          <a:xfrm flipV="1">
            <a:off x="8177221" y="3607201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5169FE0-EBB3-4D3A-9ADE-E6B4F647AD96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8025634" y="2898906"/>
            <a:ext cx="463781" cy="63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C26118D-FC63-4301-9593-268BE44D1FAE}"/>
              </a:ext>
            </a:extLst>
          </p:cNvPr>
          <p:cNvSpPr/>
          <p:nvPr/>
        </p:nvSpPr>
        <p:spPr>
          <a:xfrm>
            <a:off x="8098421" y="3990106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B7B463D-24C8-48EC-B615-D93414760A74}"/>
              </a:ext>
            </a:extLst>
          </p:cNvPr>
          <p:cNvSpPr/>
          <p:nvPr/>
        </p:nvSpPr>
        <p:spPr>
          <a:xfrm>
            <a:off x="8475895" y="3521994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EA8B1-9238-4A1D-A7D5-577306A47E45}"/>
                  </a:ext>
                </a:extLst>
              </p:cNvPr>
              <p:cNvSpPr txBox="1"/>
              <p:nvPr/>
            </p:nvSpPr>
            <p:spPr>
              <a:xfrm>
                <a:off x="8037639" y="3338591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EA8B1-9238-4A1D-A7D5-577306A47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639" y="3338591"/>
                <a:ext cx="285750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CD82FF-EE42-443E-8B7C-A293B46D3B2C}"/>
                  </a:ext>
                </a:extLst>
              </p:cNvPr>
              <p:cNvSpPr txBox="1"/>
              <p:nvPr/>
            </p:nvSpPr>
            <p:spPr>
              <a:xfrm>
                <a:off x="7739884" y="3809349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CD82FF-EE42-443E-8B7C-A293B46D3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884" y="3809349"/>
                <a:ext cx="28575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D808323-4241-4A36-AA5F-C8AF1AEF7E78}"/>
              </a:ext>
            </a:extLst>
          </p:cNvPr>
          <p:cNvCxnSpPr>
            <a:cxnSpLocks/>
            <a:stCxn id="90" idx="7"/>
          </p:cNvCxnSpPr>
          <p:nvPr/>
        </p:nvCxnSpPr>
        <p:spPr>
          <a:xfrm flipV="1">
            <a:off x="9198527" y="3587784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D6E6C51-8DE9-48BC-BA94-FC5D53A58546}"/>
              </a:ext>
            </a:extLst>
          </p:cNvPr>
          <p:cNvSpPr/>
          <p:nvPr/>
        </p:nvSpPr>
        <p:spPr>
          <a:xfrm>
            <a:off x="9119727" y="3970689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7EB9414-C469-4107-A68C-5DEC8BE00E03}"/>
              </a:ext>
            </a:extLst>
          </p:cNvPr>
          <p:cNvSpPr/>
          <p:nvPr/>
        </p:nvSpPr>
        <p:spPr>
          <a:xfrm>
            <a:off x="9876903" y="3970689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0AD301-4D79-4710-86A8-74D16C1C0331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9559817" y="3583878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253D57F-AABB-4A3C-A1CA-7ACFF02068AB}"/>
                  </a:ext>
                </a:extLst>
              </p:cNvPr>
              <p:cNvSpPr txBox="1"/>
              <p:nvPr/>
            </p:nvSpPr>
            <p:spPr>
              <a:xfrm>
                <a:off x="8846307" y="3848983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253D57F-AABB-4A3C-A1CA-7ACFF0206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07" y="3848983"/>
                <a:ext cx="28575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BEB538-3081-4B94-83EE-C206448DBC86}"/>
                  </a:ext>
                </a:extLst>
              </p:cNvPr>
              <p:cNvSpPr txBox="1"/>
              <p:nvPr/>
            </p:nvSpPr>
            <p:spPr>
              <a:xfrm>
                <a:off x="10008325" y="3816800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BEB538-3081-4B94-83EE-C206448DB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8325" y="3816800"/>
                <a:ext cx="28575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689883-6563-4B37-8173-338C394AABCB}"/>
              </a:ext>
            </a:extLst>
          </p:cNvPr>
          <p:cNvCxnSpPr>
            <a:cxnSpLocks/>
            <a:stCxn id="96" idx="7"/>
          </p:cNvCxnSpPr>
          <p:nvPr/>
        </p:nvCxnSpPr>
        <p:spPr>
          <a:xfrm flipV="1">
            <a:off x="8813831" y="4048517"/>
            <a:ext cx="318779" cy="39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CBFD497D-6A96-45F5-8CC4-CC0DEFDAE95D}"/>
              </a:ext>
            </a:extLst>
          </p:cNvPr>
          <p:cNvSpPr/>
          <p:nvPr/>
        </p:nvSpPr>
        <p:spPr>
          <a:xfrm>
            <a:off x="8735031" y="4431422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7C62D16-D7E9-424D-8FAD-D3F7D1AF2A14}"/>
              </a:ext>
            </a:extLst>
          </p:cNvPr>
          <p:cNvSpPr/>
          <p:nvPr/>
        </p:nvSpPr>
        <p:spPr>
          <a:xfrm>
            <a:off x="9508391" y="4431422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853C56A-8D48-464A-BC12-A73EB024CD2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191305" y="4044611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DF55731-3D5D-4CF0-BD58-1C59C26DA71A}"/>
                  </a:ext>
                </a:extLst>
              </p:cNvPr>
              <p:cNvSpPr txBox="1"/>
              <p:nvPr/>
            </p:nvSpPr>
            <p:spPr>
              <a:xfrm>
                <a:off x="8477795" y="4309716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DF55731-3D5D-4CF0-BD58-1C59C26D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795" y="4309716"/>
                <a:ext cx="28575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A995DE-8090-43EA-9581-B3AFEB661901}"/>
                  </a:ext>
                </a:extLst>
              </p:cNvPr>
              <p:cNvSpPr txBox="1"/>
              <p:nvPr/>
            </p:nvSpPr>
            <p:spPr>
              <a:xfrm>
                <a:off x="9639813" y="4277533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A995DE-8090-43EA-9581-B3AFEB661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813" y="4277533"/>
                <a:ext cx="28575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>
            <a:extLst>
              <a:ext uri="{FF2B5EF4-FFF2-40B4-BE49-F238E27FC236}">
                <a16:creationId xmlns:a16="http://schemas.microsoft.com/office/drawing/2014/main" id="{EF5B34B9-D0F5-4E25-B4D1-CBF8A3AF92A2}"/>
              </a:ext>
            </a:extLst>
          </p:cNvPr>
          <p:cNvSpPr/>
          <p:nvPr/>
        </p:nvSpPr>
        <p:spPr>
          <a:xfrm>
            <a:off x="4547087" y="4500348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0BBAC6D-9D20-4A5E-BA5A-F00B7AB52C5E}"/>
              </a:ext>
            </a:extLst>
          </p:cNvPr>
          <p:cNvCxnSpPr>
            <a:cxnSpLocks/>
            <a:stCxn id="101" idx="1"/>
          </p:cNvCxnSpPr>
          <p:nvPr/>
        </p:nvCxnSpPr>
        <p:spPr>
          <a:xfrm flipH="1" flipV="1">
            <a:off x="4230001" y="4113537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1935127-12E9-46E6-8B87-3A537B692878}"/>
                  </a:ext>
                </a:extLst>
              </p:cNvPr>
              <p:cNvSpPr txBox="1"/>
              <p:nvPr/>
            </p:nvSpPr>
            <p:spPr>
              <a:xfrm>
                <a:off x="4678509" y="4346459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1935127-12E9-46E6-8B87-3A537B69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509" y="4346459"/>
                <a:ext cx="285750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D6CF2C-84D6-4F8B-B3CD-A9AB045B87D2}"/>
              </a:ext>
            </a:extLst>
          </p:cNvPr>
          <p:cNvCxnSpPr>
            <a:cxnSpLocks/>
            <a:stCxn id="105" idx="7"/>
            <a:endCxn id="101" idx="3"/>
          </p:cNvCxnSpPr>
          <p:nvPr/>
        </p:nvCxnSpPr>
        <p:spPr>
          <a:xfrm flipV="1">
            <a:off x="4237770" y="4581649"/>
            <a:ext cx="322837" cy="372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54BFE3CF-FBCD-451E-BAAF-2E82DB6DA6AC}"/>
              </a:ext>
            </a:extLst>
          </p:cNvPr>
          <p:cNvSpPr/>
          <p:nvPr/>
        </p:nvSpPr>
        <p:spPr>
          <a:xfrm>
            <a:off x="4158970" y="4940291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4D9FFE3-243E-44D9-B7E0-1772E1847EC3}"/>
              </a:ext>
            </a:extLst>
          </p:cNvPr>
          <p:cNvSpPr/>
          <p:nvPr/>
        </p:nvSpPr>
        <p:spPr>
          <a:xfrm>
            <a:off x="4908054" y="4940291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7D3C2D-9DFC-45A6-B727-30E54966DA13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4590968" y="4553480"/>
            <a:ext cx="330606" cy="4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453825-4C69-496A-9D66-9E8084EE0257}"/>
                  </a:ext>
                </a:extLst>
              </p:cNvPr>
              <p:cNvSpPr txBox="1"/>
              <p:nvPr/>
            </p:nvSpPr>
            <p:spPr>
              <a:xfrm>
                <a:off x="3877458" y="4818585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453825-4C69-496A-9D66-9E8084EE0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458" y="4818585"/>
                <a:ext cx="28575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BCDAA7-D13B-4AA2-8855-44FF20F6243E}"/>
                  </a:ext>
                </a:extLst>
              </p:cNvPr>
              <p:cNvSpPr txBox="1"/>
              <p:nvPr/>
            </p:nvSpPr>
            <p:spPr>
              <a:xfrm>
                <a:off x="5039476" y="4786402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BCDAA7-D13B-4AA2-8855-44FF20F6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476" y="4786402"/>
                <a:ext cx="28575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37B86ED-CABD-44F0-BDF2-81A6342B212B}"/>
              </a:ext>
            </a:extLst>
          </p:cNvPr>
          <p:cNvCxnSpPr>
            <a:cxnSpLocks/>
            <a:stCxn id="114" idx="7"/>
          </p:cNvCxnSpPr>
          <p:nvPr/>
        </p:nvCxnSpPr>
        <p:spPr>
          <a:xfrm flipV="1">
            <a:off x="3843006" y="5027314"/>
            <a:ext cx="322837" cy="372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5EBE0500-BAFA-4755-86F7-BC8B0D788E36}"/>
              </a:ext>
            </a:extLst>
          </p:cNvPr>
          <p:cNvSpPr/>
          <p:nvPr/>
        </p:nvSpPr>
        <p:spPr>
          <a:xfrm>
            <a:off x="3764206" y="5385956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947DD8A-939E-4280-B074-BAA999D0C933}"/>
                  </a:ext>
                </a:extLst>
              </p:cNvPr>
              <p:cNvSpPr txBox="1"/>
              <p:nvPr/>
            </p:nvSpPr>
            <p:spPr>
              <a:xfrm>
                <a:off x="3482694" y="5264250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947DD8A-939E-4280-B074-BAA999D0C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94" y="5264250"/>
                <a:ext cx="28575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7E0CC5-B097-4BF9-B033-B98E7EF61450}"/>
                  </a:ext>
                </a:extLst>
              </p:cNvPr>
              <p:cNvSpPr txBox="1"/>
              <p:nvPr/>
            </p:nvSpPr>
            <p:spPr>
              <a:xfrm>
                <a:off x="4090421" y="5469621"/>
                <a:ext cx="6336469" cy="8617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buFont typeface="+mj-lt"/>
                  <a:buAutoNum type="alphaUcPeriod" startAt="2"/>
                </a:pPr>
                <a:r>
                  <a:rPr lang="es-GT" sz="2000" b="1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RECORRIDO EN ORDEN SIMÉTRICO:</a:t>
                </a:r>
              </a:p>
              <a:p>
                <a:pPr algn="ctr"/>
                <a:endParaRPr lang="es-GT" sz="10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GT" sz="1600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7E0CC5-B097-4BF9-B033-B98E7EF61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421" y="5469621"/>
                <a:ext cx="6336469" cy="861774"/>
              </a:xfrm>
              <a:prstGeom prst="rect">
                <a:avLst/>
              </a:prstGeom>
              <a:blipFill>
                <a:blip r:embed="rId24"/>
                <a:stretch>
                  <a:fillRect t="-2083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446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5681-FFBB-4186-AF7E-687B475D9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MUCHAS 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1B15-60D6-4E90-9608-2F11C1D57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1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757</TotalTime>
  <Words>486</Words>
  <Application>Microsoft Office PowerPoint</Application>
  <PresentationFormat>Widescreen</PresentationFormat>
  <Paragraphs>193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MS Shell Dlg 2</vt:lpstr>
      <vt:lpstr>Wingdings</vt:lpstr>
      <vt:lpstr>Wingdings 3</vt:lpstr>
      <vt:lpstr>Madison</vt:lpstr>
      <vt:lpstr>RECORRIDOS DE ÁRBOLES</vt:lpstr>
      <vt:lpstr>RECORRIDOS DE ÁRBOLES</vt:lpstr>
      <vt:lpstr>TABLA No. 1</vt:lpstr>
      <vt:lpstr>EJEMPLO # 1 Para el árbol de la figura No. 1, encontrar los recorridos en orden previo, posterior y simétrico.</vt:lpstr>
      <vt:lpstr>EJEMPLO # 1 CONTINUACIÓN…</vt:lpstr>
      <vt:lpstr>EJEMPLO # 1 CONTINUACIÓN…</vt:lpstr>
      <vt:lpstr>EJEMPLO # 1 CONTINUACIÓN…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Función inversa y función característica</dc:title>
  <dc:creator>Fam Lopez Montepeque</dc:creator>
  <cp:lastModifiedBy>Mario Gustavo Lopez Hernandez</cp:lastModifiedBy>
  <cp:revision>101</cp:revision>
  <dcterms:created xsi:type="dcterms:W3CDTF">2020-04-01T20:43:42Z</dcterms:created>
  <dcterms:modified xsi:type="dcterms:W3CDTF">2020-10-28T22:39:21Z</dcterms:modified>
</cp:coreProperties>
</file>