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s-GT" dirty="0"/>
              <a:t>Algoritmo de búsqueda en profundidad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GT" dirty="0"/>
              <a:t>Ing. </a:t>
            </a:r>
            <a:r>
              <a:rPr lang="es-GT"/>
              <a:t>Mario López</a:t>
            </a:r>
            <a:endParaRPr lang="es-GT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r="17278"/>
          <a:stretch/>
        </p:blipFill>
        <p:spPr>
          <a:xfrm>
            <a:off x="6981063" y="1310656"/>
            <a:ext cx="5210937" cy="4208604"/>
          </a:xfr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Algoritmo de búsqueda en profundidad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Se busca un árbol </a:t>
                </a:r>
                <a:r>
                  <a:rPr lang="es-GT" dirty="0" err="1"/>
                  <a:t>recubridor</a:t>
                </a:r>
                <a:r>
                  <a:rPr lang="es-GT" dirty="0"/>
                  <a:t>, ordenado, con raíz; en un orden dado; de un grafo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no dirigido, conexo y sin lazos.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6" t="-16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B5CC0EA-7474-4CD1-A5BB-B0E674D63FC5}"/>
              </a:ext>
            </a:extLst>
          </p:cNvPr>
          <p:cNvGrpSpPr/>
          <p:nvPr/>
        </p:nvGrpSpPr>
        <p:grpSpPr>
          <a:xfrm>
            <a:off x="2203116" y="3637239"/>
            <a:ext cx="3425931" cy="1936530"/>
            <a:chOff x="1866680" y="3022448"/>
            <a:chExt cx="3425931" cy="19365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158144-62F7-4FC2-931A-E8C4219EF722}"/>
                </a:ext>
              </a:extLst>
            </p:cNvPr>
            <p:cNvGrpSpPr/>
            <p:nvPr/>
          </p:nvGrpSpPr>
          <p:grpSpPr>
            <a:xfrm>
              <a:off x="2170706" y="3429000"/>
              <a:ext cx="2712657" cy="1399431"/>
              <a:chOff x="2043485" y="3339547"/>
              <a:chExt cx="2712657" cy="1399431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47B4E1-C107-439D-94D3-F4EB39326C55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157558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071EA-984A-4C62-9040-F8F8773E8656}"/>
                  </a:ext>
                </a:extLst>
              </p:cNvPr>
              <p:cNvCxnSpPr/>
              <p:nvPr/>
            </p:nvCxnSpPr>
            <p:spPr>
              <a:xfrm>
                <a:off x="4756142" y="3342451"/>
                <a:ext cx="0" cy="986971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48F830-6067-45E7-B203-CBD27846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1454" y="3673503"/>
                <a:ext cx="1064863" cy="65995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3CD7D7-CF42-457A-A404-13E3BDE674AE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510718" cy="333956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145DF5-492A-4A5E-B530-32510FC5A691}"/>
                  </a:ext>
                </a:extLst>
              </p:cNvPr>
              <p:cNvCxnSpPr/>
              <p:nvPr/>
            </p:nvCxnSpPr>
            <p:spPr>
              <a:xfrm flipH="1">
                <a:off x="2043485" y="3339547"/>
                <a:ext cx="1127251" cy="699716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32AFF90-7FB3-494C-89C2-95925D7D3056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0" cy="564544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D05CBCB-CBAE-4D10-B9AA-7DCAB8020FCF}"/>
                  </a:ext>
                </a:extLst>
              </p:cNvPr>
              <p:cNvCxnSpPr/>
              <p:nvPr/>
            </p:nvCxnSpPr>
            <p:spPr>
              <a:xfrm>
                <a:off x="3170736" y="3927945"/>
                <a:ext cx="0" cy="803081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E0EAD21-20DA-4154-9F16-5792EFFC20E5}"/>
                  </a:ext>
                </a:extLst>
              </p:cNvPr>
              <p:cNvCxnSpPr/>
              <p:nvPr/>
            </p:nvCxnSpPr>
            <p:spPr>
              <a:xfrm>
                <a:off x="2043485" y="4039263"/>
                <a:ext cx="1127251" cy="69971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CFD428B-FE04-48E0-8388-9D3F2CB4DA0B}"/>
                  </a:ext>
                </a:extLst>
              </p:cNvPr>
              <p:cNvCxnSpPr/>
              <p:nvPr/>
            </p:nvCxnSpPr>
            <p:spPr>
              <a:xfrm>
                <a:off x="3170735" y="3904091"/>
                <a:ext cx="448331" cy="333954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721C31-B2E5-4A54-A905-7546D80CEBB3}"/>
                </a:ext>
              </a:extLst>
            </p:cNvPr>
            <p:cNvSpPr txBox="1"/>
            <p:nvPr/>
          </p:nvSpPr>
          <p:spPr>
            <a:xfrm>
              <a:off x="2949743" y="302244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C04023-FEF5-4235-ABB7-5C0E8DD3F6CA}"/>
                </a:ext>
              </a:extLst>
            </p:cNvPr>
            <p:cNvSpPr txBox="1"/>
            <p:nvPr/>
          </p:nvSpPr>
          <p:spPr>
            <a:xfrm>
              <a:off x="5019779" y="329050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86CDE8-80B6-43B3-9C1A-3A214AC3F1B4}"/>
                </a:ext>
              </a:extLst>
            </p:cNvPr>
            <p:cNvSpPr txBox="1"/>
            <p:nvPr/>
          </p:nvSpPr>
          <p:spPr>
            <a:xfrm>
              <a:off x="3874270" y="345086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5F0B5-FA6F-414E-B589-6504D978AA25}"/>
                </a:ext>
              </a:extLst>
            </p:cNvPr>
            <p:cNvSpPr txBox="1"/>
            <p:nvPr/>
          </p:nvSpPr>
          <p:spPr>
            <a:xfrm>
              <a:off x="1866680" y="3996182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E83563-A3D3-4EBE-934E-65806DC2331C}"/>
                </a:ext>
              </a:extLst>
            </p:cNvPr>
            <p:cNvSpPr txBox="1"/>
            <p:nvPr/>
          </p:nvSpPr>
          <p:spPr>
            <a:xfrm>
              <a:off x="2962736" y="384973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900C66-6870-478C-95E4-D0078CBA1DBD}"/>
                </a:ext>
              </a:extLst>
            </p:cNvPr>
            <p:cNvSpPr txBox="1"/>
            <p:nvPr/>
          </p:nvSpPr>
          <p:spPr>
            <a:xfrm>
              <a:off x="3616749" y="4373217"/>
              <a:ext cx="232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DC6775-EE8A-4934-B083-F250411046F7}"/>
                </a:ext>
              </a:extLst>
            </p:cNvPr>
            <p:cNvSpPr txBox="1"/>
            <p:nvPr/>
          </p:nvSpPr>
          <p:spPr>
            <a:xfrm>
              <a:off x="5019779" y="428037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89E1D-6FBD-453A-A274-EF616F4FAB1B}"/>
                </a:ext>
              </a:extLst>
            </p:cNvPr>
            <p:cNvSpPr txBox="1"/>
            <p:nvPr/>
          </p:nvSpPr>
          <p:spPr>
            <a:xfrm>
              <a:off x="3430966" y="4681979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h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E0EDD3-D60F-4177-BE21-8D771E08819A}"/>
              </a:ext>
            </a:extLst>
          </p:cNvPr>
          <p:cNvGrpSpPr/>
          <p:nvPr/>
        </p:nvGrpSpPr>
        <p:grpSpPr>
          <a:xfrm>
            <a:off x="2335217" y="3702015"/>
            <a:ext cx="3020998" cy="2106967"/>
            <a:chOff x="1237001" y="3246250"/>
            <a:chExt cx="3020998" cy="21069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865BD3-8EB3-4A07-A7C5-40103E5D9F4C}"/>
                </a:ext>
              </a:extLst>
            </p:cNvPr>
            <p:cNvSpPr txBox="1"/>
            <p:nvPr/>
          </p:nvSpPr>
          <p:spPr>
            <a:xfrm>
              <a:off x="2400562" y="5076218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830419-DB92-4D6D-B73B-7250243EEE0E}"/>
                </a:ext>
              </a:extLst>
            </p:cNvPr>
            <p:cNvSpPr txBox="1"/>
            <p:nvPr/>
          </p:nvSpPr>
          <p:spPr>
            <a:xfrm>
              <a:off x="3986772" y="4637599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F14C52-8853-43F3-AF6A-1FE919463720}"/>
                </a:ext>
              </a:extLst>
            </p:cNvPr>
            <p:cNvSpPr txBox="1"/>
            <p:nvPr/>
          </p:nvSpPr>
          <p:spPr>
            <a:xfrm>
              <a:off x="2994795" y="4543522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7FFCCC-16D9-4254-AC92-ED0E8CE58CEF}"/>
                </a:ext>
              </a:extLst>
            </p:cNvPr>
            <p:cNvSpPr txBox="1"/>
            <p:nvPr/>
          </p:nvSpPr>
          <p:spPr>
            <a:xfrm>
              <a:off x="2296144" y="4194895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FB4D41-AB57-4F2A-BED2-D0B30BBCC09A}"/>
                </a:ext>
              </a:extLst>
            </p:cNvPr>
            <p:cNvSpPr txBox="1"/>
            <p:nvPr/>
          </p:nvSpPr>
          <p:spPr>
            <a:xfrm>
              <a:off x="1237001" y="4386554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2CE05B-E5FA-4D1F-9C26-9FDDB3393034}"/>
                </a:ext>
              </a:extLst>
            </p:cNvPr>
            <p:cNvSpPr txBox="1"/>
            <p:nvPr/>
          </p:nvSpPr>
          <p:spPr>
            <a:xfrm>
              <a:off x="2952111" y="3978980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C04C8B-34CC-42F1-BE18-1893AA4ACFB4}"/>
                </a:ext>
              </a:extLst>
            </p:cNvPr>
            <p:cNvSpPr txBox="1"/>
            <p:nvPr/>
          </p:nvSpPr>
          <p:spPr>
            <a:xfrm>
              <a:off x="3976144" y="3272347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CA7A88-9E3F-4094-BDCB-D303F32BB003}"/>
                </a:ext>
              </a:extLst>
            </p:cNvPr>
            <p:cNvSpPr txBox="1"/>
            <p:nvPr/>
          </p:nvSpPr>
          <p:spPr>
            <a:xfrm>
              <a:off x="2489114" y="3246250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BFB88C9-4A79-4A95-9A88-045CB703CE63}"/>
              </a:ext>
            </a:extLst>
          </p:cNvPr>
          <p:cNvSpPr txBox="1"/>
          <p:nvPr/>
        </p:nvSpPr>
        <p:spPr>
          <a:xfrm>
            <a:off x="3094600" y="3062924"/>
            <a:ext cx="206155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Orden: </a:t>
            </a:r>
            <a:r>
              <a:rPr lang="es-GT" b="1" dirty="0" err="1">
                <a:solidFill>
                  <a:srgbClr val="FF0000"/>
                </a:solidFill>
              </a:rPr>
              <a:t>hgfedcba</a:t>
            </a:r>
            <a:endParaRPr lang="es-G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6BF6D-DF7C-4B70-AF1B-635791416A69}"/>
              </a:ext>
            </a:extLst>
          </p:cNvPr>
          <p:cNvSpPr/>
          <p:nvPr/>
        </p:nvSpPr>
        <p:spPr>
          <a:xfrm>
            <a:off x="3514680" y="5316583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5A49C5-1B25-4A2D-8020-CF3417F34B95}"/>
              </a:ext>
            </a:extLst>
          </p:cNvPr>
          <p:cNvGrpSpPr/>
          <p:nvPr/>
        </p:nvGrpSpPr>
        <p:grpSpPr>
          <a:xfrm>
            <a:off x="8743498" y="2374080"/>
            <a:ext cx="262394" cy="635510"/>
            <a:chOff x="7983104" y="2753390"/>
            <a:chExt cx="262394" cy="6355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5965A9-CEC2-4F64-9ED8-95DBE6BD3AEC}"/>
                </a:ext>
              </a:extLst>
            </p:cNvPr>
            <p:cNvSpPr/>
            <p:nvPr/>
          </p:nvSpPr>
          <p:spPr>
            <a:xfrm>
              <a:off x="8054670" y="3268808"/>
              <a:ext cx="127221" cy="120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8E0841-2678-4540-B3AB-263F9EA20E22}"/>
                </a:ext>
              </a:extLst>
            </p:cNvPr>
            <p:cNvSpPr txBox="1"/>
            <p:nvPr/>
          </p:nvSpPr>
          <p:spPr>
            <a:xfrm>
              <a:off x="7983104" y="2753390"/>
              <a:ext cx="262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h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E89B149-72A2-4653-9A63-717F5102F67C}"/>
              </a:ext>
            </a:extLst>
          </p:cNvPr>
          <p:cNvSpPr/>
          <p:nvPr/>
        </p:nvSpPr>
        <p:spPr>
          <a:xfrm>
            <a:off x="3514680" y="4498877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B48E47-7689-4142-ADF9-FA6A137B176C}"/>
              </a:ext>
            </a:extLst>
          </p:cNvPr>
          <p:cNvGrpSpPr/>
          <p:nvPr/>
        </p:nvGrpSpPr>
        <p:grpSpPr>
          <a:xfrm>
            <a:off x="8090911" y="2976033"/>
            <a:ext cx="747364" cy="729027"/>
            <a:chOff x="8086331" y="2992003"/>
            <a:chExt cx="747364" cy="72902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7113C5F-2631-4366-8A46-BFC68CAC59C0}"/>
                </a:ext>
              </a:extLst>
            </p:cNvPr>
            <p:cNvCxnSpPr>
              <a:stCxn id="46" idx="3"/>
            </p:cNvCxnSpPr>
            <p:nvPr/>
          </p:nvCxnSpPr>
          <p:spPr>
            <a:xfrm flipH="1">
              <a:off x="8433403" y="299200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31C8A9-18EB-4EB3-8FF5-426E97A901BF}"/>
                </a:ext>
              </a:extLst>
            </p:cNvPr>
            <p:cNvSpPr txBox="1"/>
            <p:nvPr/>
          </p:nvSpPr>
          <p:spPr>
            <a:xfrm>
              <a:off x="8086331" y="3444031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e</a:t>
              </a:r>
              <a:endParaRPr lang="es-GT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1582B38F-1DDA-4A7D-AC66-4A1E7823C395}"/>
              </a:ext>
            </a:extLst>
          </p:cNvPr>
          <p:cNvSpPr/>
          <p:nvPr/>
        </p:nvSpPr>
        <p:spPr>
          <a:xfrm>
            <a:off x="3960961" y="4824944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5ACA05-DCC6-4C7A-9C20-91768C53A87B}"/>
              </a:ext>
            </a:extLst>
          </p:cNvPr>
          <p:cNvGrpSpPr/>
          <p:nvPr/>
        </p:nvGrpSpPr>
        <p:grpSpPr>
          <a:xfrm>
            <a:off x="7749888" y="3566561"/>
            <a:ext cx="701335" cy="653386"/>
            <a:chOff x="7371966" y="3371313"/>
            <a:chExt cx="701335" cy="65338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4C47DD-F9C2-492D-85D4-55E2B9F1D4E7}"/>
                </a:ext>
              </a:extLst>
            </p:cNvPr>
            <p:cNvCxnSpPr/>
            <p:nvPr/>
          </p:nvCxnSpPr>
          <p:spPr>
            <a:xfrm flipH="1">
              <a:off x="7673009" y="337131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AAFF2D3-1F21-46B8-9FB2-F5D76EF9C0E9}"/>
                </a:ext>
              </a:extLst>
            </p:cNvPr>
            <p:cNvSpPr txBox="1"/>
            <p:nvPr/>
          </p:nvSpPr>
          <p:spPr>
            <a:xfrm>
              <a:off x="7371966" y="3747700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f</a:t>
              </a:r>
              <a:endParaRPr lang="es-GT" dirty="0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BA3188B-FB6B-4572-A8E0-D81572326794}"/>
              </a:ext>
            </a:extLst>
          </p:cNvPr>
          <p:cNvSpPr/>
          <p:nvPr/>
        </p:nvSpPr>
        <p:spPr>
          <a:xfrm>
            <a:off x="3515984" y="3936916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C2047A-0026-45F2-9AB3-4199E783B517}"/>
              </a:ext>
            </a:extLst>
          </p:cNvPr>
          <p:cNvGrpSpPr/>
          <p:nvPr/>
        </p:nvGrpSpPr>
        <p:grpSpPr>
          <a:xfrm>
            <a:off x="8460538" y="3624637"/>
            <a:ext cx="731932" cy="547982"/>
            <a:chOff x="7700144" y="4003947"/>
            <a:chExt cx="731932" cy="54798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03FE81-6D0C-45C8-8642-08CF895D726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4" y="4003947"/>
              <a:ext cx="373157" cy="547982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D46C5D-ACED-46EE-BB21-45DF2881952C}"/>
                </a:ext>
              </a:extLst>
            </p:cNvPr>
            <p:cNvSpPr txBox="1"/>
            <p:nvPr/>
          </p:nvSpPr>
          <p:spPr>
            <a:xfrm>
              <a:off x="8058919" y="4234114"/>
              <a:ext cx="37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a</a:t>
              </a:r>
              <a:endParaRPr lang="es-GT" dirty="0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3721A328-E972-44E5-9430-C39209F154AD}"/>
              </a:ext>
            </a:extLst>
          </p:cNvPr>
          <p:cNvSpPr/>
          <p:nvPr/>
        </p:nvSpPr>
        <p:spPr>
          <a:xfrm>
            <a:off x="2393344" y="4631980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9CA55F1-9129-4E6A-8F57-D61146EF04CF}"/>
              </a:ext>
            </a:extLst>
          </p:cNvPr>
          <p:cNvGrpSpPr/>
          <p:nvPr/>
        </p:nvGrpSpPr>
        <p:grpSpPr>
          <a:xfrm>
            <a:off x="8100555" y="4217290"/>
            <a:ext cx="701335" cy="653386"/>
            <a:chOff x="7371966" y="3371313"/>
            <a:chExt cx="701335" cy="65338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9C3661-2662-4D51-A72C-D336526DA43D}"/>
                </a:ext>
              </a:extLst>
            </p:cNvPr>
            <p:cNvCxnSpPr/>
            <p:nvPr/>
          </p:nvCxnSpPr>
          <p:spPr>
            <a:xfrm flipH="1">
              <a:off x="7673009" y="337131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AD11C5-D85A-4A34-88EA-573C0F41D099}"/>
                </a:ext>
              </a:extLst>
            </p:cNvPr>
            <p:cNvSpPr txBox="1"/>
            <p:nvPr/>
          </p:nvSpPr>
          <p:spPr>
            <a:xfrm>
              <a:off x="7371966" y="3747700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d</a:t>
              </a:r>
              <a:endParaRPr lang="es-GT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9E8B74FA-8D44-430C-9F4D-6F0E157C000A}"/>
              </a:ext>
            </a:extLst>
          </p:cNvPr>
          <p:cNvSpPr/>
          <p:nvPr/>
        </p:nvSpPr>
        <p:spPr>
          <a:xfrm>
            <a:off x="4014307" y="4271823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A621F8-D34E-49FC-9BA5-39D9E78D89DE}"/>
              </a:ext>
            </a:extLst>
          </p:cNvPr>
          <p:cNvGrpSpPr/>
          <p:nvPr/>
        </p:nvGrpSpPr>
        <p:grpSpPr>
          <a:xfrm>
            <a:off x="8854223" y="4221763"/>
            <a:ext cx="731932" cy="547982"/>
            <a:chOff x="7700144" y="4003947"/>
            <a:chExt cx="731932" cy="54798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6A3491-31BC-4195-AC96-01A26C259C2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4" y="4003947"/>
              <a:ext cx="373157" cy="547982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316B4D6-9EF4-4B50-9618-D52BB7C3999D}"/>
                </a:ext>
              </a:extLst>
            </p:cNvPr>
            <p:cNvSpPr txBox="1"/>
            <p:nvPr/>
          </p:nvSpPr>
          <p:spPr>
            <a:xfrm>
              <a:off x="8058919" y="4234114"/>
              <a:ext cx="37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c</a:t>
              </a:r>
              <a:endParaRPr lang="es-GT" dirty="0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1BACC994-16F8-4FCB-9F5C-F4C054722C31}"/>
              </a:ext>
            </a:extLst>
          </p:cNvPr>
          <p:cNvSpPr/>
          <p:nvPr/>
        </p:nvSpPr>
        <p:spPr>
          <a:xfrm>
            <a:off x="5096298" y="4921509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FCDFD60-0E5B-40A9-9ADA-906CC539EA82}"/>
              </a:ext>
            </a:extLst>
          </p:cNvPr>
          <p:cNvGrpSpPr/>
          <p:nvPr/>
        </p:nvGrpSpPr>
        <p:grpSpPr>
          <a:xfrm>
            <a:off x="8510379" y="4769745"/>
            <a:ext cx="701335" cy="653386"/>
            <a:chOff x="7371966" y="3371313"/>
            <a:chExt cx="701335" cy="65338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F770FCA-8236-4E09-A4C6-E1ADB8C5BE1D}"/>
                </a:ext>
              </a:extLst>
            </p:cNvPr>
            <p:cNvCxnSpPr/>
            <p:nvPr/>
          </p:nvCxnSpPr>
          <p:spPr>
            <a:xfrm flipH="1">
              <a:off x="7673009" y="337131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E543217-75B6-41BF-A1F8-88805B6B3E67}"/>
                </a:ext>
              </a:extLst>
            </p:cNvPr>
            <p:cNvSpPr txBox="1"/>
            <p:nvPr/>
          </p:nvSpPr>
          <p:spPr>
            <a:xfrm>
              <a:off x="7371966" y="3747700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g</a:t>
              </a:r>
              <a:endParaRPr lang="es-GT" dirty="0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3898A8A4-92E8-4E2D-8A6E-497653695A1A}"/>
              </a:ext>
            </a:extLst>
          </p:cNvPr>
          <p:cNvSpPr/>
          <p:nvPr/>
        </p:nvSpPr>
        <p:spPr>
          <a:xfrm>
            <a:off x="5090142" y="3934383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5B91B7-3661-439C-8BD0-7F659D766C3A}"/>
              </a:ext>
            </a:extLst>
          </p:cNvPr>
          <p:cNvGrpSpPr/>
          <p:nvPr/>
        </p:nvGrpSpPr>
        <p:grpSpPr>
          <a:xfrm>
            <a:off x="8117978" y="5383418"/>
            <a:ext cx="701335" cy="653386"/>
            <a:chOff x="7371966" y="3371313"/>
            <a:chExt cx="701335" cy="65338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F6AFB6-5C7B-4743-BF51-2462E7684D55}"/>
                </a:ext>
              </a:extLst>
            </p:cNvPr>
            <p:cNvCxnSpPr/>
            <p:nvPr/>
          </p:nvCxnSpPr>
          <p:spPr>
            <a:xfrm flipH="1">
              <a:off x="7673009" y="337131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EC9C17-0F16-437B-AE4B-B436DE76FEDA}"/>
                </a:ext>
              </a:extLst>
            </p:cNvPr>
            <p:cNvSpPr txBox="1"/>
            <p:nvPr/>
          </p:nvSpPr>
          <p:spPr>
            <a:xfrm>
              <a:off x="7371966" y="3747700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b</a:t>
              </a:r>
              <a:endParaRPr lang="es-G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8E3C45-B243-46D0-B2C1-6D75E73D3FE9}"/>
                  </a:ext>
                </a:extLst>
              </p:cNvPr>
              <p:cNvSpPr txBox="1"/>
              <p:nvPr/>
            </p:nvSpPr>
            <p:spPr>
              <a:xfrm>
                <a:off x="1072396" y="2335082"/>
                <a:ext cx="5963448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/>
                  <a:t>Ejemplo: </a:t>
                </a:r>
                <a:r>
                  <a:rPr lang="es-GT" dirty="0"/>
                  <a:t>Dado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determinar el árbol </a:t>
                </a:r>
                <a:r>
                  <a:rPr lang="es-GT" dirty="0" err="1"/>
                  <a:t>recubridor</a:t>
                </a:r>
                <a:r>
                  <a:rPr lang="es-GT" dirty="0"/>
                  <a:t> en profundidad en el orden dado.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8E3C45-B243-46D0-B2C1-6D75E73D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96" y="2335082"/>
                <a:ext cx="5963448" cy="677108"/>
              </a:xfrm>
              <a:prstGeom prst="rect">
                <a:avLst/>
              </a:prstGeom>
              <a:blipFill>
                <a:blip r:embed="rId3"/>
                <a:stretch>
                  <a:fillRect l="-1125" t="-4505" b="-12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97A6-9A4C-44F8-BE58-08E15E835E14}"/>
                  </a:ext>
                </a:extLst>
              </p:cNvPr>
              <p:cNvSpPr txBox="1"/>
              <p:nvPr/>
            </p:nvSpPr>
            <p:spPr>
              <a:xfrm>
                <a:off x="3029335" y="5961136"/>
                <a:ext cx="18477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97A6-9A4C-44F8-BE58-08E15E83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35" y="5961136"/>
                <a:ext cx="1847700" cy="307777"/>
              </a:xfrm>
              <a:prstGeom prst="rect">
                <a:avLst/>
              </a:prstGeom>
              <a:blipFill>
                <a:blip r:embed="rId4"/>
                <a:stretch>
                  <a:fillRect l="-990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DAE1EB1-2040-411C-8B7A-4D84C8437E69}"/>
                  </a:ext>
                </a:extLst>
              </p:cNvPr>
              <p:cNvSpPr txBox="1"/>
              <p:nvPr/>
            </p:nvSpPr>
            <p:spPr>
              <a:xfrm>
                <a:off x="9666506" y="5528972"/>
                <a:ext cx="184770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Árbol </a:t>
                </a:r>
                <a:r>
                  <a:rPr lang="es-GT" sz="1400" dirty="0" err="1"/>
                  <a:t>recubridor</a:t>
                </a:r>
                <a:r>
                  <a:rPr lang="es-GT" sz="1400" dirty="0"/>
                  <a:t> en profundidad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DAE1EB1-2040-411C-8B7A-4D84C8437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6" y="5528972"/>
                <a:ext cx="1847700" cy="738664"/>
              </a:xfrm>
              <a:prstGeom prst="rect">
                <a:avLst/>
              </a:prstGeom>
              <a:blipFill>
                <a:blip r:embed="rId5"/>
                <a:stretch>
                  <a:fillRect t="-1653" r="-2310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9" grpId="0" animBg="1"/>
      <p:bldP spid="57" grpId="0" animBg="1"/>
      <p:bldP spid="61" grpId="0" animBg="1"/>
      <p:bldP spid="70" grpId="0" animBg="1"/>
      <p:bldP spid="74" grpId="0" animBg="1"/>
      <p:bldP spid="78" grpId="0" animBg="1"/>
      <p:bldP spid="82" grpId="0" animBg="1"/>
      <p:bldP spid="86" grpId="0" animBg="1"/>
      <p:bldP spid="87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{A4E51157-F8B2-4F36-B6A8-D7B669C828C1}tf03431380</Template>
  <TotalTime>97</TotalTime>
  <Words>149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Cambria Math</vt:lpstr>
      <vt:lpstr>Euphemia</vt:lpstr>
      <vt:lpstr>Plantagenet Cherokee</vt:lpstr>
      <vt:lpstr>Wingdings</vt:lpstr>
      <vt:lpstr>Academic Literature 16x9</vt:lpstr>
      <vt:lpstr>Algoritmo de búsqueda en profundidad</vt:lpstr>
      <vt:lpstr>Algoritmo de búsqueda en profundidad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busqueda en profundidad</dc:title>
  <dc:creator>Fam Lopez Montepeque</dc:creator>
  <cp:lastModifiedBy>Mario Gustavo Lopez Hernandez</cp:lastModifiedBy>
  <cp:revision>24</cp:revision>
  <dcterms:created xsi:type="dcterms:W3CDTF">2020-04-22T09:44:49Z</dcterms:created>
  <dcterms:modified xsi:type="dcterms:W3CDTF">2020-10-30T19:32:11Z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