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73" r:id="rId5"/>
    <p:sldId id="293" r:id="rId6"/>
    <p:sldId id="294" r:id="rId7"/>
    <p:sldId id="295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98" r="9091" b="86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ÁRBOLES Y ORDENACIONES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Ing</a:t>
            </a:r>
            <a:r>
              <a:rPr lang="en-US" dirty="0">
                <a:solidFill>
                  <a:schemeClr val="bg1"/>
                </a:solidFill>
              </a:rPr>
              <a:t>. Mario López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245-C84E-45EE-9FE0-77BE3B8D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415210"/>
          </a:xfrm>
        </p:spPr>
        <p:txBody>
          <a:bodyPr/>
          <a:lstStyle/>
          <a:p>
            <a:r>
              <a:rPr lang="es-GT" dirty="0"/>
              <a:t>ÁRBOLES Y ORDENACIONES:</a:t>
            </a:r>
            <a:br>
              <a:rPr lang="es-GT" dirty="0"/>
            </a:br>
            <a:r>
              <a:rPr lang="es-GT" sz="2400" dirty="0"/>
              <a:t>Ordenación por inserción</a:t>
            </a:r>
            <a:endParaRPr lang="es-G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A8F5E7-9046-4273-92D9-D59506EA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451460" cy="1415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1800" dirty="0"/>
              <a:t>La ordenación por inserción es un algoritmo para ordenar una cadena de dígitos en la cual se usan dos árboles binarios completos equilibrados.</a:t>
            </a:r>
          </a:p>
          <a:p>
            <a:pPr marL="0" indent="0">
              <a:buNone/>
            </a:pPr>
            <a:r>
              <a:rPr lang="es-GT" sz="1800" dirty="0"/>
              <a:t>En el ejemplo # 1 se aprecian los detalles de esta técnica.</a:t>
            </a:r>
          </a:p>
        </p:txBody>
      </p:sp>
    </p:spTree>
    <p:extLst>
      <p:ext uri="{BB962C8B-B14F-4D97-AF65-F5344CB8AC3E}">
        <p14:creationId xmlns:p14="http://schemas.microsoft.com/office/powerpoint/2010/main" val="198668665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245-C84E-45EE-9FE0-77BE3B8D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2749"/>
          </a:xfrm>
        </p:spPr>
        <p:txBody>
          <a:bodyPr/>
          <a:lstStyle/>
          <a:p>
            <a:r>
              <a:rPr lang="es-GT" dirty="0"/>
              <a:t>Ejemplo #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A8F5E7-9046-4273-92D9-D59506EA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1514"/>
            <a:ext cx="11029615" cy="991772"/>
          </a:xfrm>
        </p:spPr>
        <p:txBody>
          <a:bodyPr/>
          <a:lstStyle/>
          <a:p>
            <a:pPr marL="0" indent="0">
              <a:buNone/>
            </a:pPr>
            <a:r>
              <a:rPr lang="es-GT" dirty="0"/>
              <a:t>Hacer uso de la ordenación por inserción para ordenar en forma ascendente la siguiente lista de números:</a:t>
            </a:r>
          </a:p>
          <a:p>
            <a:pPr marL="0" indent="0">
              <a:buNone/>
            </a:pPr>
            <a:r>
              <a:rPr lang="es-GT" dirty="0"/>
              <a:t>6, 2, 7, 3, 4, 9, 5, 1 y 8.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24183-6D9A-4E5C-91ED-56C96E00E799}"/>
              </a:ext>
            </a:extLst>
          </p:cNvPr>
          <p:cNvSpPr txBox="1"/>
          <p:nvPr/>
        </p:nvSpPr>
        <p:spPr>
          <a:xfrm>
            <a:off x="4009293" y="2553286"/>
            <a:ext cx="2475914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6, 2, 7, 3, 4, 9, 5, 1, 8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FDEB6-F09D-4ED0-9F5D-A8824315EE61}"/>
              </a:ext>
            </a:extLst>
          </p:cNvPr>
          <p:cNvSpPr txBox="1"/>
          <p:nvPr/>
        </p:nvSpPr>
        <p:spPr>
          <a:xfrm>
            <a:off x="8372522" y="2635864"/>
            <a:ext cx="61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n=9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8ED4C-69E9-4F6E-A80C-5C46E8FE7293}"/>
              </a:ext>
            </a:extLst>
          </p:cNvPr>
          <p:cNvSpPr txBox="1"/>
          <p:nvPr/>
        </p:nvSpPr>
        <p:spPr>
          <a:xfrm>
            <a:off x="2487639" y="3429000"/>
            <a:ext cx="1521654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6, 2, 7, 3, 4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152339-D62D-4417-8F94-0081D6FAB9EF}"/>
              </a:ext>
            </a:extLst>
          </p:cNvPr>
          <p:cNvSpPr/>
          <p:nvPr/>
        </p:nvSpPr>
        <p:spPr>
          <a:xfrm>
            <a:off x="7006420" y="3439496"/>
            <a:ext cx="1067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9, 5, 1, 8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B8EF8C-AACD-4E79-A712-9F9C4AC4EB13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V="1">
            <a:off x="3248466" y="2933114"/>
            <a:ext cx="1998784" cy="49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1BA67B-A326-472D-B452-3620AA747759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5247250" y="2933114"/>
            <a:ext cx="2293034" cy="50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ECE644-1B21-4126-A007-389E49204C00}"/>
                  </a:ext>
                </a:extLst>
              </p:cNvPr>
              <p:cNvSpPr txBox="1"/>
              <p:nvPr/>
            </p:nvSpPr>
            <p:spPr>
              <a:xfrm>
                <a:off x="9269125" y="3457106"/>
                <a:ext cx="1288366" cy="323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⌈"/>
                          <m:endChr m:val="⌉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ECE644-1B21-4126-A007-389E49204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125" y="3457106"/>
                <a:ext cx="1288366" cy="323615"/>
              </a:xfrm>
              <a:prstGeom prst="rect">
                <a:avLst/>
              </a:prstGeom>
              <a:blipFill>
                <a:blip r:embed="rId2"/>
                <a:stretch>
                  <a:fillRect l="-1896" b="-1886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8B19AD-29BF-4E3D-BE8C-3F55B25C82F9}"/>
                  </a:ext>
                </a:extLst>
              </p:cNvPr>
              <p:cNvSpPr txBox="1"/>
              <p:nvPr/>
            </p:nvSpPr>
            <p:spPr>
              <a:xfrm>
                <a:off x="379379" y="3402566"/>
                <a:ext cx="870303" cy="323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8B19AD-29BF-4E3D-BE8C-3F55B25C8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79" y="3402566"/>
                <a:ext cx="870303" cy="323615"/>
              </a:xfrm>
              <a:prstGeom prst="rect">
                <a:avLst/>
              </a:prstGeom>
              <a:blipFill>
                <a:blip r:embed="rId3"/>
                <a:stretch>
                  <a:fillRect l="-3497" b="-1886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7D48FAA-56F4-4954-AEAB-33663F4571F1}"/>
              </a:ext>
            </a:extLst>
          </p:cNvPr>
          <p:cNvSpPr/>
          <p:nvPr/>
        </p:nvSpPr>
        <p:spPr>
          <a:xfrm>
            <a:off x="1668184" y="4304714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6, 2, 7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95D9E8-8995-4C02-B29E-5F6FCDCFDB99}"/>
              </a:ext>
            </a:extLst>
          </p:cNvPr>
          <p:cNvSpPr/>
          <p:nvPr/>
        </p:nvSpPr>
        <p:spPr>
          <a:xfrm>
            <a:off x="3963164" y="430471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3, 4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4C476-8922-476D-9ED6-499959813224}"/>
              </a:ext>
            </a:extLst>
          </p:cNvPr>
          <p:cNvSpPr/>
          <p:nvPr/>
        </p:nvSpPr>
        <p:spPr>
          <a:xfrm>
            <a:off x="5807682" y="431521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9, 5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36A6D7-F009-4AC4-AD58-E065028F3F0B}"/>
              </a:ext>
            </a:extLst>
          </p:cNvPr>
          <p:cNvSpPr/>
          <p:nvPr/>
        </p:nvSpPr>
        <p:spPr>
          <a:xfrm>
            <a:off x="8499134" y="4304714"/>
            <a:ext cx="567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1, 8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71BC9B-9F74-4DF6-AF97-0162B04AC22D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2077912" y="3808828"/>
            <a:ext cx="1170554" cy="49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1FB322-CB3C-4014-8CAD-9C842E9FFEA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3248466" y="3808828"/>
            <a:ext cx="999392" cy="49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9B8BE0-CD4C-4289-9442-7846BD5EC05D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6092376" y="3808828"/>
            <a:ext cx="1447908" cy="50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7E9F52-3F21-4181-857A-3E3FBDCEE1D7}"/>
              </a:ext>
            </a:extLst>
          </p:cNvPr>
          <p:cNvCxnSpPr>
            <a:stCxn id="7" idx="2"/>
            <a:endCxn id="17" idx="0"/>
          </p:cNvCxnSpPr>
          <p:nvPr/>
        </p:nvCxnSpPr>
        <p:spPr>
          <a:xfrm>
            <a:off x="7540284" y="3808828"/>
            <a:ext cx="1242646" cy="49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EFA37BA-1BF4-4A43-BE57-C29A2AEF5CE3}"/>
              </a:ext>
            </a:extLst>
          </p:cNvPr>
          <p:cNvSpPr/>
          <p:nvPr/>
        </p:nvSpPr>
        <p:spPr>
          <a:xfrm>
            <a:off x="1098797" y="498526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6, 2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90BA80-D387-421A-BCE9-3195DD825C64}"/>
              </a:ext>
            </a:extLst>
          </p:cNvPr>
          <p:cNvSpPr/>
          <p:nvPr/>
        </p:nvSpPr>
        <p:spPr>
          <a:xfrm>
            <a:off x="2512067" y="4985266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59B51F-16FE-4B56-B2E1-41551A53791A}"/>
              </a:ext>
            </a:extLst>
          </p:cNvPr>
          <p:cNvSpPr/>
          <p:nvPr/>
        </p:nvSpPr>
        <p:spPr>
          <a:xfrm>
            <a:off x="3515609" y="492715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3A28AF-84BD-4880-80BD-2627FDC9C722}"/>
              </a:ext>
            </a:extLst>
          </p:cNvPr>
          <p:cNvSpPr/>
          <p:nvPr/>
        </p:nvSpPr>
        <p:spPr>
          <a:xfrm>
            <a:off x="4675103" y="492715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C5FE6B-5AF9-4DE3-88F4-B27BB433043C}"/>
              </a:ext>
            </a:extLst>
          </p:cNvPr>
          <p:cNvCxnSpPr>
            <a:stCxn id="15" idx="2"/>
            <a:endCxn id="30" idx="0"/>
          </p:cNvCxnSpPr>
          <p:nvPr/>
        </p:nvCxnSpPr>
        <p:spPr>
          <a:xfrm>
            <a:off x="4247858" y="4674046"/>
            <a:ext cx="586904" cy="253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D09583-36BC-4DA5-B3CA-1BCF81858561}"/>
              </a:ext>
            </a:extLst>
          </p:cNvPr>
          <p:cNvCxnSpPr>
            <a:stCxn id="15" idx="2"/>
            <a:endCxn id="29" idx="0"/>
          </p:cNvCxnSpPr>
          <p:nvPr/>
        </p:nvCxnSpPr>
        <p:spPr>
          <a:xfrm flipH="1">
            <a:off x="3675268" y="4674046"/>
            <a:ext cx="572590" cy="253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482C17-2802-4095-A3E5-E6AF88FDD478}"/>
              </a:ext>
            </a:extLst>
          </p:cNvPr>
          <p:cNvCxnSpPr>
            <a:stCxn id="14" idx="2"/>
            <a:endCxn id="28" idx="0"/>
          </p:cNvCxnSpPr>
          <p:nvPr/>
        </p:nvCxnSpPr>
        <p:spPr>
          <a:xfrm>
            <a:off x="2077912" y="4674046"/>
            <a:ext cx="593814" cy="311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78D0EB-49F7-45D2-BF96-5D8B8E309E83}"/>
              </a:ext>
            </a:extLst>
          </p:cNvPr>
          <p:cNvCxnSpPr>
            <a:stCxn id="14" idx="2"/>
            <a:endCxn id="27" idx="0"/>
          </p:cNvCxnSpPr>
          <p:nvPr/>
        </p:nvCxnSpPr>
        <p:spPr>
          <a:xfrm flipH="1">
            <a:off x="1383491" y="4674046"/>
            <a:ext cx="694421" cy="311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0D3357F-3EF4-4FD6-8232-FF2EBE582B03}"/>
              </a:ext>
            </a:extLst>
          </p:cNvPr>
          <p:cNvSpPr/>
          <p:nvPr/>
        </p:nvSpPr>
        <p:spPr>
          <a:xfrm>
            <a:off x="5403645" y="4870939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3BADD2-58EC-4A7B-AC1C-548EA16006EE}"/>
              </a:ext>
            </a:extLst>
          </p:cNvPr>
          <p:cNvSpPr/>
          <p:nvPr/>
        </p:nvSpPr>
        <p:spPr>
          <a:xfrm>
            <a:off x="6497012" y="489206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431663-F583-456C-B10A-C4A61B2755A1}"/>
              </a:ext>
            </a:extLst>
          </p:cNvPr>
          <p:cNvSpPr/>
          <p:nvPr/>
        </p:nvSpPr>
        <p:spPr>
          <a:xfrm>
            <a:off x="8053204" y="4870939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18B6C-1B55-4BCC-B509-84DFE09941FA}"/>
              </a:ext>
            </a:extLst>
          </p:cNvPr>
          <p:cNvSpPr/>
          <p:nvPr/>
        </p:nvSpPr>
        <p:spPr>
          <a:xfrm>
            <a:off x="9225299" y="490613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C9726D-4C2F-4835-895F-F107394BD7FC}"/>
              </a:ext>
            </a:extLst>
          </p:cNvPr>
          <p:cNvCxnSpPr>
            <a:stCxn id="16" idx="2"/>
            <a:endCxn id="39" idx="0"/>
          </p:cNvCxnSpPr>
          <p:nvPr/>
        </p:nvCxnSpPr>
        <p:spPr>
          <a:xfrm flipH="1">
            <a:off x="5563304" y="4684542"/>
            <a:ext cx="529072" cy="1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CF2B7E-3774-41DC-B6D7-BF55943BA4A4}"/>
              </a:ext>
            </a:extLst>
          </p:cNvPr>
          <p:cNvCxnSpPr>
            <a:stCxn id="16" idx="2"/>
            <a:endCxn id="40" idx="0"/>
          </p:cNvCxnSpPr>
          <p:nvPr/>
        </p:nvCxnSpPr>
        <p:spPr>
          <a:xfrm>
            <a:off x="6092376" y="4684542"/>
            <a:ext cx="564295" cy="207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B2482C-F4C6-4BD8-AEA4-9C17BD2C8641}"/>
              </a:ext>
            </a:extLst>
          </p:cNvPr>
          <p:cNvCxnSpPr>
            <a:stCxn id="17" idx="2"/>
            <a:endCxn id="41" idx="0"/>
          </p:cNvCxnSpPr>
          <p:nvPr/>
        </p:nvCxnSpPr>
        <p:spPr>
          <a:xfrm flipH="1">
            <a:off x="8212863" y="4674046"/>
            <a:ext cx="570067" cy="19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928B0C-F35B-4106-BE9B-F0C2F7B26689}"/>
              </a:ext>
            </a:extLst>
          </p:cNvPr>
          <p:cNvCxnSpPr>
            <a:stCxn id="17" idx="2"/>
            <a:endCxn id="42" idx="0"/>
          </p:cNvCxnSpPr>
          <p:nvPr/>
        </p:nvCxnSpPr>
        <p:spPr>
          <a:xfrm>
            <a:off x="8782930" y="4674046"/>
            <a:ext cx="602028" cy="232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F2EC274-1002-46AE-BDA4-5CD9125C3869}"/>
              </a:ext>
            </a:extLst>
          </p:cNvPr>
          <p:cNvSpPr/>
          <p:nvPr/>
        </p:nvSpPr>
        <p:spPr>
          <a:xfrm>
            <a:off x="649184" y="563584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BAC843-77AD-4643-A1CF-9C8B5A8FFA06}"/>
              </a:ext>
            </a:extLst>
          </p:cNvPr>
          <p:cNvSpPr/>
          <p:nvPr/>
        </p:nvSpPr>
        <p:spPr>
          <a:xfrm>
            <a:off x="1768954" y="568681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BDA7C4-25C1-4311-A674-CAE3F57EF32E}"/>
              </a:ext>
            </a:extLst>
          </p:cNvPr>
          <p:cNvCxnSpPr>
            <a:stCxn id="27" idx="2"/>
            <a:endCxn id="51" idx="0"/>
          </p:cNvCxnSpPr>
          <p:nvPr/>
        </p:nvCxnSpPr>
        <p:spPr>
          <a:xfrm flipH="1">
            <a:off x="808843" y="5354598"/>
            <a:ext cx="574648" cy="28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FC9163-D0CC-4109-88AD-649F00199765}"/>
              </a:ext>
            </a:extLst>
          </p:cNvPr>
          <p:cNvCxnSpPr>
            <a:stCxn id="27" idx="2"/>
            <a:endCxn id="52" idx="0"/>
          </p:cNvCxnSpPr>
          <p:nvPr/>
        </p:nvCxnSpPr>
        <p:spPr>
          <a:xfrm>
            <a:off x="1383491" y="5354598"/>
            <a:ext cx="545122" cy="33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9876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245-C84E-45EE-9FE0-77BE3B8D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91" y="-69864"/>
            <a:ext cx="11029616" cy="602541"/>
          </a:xfrm>
        </p:spPr>
        <p:txBody>
          <a:bodyPr/>
          <a:lstStyle/>
          <a:p>
            <a:r>
              <a:rPr lang="es-GT" dirty="0"/>
              <a:t>Ejemplo # 1 </a:t>
            </a:r>
            <a:r>
              <a:rPr lang="es-GT" sz="2000" dirty="0"/>
              <a:t>continuación… </a:t>
            </a:r>
            <a:endParaRPr lang="es-GT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632F8C-13EC-47DD-8C46-92560EEDC6BA}"/>
              </a:ext>
            </a:extLst>
          </p:cNvPr>
          <p:cNvCxnSpPr>
            <a:cxnSpLocks/>
          </p:cNvCxnSpPr>
          <p:nvPr/>
        </p:nvCxnSpPr>
        <p:spPr>
          <a:xfrm>
            <a:off x="428974" y="900328"/>
            <a:ext cx="1013586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DCF9877-10F7-4A46-9911-17CA042D32FC}"/>
              </a:ext>
            </a:extLst>
          </p:cNvPr>
          <p:cNvSpPr/>
          <p:nvPr/>
        </p:nvSpPr>
        <p:spPr>
          <a:xfrm>
            <a:off x="931009" y="119388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B54B54-A234-4E2A-9D99-19E2BD0640B4}"/>
              </a:ext>
            </a:extLst>
          </p:cNvPr>
          <p:cNvSpPr/>
          <p:nvPr/>
        </p:nvSpPr>
        <p:spPr>
          <a:xfrm>
            <a:off x="2050779" y="1244849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224A61-4189-4208-A29A-B9C3488222F2}"/>
              </a:ext>
            </a:extLst>
          </p:cNvPr>
          <p:cNvSpPr/>
          <p:nvPr/>
        </p:nvSpPr>
        <p:spPr>
          <a:xfrm>
            <a:off x="1378850" y="178637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2, 6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4F12F9-944D-448A-9BD5-CC806779C37C}"/>
              </a:ext>
            </a:extLst>
          </p:cNvPr>
          <p:cNvCxnSpPr>
            <a:stCxn id="45" idx="2"/>
            <a:endCxn id="49" idx="0"/>
          </p:cNvCxnSpPr>
          <p:nvPr/>
        </p:nvCxnSpPr>
        <p:spPr>
          <a:xfrm>
            <a:off x="1090668" y="1563212"/>
            <a:ext cx="572876" cy="22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367D81-D4B0-44E2-B93F-C711E4503874}"/>
              </a:ext>
            </a:extLst>
          </p:cNvPr>
          <p:cNvCxnSpPr>
            <a:stCxn id="47" idx="2"/>
            <a:endCxn id="49" idx="0"/>
          </p:cNvCxnSpPr>
          <p:nvPr/>
        </p:nvCxnSpPr>
        <p:spPr>
          <a:xfrm flipH="1">
            <a:off x="1663544" y="1614181"/>
            <a:ext cx="546894" cy="17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BFD5CB7-25C9-42CF-9B18-A27AEDB02CE3}"/>
              </a:ext>
            </a:extLst>
          </p:cNvPr>
          <p:cNvSpPr/>
          <p:nvPr/>
        </p:nvSpPr>
        <p:spPr>
          <a:xfrm>
            <a:off x="2804252" y="1786376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703B21-8D8E-4DC4-BB18-083ECFBA3ED1}"/>
              </a:ext>
            </a:extLst>
          </p:cNvPr>
          <p:cNvSpPr/>
          <p:nvPr/>
        </p:nvSpPr>
        <p:spPr>
          <a:xfrm>
            <a:off x="3807794" y="1784587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299B63-89D4-4ACA-9A76-7488582B4D6E}"/>
              </a:ext>
            </a:extLst>
          </p:cNvPr>
          <p:cNvSpPr/>
          <p:nvPr/>
        </p:nvSpPr>
        <p:spPr>
          <a:xfrm>
            <a:off x="4967288" y="1784587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8ABCF6-C869-4274-B92C-05CCD2980DF1}"/>
              </a:ext>
            </a:extLst>
          </p:cNvPr>
          <p:cNvSpPr/>
          <p:nvPr/>
        </p:nvSpPr>
        <p:spPr>
          <a:xfrm>
            <a:off x="5695830" y="172837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9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83D6AB-495F-490E-9DC5-E5D727462743}"/>
              </a:ext>
            </a:extLst>
          </p:cNvPr>
          <p:cNvSpPr/>
          <p:nvPr/>
        </p:nvSpPr>
        <p:spPr>
          <a:xfrm>
            <a:off x="6789197" y="174950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E50BA1-6957-46E2-A757-27BB9CB8C6CD}"/>
              </a:ext>
            </a:extLst>
          </p:cNvPr>
          <p:cNvSpPr/>
          <p:nvPr/>
        </p:nvSpPr>
        <p:spPr>
          <a:xfrm>
            <a:off x="8345389" y="172837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E8FB2E-9DA3-413D-B3E7-6533C64D0D2E}"/>
              </a:ext>
            </a:extLst>
          </p:cNvPr>
          <p:cNvSpPr/>
          <p:nvPr/>
        </p:nvSpPr>
        <p:spPr>
          <a:xfrm>
            <a:off x="9517484" y="176356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4585F6-BABF-4D2C-A444-A1C89A2A3839}"/>
              </a:ext>
            </a:extLst>
          </p:cNvPr>
          <p:cNvSpPr/>
          <p:nvPr/>
        </p:nvSpPr>
        <p:spPr>
          <a:xfrm>
            <a:off x="1875961" y="2611376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2, 6, 7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8E35F0-54B4-4FCF-808F-5CD0CFB15492}"/>
              </a:ext>
            </a:extLst>
          </p:cNvPr>
          <p:cNvCxnSpPr>
            <a:stCxn id="49" idx="2"/>
            <a:endCxn id="33" idx="0"/>
          </p:cNvCxnSpPr>
          <p:nvPr/>
        </p:nvCxnSpPr>
        <p:spPr>
          <a:xfrm>
            <a:off x="1663544" y="2155708"/>
            <a:ext cx="622145" cy="45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33ED248-5432-4A7F-B17B-ECBB1A755C84}"/>
              </a:ext>
            </a:extLst>
          </p:cNvPr>
          <p:cNvCxnSpPr>
            <a:stCxn id="53" idx="2"/>
            <a:endCxn id="33" idx="0"/>
          </p:cNvCxnSpPr>
          <p:nvPr/>
        </p:nvCxnSpPr>
        <p:spPr>
          <a:xfrm flipH="1">
            <a:off x="2285689" y="2155708"/>
            <a:ext cx="678222" cy="45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7DC3206-7D55-4BD8-A3EC-04E6D943B4EC}"/>
              </a:ext>
            </a:extLst>
          </p:cNvPr>
          <p:cNvSpPr/>
          <p:nvPr/>
        </p:nvSpPr>
        <p:spPr>
          <a:xfrm>
            <a:off x="4264108" y="2644829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3, 4 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B0A42D4-821A-4850-9439-BD26B1200B4E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>
            <a:off x="3967453" y="2153919"/>
            <a:ext cx="610203" cy="49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4FDBC-583D-45BF-A64E-17E43C89DE2C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 flipH="1">
            <a:off x="4577656" y="2153919"/>
            <a:ext cx="549291" cy="49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B0DDE17-F32F-4D5F-BDF6-61F7103B7B5E}"/>
              </a:ext>
            </a:extLst>
          </p:cNvPr>
          <p:cNvSpPr/>
          <p:nvPr/>
        </p:nvSpPr>
        <p:spPr>
          <a:xfrm>
            <a:off x="6135157" y="261137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5, 9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9F9EEA-F975-4742-B60E-2C28E04EDD85}"/>
              </a:ext>
            </a:extLst>
          </p:cNvPr>
          <p:cNvCxnSpPr>
            <a:stCxn id="58" idx="2"/>
            <a:endCxn id="68" idx="0"/>
          </p:cNvCxnSpPr>
          <p:nvPr/>
        </p:nvCxnSpPr>
        <p:spPr>
          <a:xfrm>
            <a:off x="5855489" y="2097704"/>
            <a:ext cx="564362" cy="51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4CFB58E-8E2B-4DEA-893D-19F4940A8606}"/>
              </a:ext>
            </a:extLst>
          </p:cNvPr>
          <p:cNvCxnSpPr>
            <a:stCxn id="59" idx="2"/>
            <a:endCxn id="68" idx="0"/>
          </p:cNvCxnSpPr>
          <p:nvPr/>
        </p:nvCxnSpPr>
        <p:spPr>
          <a:xfrm flipH="1">
            <a:off x="6419851" y="2118833"/>
            <a:ext cx="529005" cy="49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84E4AAD-E36D-4E04-B5F6-95475C433E85}"/>
              </a:ext>
            </a:extLst>
          </p:cNvPr>
          <p:cNvSpPr/>
          <p:nvPr/>
        </p:nvSpPr>
        <p:spPr>
          <a:xfrm>
            <a:off x="8864871" y="2611376"/>
            <a:ext cx="567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1, 8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3ABDD44-E6FA-463C-B154-73D98DAC1BED}"/>
              </a:ext>
            </a:extLst>
          </p:cNvPr>
          <p:cNvCxnSpPr>
            <a:stCxn id="60" idx="2"/>
            <a:endCxn id="73" idx="0"/>
          </p:cNvCxnSpPr>
          <p:nvPr/>
        </p:nvCxnSpPr>
        <p:spPr>
          <a:xfrm>
            <a:off x="8505048" y="2097704"/>
            <a:ext cx="643619" cy="51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D206B93-43DA-430B-A732-C88684685C39}"/>
              </a:ext>
            </a:extLst>
          </p:cNvPr>
          <p:cNvCxnSpPr>
            <a:stCxn id="61" idx="2"/>
            <a:endCxn id="73" idx="0"/>
          </p:cNvCxnSpPr>
          <p:nvPr/>
        </p:nvCxnSpPr>
        <p:spPr>
          <a:xfrm flipH="1">
            <a:off x="9148667" y="2132900"/>
            <a:ext cx="528476" cy="478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C49E5AA-EFE1-40A5-A392-39345B7F54DF}"/>
              </a:ext>
            </a:extLst>
          </p:cNvPr>
          <p:cNvSpPr/>
          <p:nvPr/>
        </p:nvSpPr>
        <p:spPr>
          <a:xfrm>
            <a:off x="2988339" y="3430740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2, 3, 4, 6, 7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F4F8C8E-CC86-4FF8-8E57-05E5FA6F578D}"/>
              </a:ext>
            </a:extLst>
          </p:cNvPr>
          <p:cNvSpPr/>
          <p:nvPr/>
        </p:nvSpPr>
        <p:spPr>
          <a:xfrm>
            <a:off x="2166949" y="2611376"/>
            <a:ext cx="513061" cy="43037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5ECA0BAF-3940-4546-A6FD-A789263177BB}"/>
              </a:ext>
            </a:extLst>
          </p:cNvPr>
          <p:cNvCxnSpPr>
            <a:cxnSpLocks/>
            <a:stCxn id="82" idx="4"/>
            <a:endCxn id="87" idx="1"/>
          </p:cNvCxnSpPr>
          <p:nvPr/>
        </p:nvCxnSpPr>
        <p:spPr>
          <a:xfrm rot="16200000" flipH="1">
            <a:off x="3061460" y="2403774"/>
            <a:ext cx="339790" cy="16157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Left Brace 86">
            <a:extLst>
              <a:ext uri="{FF2B5EF4-FFF2-40B4-BE49-F238E27FC236}">
                <a16:creationId xmlns:a16="http://schemas.microsoft.com/office/drawing/2014/main" id="{F53C7A1E-8084-4BB6-8D4D-2E63496BC78C}"/>
              </a:ext>
            </a:extLst>
          </p:cNvPr>
          <p:cNvSpPr/>
          <p:nvPr/>
        </p:nvSpPr>
        <p:spPr>
          <a:xfrm rot="5400000">
            <a:off x="4016371" y="3135704"/>
            <a:ext cx="45719" cy="5374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F947C3-076E-42CF-B7F4-B2C20638C230}"/>
              </a:ext>
            </a:extLst>
          </p:cNvPr>
          <p:cNvSpPr/>
          <p:nvPr/>
        </p:nvSpPr>
        <p:spPr>
          <a:xfrm>
            <a:off x="7224275" y="3417867"/>
            <a:ext cx="1067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1, 5, 8, 9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28B12A7-78BC-411C-8EC7-9B942C40B4B1}"/>
              </a:ext>
            </a:extLst>
          </p:cNvPr>
          <p:cNvCxnSpPr>
            <a:stCxn id="68" idx="2"/>
            <a:endCxn id="89" idx="0"/>
          </p:cNvCxnSpPr>
          <p:nvPr/>
        </p:nvCxnSpPr>
        <p:spPr>
          <a:xfrm>
            <a:off x="6419851" y="2980708"/>
            <a:ext cx="1338288" cy="437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61D8E86-68F3-4DFB-B2E3-01F1A8C0C3F2}"/>
              </a:ext>
            </a:extLst>
          </p:cNvPr>
          <p:cNvCxnSpPr>
            <a:stCxn id="73" idx="2"/>
            <a:endCxn id="89" idx="0"/>
          </p:cNvCxnSpPr>
          <p:nvPr/>
        </p:nvCxnSpPr>
        <p:spPr>
          <a:xfrm flipH="1">
            <a:off x="7758139" y="2980708"/>
            <a:ext cx="1390528" cy="437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0E71879-96C6-4DF6-B315-F16BCB3D54C1}"/>
              </a:ext>
            </a:extLst>
          </p:cNvPr>
          <p:cNvCxnSpPr>
            <a:stCxn id="63" idx="2"/>
            <a:endCxn id="81" idx="0"/>
          </p:cNvCxnSpPr>
          <p:nvPr/>
        </p:nvCxnSpPr>
        <p:spPr>
          <a:xfrm flipH="1">
            <a:off x="3648135" y="3014161"/>
            <a:ext cx="929521" cy="4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34DCF98-3AA4-4132-A6B8-B7C796AE4B4F}"/>
              </a:ext>
            </a:extLst>
          </p:cNvPr>
          <p:cNvCxnSpPr>
            <a:cxnSpLocks/>
            <a:stCxn id="33" idx="2"/>
            <a:endCxn id="81" idx="0"/>
          </p:cNvCxnSpPr>
          <p:nvPr/>
        </p:nvCxnSpPr>
        <p:spPr>
          <a:xfrm>
            <a:off x="2285689" y="2980708"/>
            <a:ext cx="1362446" cy="45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2E2712-C861-4A95-9A98-7AF8791888C4}"/>
              </a:ext>
            </a:extLst>
          </p:cNvPr>
          <p:cNvSpPr/>
          <p:nvPr/>
        </p:nvSpPr>
        <p:spPr>
          <a:xfrm>
            <a:off x="5101855" y="4876421"/>
            <a:ext cx="231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1, 2, 3, 4, 5, 6, 7, 8, 9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4B5030E-B4F8-439B-8B59-33BC15E4FE34}"/>
              </a:ext>
            </a:extLst>
          </p:cNvPr>
          <p:cNvSpPr/>
          <p:nvPr/>
        </p:nvSpPr>
        <p:spPr>
          <a:xfrm>
            <a:off x="7778942" y="3407394"/>
            <a:ext cx="513061" cy="43037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48B36DFB-8EAF-4832-B630-D114FFFD5F0B}"/>
              </a:ext>
            </a:extLst>
          </p:cNvPr>
          <p:cNvSpPr/>
          <p:nvPr/>
        </p:nvSpPr>
        <p:spPr>
          <a:xfrm rot="5400000">
            <a:off x="7134020" y="4595495"/>
            <a:ext cx="45719" cy="5374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F01D6FA2-291D-4A42-A895-801ABAF6AB86}"/>
              </a:ext>
            </a:extLst>
          </p:cNvPr>
          <p:cNvCxnSpPr>
            <a:cxnSpLocks/>
            <a:stCxn id="101" idx="4"/>
            <a:endCxn id="102" idx="1"/>
          </p:cNvCxnSpPr>
          <p:nvPr/>
        </p:nvCxnSpPr>
        <p:spPr>
          <a:xfrm rot="5400000">
            <a:off x="7094396" y="3900258"/>
            <a:ext cx="1003563" cy="8785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4B54BDF-2BD2-4B18-BD5E-9B4E5F626090}"/>
              </a:ext>
            </a:extLst>
          </p:cNvPr>
          <p:cNvCxnSpPr>
            <a:stCxn id="81" idx="2"/>
            <a:endCxn id="100" idx="0"/>
          </p:cNvCxnSpPr>
          <p:nvPr/>
        </p:nvCxnSpPr>
        <p:spPr>
          <a:xfrm>
            <a:off x="3648135" y="3800072"/>
            <a:ext cx="2612755" cy="107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7E763C5-581B-4334-B696-9B86C8AD3399}"/>
              </a:ext>
            </a:extLst>
          </p:cNvPr>
          <p:cNvCxnSpPr>
            <a:stCxn id="101" idx="3"/>
            <a:endCxn id="100" idx="0"/>
          </p:cNvCxnSpPr>
          <p:nvPr/>
        </p:nvCxnSpPr>
        <p:spPr>
          <a:xfrm flipH="1">
            <a:off x="6260890" y="3774745"/>
            <a:ext cx="1593188" cy="110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4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9003-B35F-41C9-B9EB-13AC2FF5B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/>
              <a:t>Muchas 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3FFD3-A2E3-4404-AA2B-208061E79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27378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 Math</vt:lpstr>
      <vt:lpstr>Franklin Gothic Book</vt:lpstr>
      <vt:lpstr>Franklin Gothic Demi</vt:lpstr>
      <vt:lpstr>Wingdings 2</vt:lpstr>
      <vt:lpstr>DividendVTI</vt:lpstr>
      <vt:lpstr>ÁRBOLES Y ORDENACIONES</vt:lpstr>
      <vt:lpstr>ÁRBOLES Y ORDENACIONES: Ordenación por inserción</vt:lpstr>
      <vt:lpstr>Ejemplo # 1</vt:lpstr>
      <vt:lpstr>Ejemplo # 1 continuación… 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2020-04-30T01:22:18Z</dcterms:created>
  <dcterms:modified xsi:type="dcterms:W3CDTF">2020-11-04T18:07:34Z</dcterms:modified>
</cp:coreProperties>
</file>