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GT" sz="4800"/>
              <a:t>Función generatriz y</a:t>
            </a:r>
            <a:br>
              <a:rPr lang="es-GT" sz="4800"/>
            </a:br>
            <a:r>
              <a:rPr lang="es-GT" sz="4800"/>
              <a:t>R.R. con coeficientes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G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Ing. Mario lópez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9FD0D-2CFF-481F-BA3A-0340B3D6C6DD}"/>
              </a:ext>
            </a:extLst>
          </p:cNvPr>
          <p:cNvSpPr txBox="1"/>
          <p:nvPr/>
        </p:nvSpPr>
        <p:spPr>
          <a:xfrm>
            <a:off x="1073425" y="298626"/>
            <a:ext cx="66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FAF9-7FBC-4538-B92C-C0E128BA7901}"/>
              </a:ext>
            </a:extLst>
          </p:cNvPr>
          <p:cNvSpPr txBox="1"/>
          <p:nvPr/>
        </p:nvSpPr>
        <p:spPr>
          <a:xfrm>
            <a:off x="1236616" y="868471"/>
            <a:ext cx="584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Encontrar la </a:t>
            </a:r>
            <a:r>
              <a:rPr lang="es-GT" b="1" dirty="0"/>
              <a:t>función generatriz</a:t>
            </a:r>
            <a:r>
              <a:rPr lang="es-GT" dirty="0"/>
              <a:t> de la sucesión:</a:t>
            </a:r>
          </a:p>
          <a:p>
            <a:r>
              <a:rPr lang="es-GT" dirty="0"/>
              <a:t>0, 3, 9, 18, 30, 45, 63, 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E8C86-AC46-4BC0-9B86-F0BED50F0112}"/>
                  </a:ext>
                </a:extLst>
              </p:cNvPr>
              <p:cNvSpPr txBox="1"/>
              <p:nvPr/>
            </p:nvSpPr>
            <p:spPr>
              <a:xfrm>
                <a:off x="1298998" y="1715746"/>
                <a:ext cx="5843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GT" dirty="0"/>
                        <m:t>9,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GT" dirty="0"/>
                        <m:t>18,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GT" dirty="0"/>
                        <m:t>30,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GT" dirty="0"/>
                        <m:t>45,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GT" dirty="0"/>
                        <m:t>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E8C86-AC46-4BC0-9B86-F0BED50F0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98" y="1715746"/>
                <a:ext cx="5843586" cy="276999"/>
              </a:xfrm>
              <a:prstGeom prst="rect">
                <a:avLst/>
              </a:prstGeom>
              <a:blipFill>
                <a:blip r:embed="rId2"/>
                <a:stretch>
                  <a:fillRect l="-521" r="-83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54947-BBDA-448F-834C-1066BE8AE36A}"/>
                  </a:ext>
                </a:extLst>
              </p:cNvPr>
              <p:cNvSpPr txBox="1"/>
              <p:nvPr/>
            </p:nvSpPr>
            <p:spPr>
              <a:xfrm>
                <a:off x="1624148" y="2286022"/>
                <a:ext cx="1979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=3=3(1)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54947-BBDA-448F-834C-1066BE8A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2286022"/>
                <a:ext cx="1979068" cy="276999"/>
              </a:xfrm>
              <a:prstGeom prst="rect">
                <a:avLst/>
              </a:prstGeom>
              <a:blipFill>
                <a:blip r:embed="rId3"/>
                <a:stretch>
                  <a:fillRect l="-1231" r="-36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0C661-A449-4D6F-A814-E6E82CCC92B6}"/>
                  </a:ext>
                </a:extLst>
              </p:cNvPr>
              <p:cNvSpPr txBox="1"/>
              <p:nvPr/>
            </p:nvSpPr>
            <p:spPr>
              <a:xfrm>
                <a:off x="1624147" y="2717798"/>
                <a:ext cx="1979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6=3(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0C661-A449-4D6F-A814-E6E82CCC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7" y="2717798"/>
                <a:ext cx="1979067" cy="276999"/>
              </a:xfrm>
              <a:prstGeom prst="rect">
                <a:avLst/>
              </a:prstGeom>
              <a:blipFill>
                <a:blip r:embed="rId4"/>
                <a:stretch>
                  <a:fillRect l="-1231" r="-36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040D9B-1802-41C7-BAA9-F4029ED4C1A0}"/>
                  </a:ext>
                </a:extLst>
              </p:cNvPr>
              <p:cNvSpPr txBox="1"/>
              <p:nvPr/>
            </p:nvSpPr>
            <p:spPr>
              <a:xfrm>
                <a:off x="1624148" y="3138081"/>
                <a:ext cx="198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9=3(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040D9B-1802-41C7-BAA9-F4029ED4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3138081"/>
                <a:ext cx="1984389" cy="276999"/>
              </a:xfrm>
              <a:prstGeom prst="rect">
                <a:avLst/>
              </a:prstGeom>
              <a:blipFill>
                <a:blip r:embed="rId5"/>
                <a:stretch>
                  <a:fillRect l="-1227" r="-368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BC7CC-8307-4739-AAB6-C0751FF8D90C}"/>
                  </a:ext>
                </a:extLst>
              </p:cNvPr>
              <p:cNvSpPr txBox="1"/>
              <p:nvPr/>
            </p:nvSpPr>
            <p:spPr>
              <a:xfrm>
                <a:off x="1624147" y="3569857"/>
                <a:ext cx="2112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12=3(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BC7CC-8307-4739-AAB6-C0751FF8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7" y="3569857"/>
                <a:ext cx="2112630" cy="276999"/>
              </a:xfrm>
              <a:prstGeom prst="rect">
                <a:avLst/>
              </a:prstGeom>
              <a:blipFill>
                <a:blip r:embed="rId6"/>
                <a:stretch>
                  <a:fillRect l="-1153" t="-2222" r="-345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36BEAC-CEB1-4A64-BD4C-C9EA55A30936}"/>
                  </a:ext>
                </a:extLst>
              </p:cNvPr>
              <p:cNvSpPr txBox="1"/>
              <p:nvPr/>
            </p:nvSpPr>
            <p:spPr>
              <a:xfrm>
                <a:off x="1624148" y="3988760"/>
                <a:ext cx="2112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15=3(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36BEAC-CEB1-4A64-BD4C-C9EA55A3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3988760"/>
                <a:ext cx="2112630" cy="276999"/>
              </a:xfrm>
              <a:prstGeom prst="rect">
                <a:avLst/>
              </a:prstGeom>
              <a:blipFill>
                <a:blip r:embed="rId7"/>
                <a:stretch>
                  <a:fillRect l="-1153" r="-345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9EA63-4FE8-44B4-A34C-4A21B59FF2F7}"/>
                  </a:ext>
                </a:extLst>
              </p:cNvPr>
              <p:cNvSpPr txBox="1"/>
              <p:nvPr/>
            </p:nvSpPr>
            <p:spPr>
              <a:xfrm>
                <a:off x="1624147" y="4420536"/>
                <a:ext cx="2112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8=3(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9EA63-4FE8-44B4-A34C-4A21B59F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7" y="4420536"/>
                <a:ext cx="2112630" cy="276999"/>
              </a:xfrm>
              <a:prstGeom prst="rect">
                <a:avLst/>
              </a:prstGeom>
              <a:blipFill>
                <a:blip r:embed="rId8"/>
                <a:stretch>
                  <a:fillRect l="-1153" r="-345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20E1B8-B117-4073-9D9A-2C51F926E103}"/>
                  </a:ext>
                </a:extLst>
              </p:cNvPr>
              <p:cNvSpPr txBox="1"/>
              <p:nvPr/>
            </p:nvSpPr>
            <p:spPr>
              <a:xfrm>
                <a:off x="1624147" y="4852312"/>
                <a:ext cx="16190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20E1B8-B117-4073-9D9A-2C51F926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7" y="4852312"/>
                <a:ext cx="1619033" cy="276999"/>
              </a:xfrm>
              <a:prstGeom prst="rect">
                <a:avLst/>
              </a:prstGeom>
              <a:blipFill>
                <a:blip r:embed="rId9"/>
                <a:stretch>
                  <a:fillRect l="-1504" r="-263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17B52-E4B9-4F80-B930-9AD79BDB90C9}"/>
                  </a:ext>
                </a:extLst>
              </p:cNvPr>
              <p:cNvSpPr txBox="1"/>
              <p:nvPr/>
            </p:nvSpPr>
            <p:spPr>
              <a:xfrm>
                <a:off x="5050970" y="2963148"/>
                <a:ext cx="161903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17B52-E4B9-4F80-B930-9AD79BDB9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0" y="2963148"/>
                <a:ext cx="1619033" cy="276999"/>
              </a:xfrm>
              <a:prstGeom prst="rect">
                <a:avLst/>
              </a:prstGeom>
              <a:blipFill>
                <a:blip r:embed="rId10"/>
                <a:stretch>
                  <a:fillRect l="-1124" r="-2247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80A912-2271-4956-AE71-6BE3291F0647}"/>
              </a:ext>
            </a:extLst>
          </p:cNvPr>
          <p:cNvSpPr txBox="1"/>
          <p:nvPr/>
        </p:nvSpPr>
        <p:spPr>
          <a:xfrm>
            <a:off x="7046985" y="2538805"/>
            <a:ext cx="2645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R.R.</a:t>
            </a:r>
          </a:p>
          <a:p>
            <a:r>
              <a:rPr lang="es-GT" sz="1400" dirty="0"/>
              <a:t>Primer orden</a:t>
            </a:r>
          </a:p>
          <a:p>
            <a:r>
              <a:rPr lang="es-GT" sz="1400" dirty="0"/>
              <a:t>Lineal</a:t>
            </a:r>
          </a:p>
          <a:p>
            <a:r>
              <a:rPr lang="es-GT" sz="1400" dirty="0"/>
              <a:t>Coeficientes constantes</a:t>
            </a:r>
          </a:p>
          <a:p>
            <a:r>
              <a:rPr lang="es-GT" sz="1400" dirty="0"/>
              <a:t>No homogénea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EAF77B-3C4B-4A91-B659-CCDBB27A645C}"/>
              </a:ext>
            </a:extLst>
          </p:cNvPr>
          <p:cNvCxnSpPr/>
          <p:nvPr/>
        </p:nvCxnSpPr>
        <p:spPr>
          <a:xfrm>
            <a:off x="1413008" y="5266300"/>
            <a:ext cx="2190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0D98B2-9063-42B0-8092-A6D2BDC3A79E}"/>
              </a:ext>
            </a:extLst>
          </p:cNvPr>
          <p:cNvSpPr txBox="1"/>
          <p:nvPr/>
        </p:nvSpPr>
        <p:spPr>
          <a:xfrm>
            <a:off x="114010" y="5398137"/>
            <a:ext cx="12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>
                <a:solidFill>
                  <a:srgbClr val="FF0000"/>
                </a:solidFill>
              </a:rPr>
              <a:t>Sumatoria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0F19D-3DC3-438D-98BC-7C2D7573D033}"/>
                  </a:ext>
                </a:extLst>
              </p:cNvPr>
              <p:cNvSpPr txBox="1"/>
              <p:nvPr/>
            </p:nvSpPr>
            <p:spPr>
              <a:xfrm>
                <a:off x="1624146" y="5398137"/>
                <a:ext cx="46538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=3+6+9+12+15+18+…+3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0F19D-3DC3-438D-98BC-7C2D7573D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6" y="5398137"/>
                <a:ext cx="4653838" cy="276999"/>
              </a:xfrm>
              <a:prstGeom prst="rect">
                <a:avLst/>
              </a:prstGeom>
              <a:blipFill>
                <a:blip r:embed="rId11"/>
                <a:stretch>
                  <a:fillRect l="-262" r="-65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2A87BA-7C2C-4CB4-B315-6A1B30893CC7}"/>
                  </a:ext>
                </a:extLst>
              </p:cNvPr>
              <p:cNvSpPr txBox="1"/>
              <p:nvPr/>
            </p:nvSpPr>
            <p:spPr>
              <a:xfrm>
                <a:off x="1624146" y="5801549"/>
                <a:ext cx="45665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1+2+3+4+5+6+…+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2A87BA-7C2C-4CB4-B315-6A1B3089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6" y="5801549"/>
                <a:ext cx="4566571" cy="276999"/>
              </a:xfrm>
              <a:prstGeom prst="rect">
                <a:avLst/>
              </a:prstGeom>
              <a:blipFill>
                <a:blip r:embed="rId12"/>
                <a:stretch>
                  <a:fillRect l="-267" r="-133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9113F4-3C3B-486E-8493-73FBEC7BABBF}"/>
                  </a:ext>
                </a:extLst>
              </p:cNvPr>
              <p:cNvSpPr txBox="1"/>
              <p:nvPr/>
            </p:nvSpPr>
            <p:spPr>
              <a:xfrm>
                <a:off x="6561814" y="5675136"/>
                <a:ext cx="3615855" cy="6181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9113F4-3C3B-486E-8493-73FBEC7B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14" y="5675136"/>
                <a:ext cx="3615855" cy="6181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25807E-C35A-4644-BFBE-ECF19210F8CA}"/>
                  </a:ext>
                </a:extLst>
              </p:cNvPr>
              <p:cNvSpPr txBox="1"/>
              <p:nvPr/>
            </p:nvSpPr>
            <p:spPr>
              <a:xfrm>
                <a:off x="10324432" y="5807649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25807E-C35A-4644-BFBE-ECF19210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432" y="5807649"/>
                <a:ext cx="624338" cy="276999"/>
              </a:xfrm>
              <a:prstGeom prst="rect">
                <a:avLst/>
              </a:prstGeom>
              <a:blipFill>
                <a:blip r:embed="rId14"/>
                <a:stretch>
                  <a:fillRect l="-4902" r="-784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FF27-0F23-4C44-8D7C-DFD00976FE1C}"/>
                  </a:ext>
                </a:extLst>
              </p:cNvPr>
              <p:cNvSpPr txBox="1"/>
              <p:nvPr/>
            </p:nvSpPr>
            <p:spPr>
              <a:xfrm>
                <a:off x="8049124" y="617825"/>
                <a:ext cx="3803317" cy="501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1+2+3+4+5+6+…+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FF27-0F23-4C44-8D7C-DFD00976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24" y="617825"/>
                <a:ext cx="3803317" cy="501291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26B1C785-133C-48D6-AA98-0DB35D68C11D}"/>
              </a:ext>
            </a:extLst>
          </p:cNvPr>
          <p:cNvSpPr/>
          <p:nvPr/>
        </p:nvSpPr>
        <p:spPr>
          <a:xfrm>
            <a:off x="6930887" y="2591813"/>
            <a:ext cx="110775" cy="10310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9FD0D-2CFF-481F-BA3A-0340B3D6C6DD}"/>
              </a:ext>
            </a:extLst>
          </p:cNvPr>
          <p:cNvSpPr txBox="1"/>
          <p:nvPr/>
        </p:nvSpPr>
        <p:spPr>
          <a:xfrm>
            <a:off x="1073425" y="298626"/>
            <a:ext cx="66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FAF9-7FBC-4538-B92C-C0E128BA7901}"/>
              </a:ext>
            </a:extLst>
          </p:cNvPr>
          <p:cNvSpPr txBox="1"/>
          <p:nvPr/>
        </p:nvSpPr>
        <p:spPr>
          <a:xfrm>
            <a:off x="1236616" y="868471"/>
            <a:ext cx="58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Resolver la relación de 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54947-BBDA-448F-834C-1066BE8AE36A}"/>
                  </a:ext>
                </a:extLst>
              </p:cNvPr>
              <p:cNvSpPr txBox="1"/>
              <p:nvPr/>
            </p:nvSpPr>
            <p:spPr>
              <a:xfrm>
                <a:off x="4772336" y="1938405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54947-BBDA-448F-834C-1066BE8A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6" y="1938405"/>
                <a:ext cx="624338" cy="276999"/>
              </a:xfrm>
              <a:prstGeom prst="rect">
                <a:avLst/>
              </a:prstGeom>
              <a:blipFill>
                <a:blip r:embed="rId2"/>
                <a:stretch>
                  <a:fillRect l="-4902" r="-784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0C661-A449-4D6F-A814-E6E82CCC92B6}"/>
                  </a:ext>
                </a:extLst>
              </p:cNvPr>
              <p:cNvSpPr txBox="1"/>
              <p:nvPr/>
            </p:nvSpPr>
            <p:spPr>
              <a:xfrm>
                <a:off x="4723060" y="2299563"/>
                <a:ext cx="7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0C661-A449-4D6F-A814-E6E82CCC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60" y="2299563"/>
                <a:ext cx="722890" cy="276999"/>
              </a:xfrm>
              <a:prstGeom prst="rect">
                <a:avLst/>
              </a:prstGeom>
              <a:blipFill>
                <a:blip r:embed="rId3"/>
                <a:stretch>
                  <a:fillRect l="-4237" r="-67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040D9B-1802-41C7-BAA9-F4029ED4C1A0}"/>
                  </a:ext>
                </a:extLst>
              </p:cNvPr>
              <p:cNvSpPr txBox="1"/>
              <p:nvPr/>
            </p:nvSpPr>
            <p:spPr>
              <a:xfrm>
                <a:off x="1624148" y="3138081"/>
                <a:ext cx="7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040D9B-1802-41C7-BAA9-F4029ED4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3138081"/>
                <a:ext cx="722890" cy="276999"/>
              </a:xfrm>
              <a:prstGeom prst="rect">
                <a:avLst/>
              </a:prstGeom>
              <a:blipFill>
                <a:blip r:embed="rId4"/>
                <a:stretch>
                  <a:fillRect l="-4202" r="-672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17B52-E4B9-4F80-B930-9AD79BDB90C9}"/>
                  </a:ext>
                </a:extLst>
              </p:cNvPr>
              <p:cNvSpPr txBox="1"/>
              <p:nvPr/>
            </p:nvSpPr>
            <p:spPr>
              <a:xfrm>
                <a:off x="4476967" y="1438747"/>
                <a:ext cx="121507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D17B52-E4B9-4F80-B930-9AD79BDB9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67" y="1438747"/>
                <a:ext cx="1215076" cy="276999"/>
              </a:xfrm>
              <a:prstGeom prst="rect">
                <a:avLst/>
              </a:prstGeom>
              <a:blipFill>
                <a:blip r:embed="rId5"/>
                <a:stretch>
                  <a:fillRect l="-1485" r="-495" b="-170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80A912-2271-4956-AE71-6BE3291F0647}"/>
              </a:ext>
            </a:extLst>
          </p:cNvPr>
          <p:cNvSpPr txBox="1"/>
          <p:nvPr/>
        </p:nvSpPr>
        <p:spPr>
          <a:xfrm>
            <a:off x="6308449" y="1001910"/>
            <a:ext cx="2645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R.R.</a:t>
            </a:r>
          </a:p>
          <a:p>
            <a:r>
              <a:rPr lang="es-GT" sz="1400" dirty="0"/>
              <a:t>Primer orden</a:t>
            </a:r>
          </a:p>
          <a:p>
            <a:r>
              <a:rPr lang="es-GT" sz="1400" dirty="0"/>
              <a:t>Lineal</a:t>
            </a:r>
          </a:p>
          <a:p>
            <a:r>
              <a:rPr lang="es-GT" sz="1400" dirty="0"/>
              <a:t>Coeficientes variables</a:t>
            </a:r>
          </a:p>
          <a:p>
            <a:r>
              <a:rPr lang="es-GT" sz="1400" dirty="0"/>
              <a:t>Homogénea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9113F4-3C3B-486E-8493-73FBEC7BABBF}"/>
                  </a:ext>
                </a:extLst>
              </p:cNvPr>
              <p:cNvSpPr txBox="1"/>
              <p:nvPr/>
            </p:nvSpPr>
            <p:spPr>
              <a:xfrm>
                <a:off x="1896660" y="5655016"/>
                <a:ext cx="152913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9113F4-3C3B-486E-8493-73FBEC7B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60" y="5655016"/>
                <a:ext cx="1529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25807E-C35A-4644-BFBE-ECF19210F8CA}"/>
                  </a:ext>
                </a:extLst>
              </p:cNvPr>
              <p:cNvSpPr txBox="1"/>
              <p:nvPr/>
            </p:nvSpPr>
            <p:spPr>
              <a:xfrm>
                <a:off x="4041346" y="5712530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25807E-C35A-4644-BFBE-ECF19210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46" y="5712530"/>
                <a:ext cx="624338" cy="276999"/>
              </a:xfrm>
              <a:prstGeom prst="rect">
                <a:avLst/>
              </a:prstGeom>
              <a:blipFill>
                <a:blip r:embed="rId7"/>
                <a:stretch>
                  <a:fillRect l="-490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F66165-500B-46C4-9BD2-2B33E01F617F}"/>
                  </a:ext>
                </a:extLst>
              </p:cNvPr>
              <p:cNvSpPr txBox="1"/>
              <p:nvPr/>
            </p:nvSpPr>
            <p:spPr>
              <a:xfrm>
                <a:off x="1624148" y="3492576"/>
                <a:ext cx="215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F66165-500B-46C4-9BD2-2B33E01F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3492576"/>
                <a:ext cx="2155398" cy="276999"/>
              </a:xfrm>
              <a:prstGeom prst="rect">
                <a:avLst/>
              </a:prstGeom>
              <a:blipFill>
                <a:blip r:embed="rId8"/>
                <a:stretch>
                  <a:fillRect l="-1130" r="-1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4109E7-1391-4331-B8A3-82D49A15DF72}"/>
                  </a:ext>
                </a:extLst>
              </p:cNvPr>
              <p:cNvSpPr txBox="1"/>
              <p:nvPr/>
            </p:nvSpPr>
            <p:spPr>
              <a:xfrm>
                <a:off x="1624148" y="3878172"/>
                <a:ext cx="172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4109E7-1391-4331-B8A3-82D49A15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8" y="3878172"/>
                <a:ext cx="1725793" cy="276999"/>
              </a:xfrm>
              <a:prstGeom prst="rect">
                <a:avLst/>
              </a:prstGeom>
              <a:blipFill>
                <a:blip r:embed="rId9"/>
                <a:stretch>
                  <a:fillRect l="-1408" r="-24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EB3E5C-4A5A-4FC9-B92A-023C98EEAF1E}"/>
                  </a:ext>
                </a:extLst>
              </p:cNvPr>
              <p:cNvSpPr txBox="1"/>
              <p:nvPr/>
            </p:nvSpPr>
            <p:spPr>
              <a:xfrm>
                <a:off x="1624146" y="4313520"/>
                <a:ext cx="2074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=3∗2∗1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EB3E5C-4A5A-4FC9-B92A-023C98EE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6" y="4313520"/>
                <a:ext cx="2074158" cy="276999"/>
              </a:xfrm>
              <a:prstGeom prst="rect">
                <a:avLst/>
              </a:prstGeom>
              <a:blipFill>
                <a:blip r:embed="rId10"/>
                <a:stretch>
                  <a:fillRect l="-1173" r="-205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59202D-8D46-4220-BF0C-2EF3F1A8C894}"/>
                  </a:ext>
                </a:extLst>
              </p:cNvPr>
              <p:cNvSpPr txBox="1"/>
              <p:nvPr/>
            </p:nvSpPr>
            <p:spPr>
              <a:xfrm>
                <a:off x="1624146" y="4748868"/>
                <a:ext cx="2417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=4∗3∗2∗1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59202D-8D46-4220-BF0C-2EF3F1A8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6" y="4748868"/>
                <a:ext cx="2417200" cy="276999"/>
              </a:xfrm>
              <a:prstGeom prst="rect">
                <a:avLst/>
              </a:prstGeom>
              <a:blipFill>
                <a:blip r:embed="rId11"/>
                <a:stretch>
                  <a:fillRect l="-756" r="-17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8D534B-9213-484C-B724-BB38A8CF71FE}"/>
                  </a:ext>
                </a:extLst>
              </p:cNvPr>
              <p:cNvSpPr txBox="1"/>
              <p:nvPr/>
            </p:nvSpPr>
            <p:spPr>
              <a:xfrm>
                <a:off x="1624146" y="5268546"/>
                <a:ext cx="276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=5∗4∗3∗2∗1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8D534B-9213-484C-B724-BB38A8CF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46" y="5268546"/>
                <a:ext cx="2760243" cy="276999"/>
              </a:xfrm>
              <a:prstGeom prst="rect">
                <a:avLst/>
              </a:prstGeom>
              <a:blipFill>
                <a:blip r:embed="rId12"/>
                <a:stretch>
                  <a:fillRect l="-662" r="-1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B0C9012-775A-4631-A4AA-BB34E7536E09}"/>
              </a:ext>
            </a:extLst>
          </p:cNvPr>
          <p:cNvSpPr/>
          <p:nvPr/>
        </p:nvSpPr>
        <p:spPr>
          <a:xfrm>
            <a:off x="6096000" y="1071159"/>
            <a:ext cx="110775" cy="10310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5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{A96FF052-02B3-4012-A921-A99D590AA7E7}tf56160789_wac</Template>
  <TotalTime>0</TotalTime>
  <Words>253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Cambria Math</vt:lpstr>
      <vt:lpstr>Franklin Gothic Book</vt:lpstr>
      <vt:lpstr>1_RetrospectVTI</vt:lpstr>
      <vt:lpstr>Función generatriz y R.R. con coeficientes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2020-08-07T21:53:36Z</dcterms:created>
  <dcterms:modified xsi:type="dcterms:W3CDTF">2020-08-08T19:48:13Z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