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90" r:id="rId12"/>
    <p:sldId id="289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B15"/>
    <a:srgbClr val="500E0C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0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06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0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40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3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7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65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s-GT" sz="5400" dirty="0">
                <a:solidFill>
                  <a:srgbClr val="FFFFFF"/>
                </a:solidFill>
              </a:rPr>
              <a:t>GRAFOS ISOMORFOS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6756" y="3993336"/>
            <a:ext cx="2502578" cy="819072"/>
          </a:xfrm>
        </p:spPr>
        <p:txBody>
          <a:bodyPr anchor="ctr"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		2.2.3.] Finalmente se coloca la arista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GT" sz="1600" b="1" dirty="0">
                    <a:solidFill>
                      <a:schemeClr val="tx1"/>
                    </a:solidFill>
                  </a:rPr>
                  <a:t>Figura No. 8</a:t>
                </a:r>
              </a:p>
              <a:p>
                <a:pPr marL="0" indent="0" algn="ctr">
                  <a:buNone/>
                </a:pPr>
                <a:r>
                  <a:rPr lang="es-GT" sz="1400" dirty="0">
                    <a:solidFill>
                      <a:schemeClr val="tx1"/>
                    </a:solidFill>
                  </a:rPr>
                  <a:t>Contorno triangular más  aristas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GT" sz="140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s-GT" sz="1400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s-GT" sz="1400" dirty="0">
                    <a:solidFill>
                      <a:schemeClr val="tx1"/>
                    </a:solidFill>
                  </a:rPr>
                  <a:t>.</a:t>
                </a:r>
                <a:endParaRPr lang="es-G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  <a:blipFill>
                <a:blip r:embed="rId2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2A6E334-D9C5-42D8-8C85-363F403C77CE}"/>
              </a:ext>
            </a:extLst>
          </p:cNvPr>
          <p:cNvGrpSpPr/>
          <p:nvPr/>
        </p:nvGrpSpPr>
        <p:grpSpPr>
          <a:xfrm>
            <a:off x="4752225" y="1808268"/>
            <a:ext cx="3249740" cy="2900555"/>
            <a:chOff x="4752225" y="1808268"/>
            <a:chExt cx="3249740" cy="290055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B376A8-08B8-4A4F-8965-D5D6C3F42406}"/>
                </a:ext>
              </a:extLst>
            </p:cNvPr>
            <p:cNvSpPr/>
            <p:nvPr/>
          </p:nvSpPr>
          <p:spPr>
            <a:xfrm>
              <a:off x="5747191" y="3052409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AC1B86C-A1B7-4C13-A263-E0473C2AFFBF}"/>
                </a:ext>
              </a:extLst>
            </p:cNvPr>
            <p:cNvSpPr/>
            <p:nvPr/>
          </p:nvSpPr>
          <p:spPr>
            <a:xfrm>
              <a:off x="5116660" y="413275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9177C7-A4BD-4699-AFBD-F27621ECE23B}"/>
                </a:ext>
              </a:extLst>
            </p:cNvPr>
            <p:cNvSpPr/>
            <p:nvPr/>
          </p:nvSpPr>
          <p:spPr>
            <a:xfrm>
              <a:off x="6767552" y="3052409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2DD4A5-D7D6-4266-AA41-C7AEABAD82CC}"/>
                </a:ext>
              </a:extLst>
            </p:cNvPr>
            <p:cNvSpPr/>
            <p:nvPr/>
          </p:nvSpPr>
          <p:spPr>
            <a:xfrm>
              <a:off x="7374672" y="410579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B1BE9E-19B3-40EC-BCFE-304C5688176A}"/>
                </a:ext>
              </a:extLst>
            </p:cNvPr>
            <p:cNvSpPr/>
            <p:nvPr/>
          </p:nvSpPr>
          <p:spPr>
            <a:xfrm>
              <a:off x="6263083" y="2219173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5508E1-42B2-451C-B4F9-5E04CBA64A0B}"/>
                </a:ext>
              </a:extLst>
            </p:cNvPr>
            <p:cNvSpPr/>
            <p:nvPr/>
          </p:nvSpPr>
          <p:spPr>
            <a:xfrm>
              <a:off x="6260989" y="41240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9856BB-4898-4117-AE8F-ADE8DF783862}"/>
                </a:ext>
              </a:extLst>
            </p:cNvPr>
            <p:cNvSpPr txBox="1"/>
            <p:nvPr/>
          </p:nvSpPr>
          <p:spPr>
            <a:xfrm>
              <a:off x="5351234" y="284819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3AE554-E25E-4EBC-847A-0804156773C1}"/>
                </a:ext>
              </a:extLst>
            </p:cNvPr>
            <p:cNvSpPr txBox="1"/>
            <p:nvPr/>
          </p:nvSpPr>
          <p:spPr>
            <a:xfrm>
              <a:off x="4752225" y="4318284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3FC1C-FC33-4CFA-8ADC-9EF51AD22934}"/>
                </a:ext>
              </a:extLst>
            </p:cNvPr>
            <p:cNvSpPr txBox="1"/>
            <p:nvPr/>
          </p:nvSpPr>
          <p:spPr>
            <a:xfrm>
              <a:off x="7002867" y="285748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BE88B-B553-4259-8061-8F27DA30A7D4}"/>
                </a:ext>
              </a:extLst>
            </p:cNvPr>
            <p:cNvSpPr txBox="1"/>
            <p:nvPr/>
          </p:nvSpPr>
          <p:spPr>
            <a:xfrm>
              <a:off x="7544765" y="427824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734947-7974-4D9E-B76E-2E1863EADF07}"/>
                </a:ext>
              </a:extLst>
            </p:cNvPr>
            <p:cNvSpPr txBox="1"/>
            <p:nvPr/>
          </p:nvSpPr>
          <p:spPr>
            <a:xfrm>
              <a:off x="6190749" y="1808268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7C45FD-13D4-4503-9668-0678ECC5FBDC}"/>
                </a:ext>
              </a:extLst>
            </p:cNvPr>
            <p:cNvSpPr txBox="1"/>
            <p:nvPr/>
          </p:nvSpPr>
          <p:spPr>
            <a:xfrm>
              <a:off x="6232127" y="432623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8D6637-802C-4BB4-AB5E-42CAB4FB000A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5932721" y="3145174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95A2CF-8E39-4CBA-B5B1-7740E298930A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5302190" y="4216835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76C595-0A47-411C-9D08-54153F06D22F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5209425" y="3210769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07F14A-8079-4F17-BB33-91C2D7AB405A}"/>
                </a:ext>
              </a:extLst>
            </p:cNvPr>
            <p:cNvCxnSpPr>
              <a:cxnSpLocks/>
              <a:stCxn id="7" idx="0"/>
              <a:endCxn id="6" idx="5"/>
            </p:cNvCxnSpPr>
            <p:nvPr/>
          </p:nvCxnSpPr>
          <p:spPr>
            <a:xfrm flipH="1" flipV="1">
              <a:off x="6925912" y="3210769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B6CF95-FA48-458E-9B2D-3BF2D4C9DCA0}"/>
                </a:ext>
              </a:extLst>
            </p:cNvPr>
            <p:cNvCxnSpPr>
              <a:cxnSpLocks/>
              <a:stCxn id="4" idx="0"/>
              <a:endCxn id="8" idx="3"/>
            </p:cNvCxnSpPr>
            <p:nvPr/>
          </p:nvCxnSpPr>
          <p:spPr>
            <a:xfrm flipV="1">
              <a:off x="5839956" y="2377533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369AC2-0012-4759-AF8E-AFE6781AA8EB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5905551" y="3210769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D63C8D-E1FE-47C5-BD01-05EDAAA10646}"/>
                </a:ext>
              </a:extLst>
            </p:cNvPr>
            <p:cNvCxnSpPr>
              <a:cxnSpLocks/>
              <a:stCxn id="6" idx="3"/>
              <a:endCxn id="9" idx="7"/>
            </p:cNvCxnSpPr>
            <p:nvPr/>
          </p:nvCxnSpPr>
          <p:spPr>
            <a:xfrm flipH="1">
              <a:off x="6419349" y="3210769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0F988B-067C-4796-A676-979D322EF1DD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6446519" y="4198556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C666B19-5EB3-48AD-AF98-B50B16D1B2B6}"/>
                </a:ext>
              </a:extLst>
            </p:cNvPr>
            <p:cNvCxnSpPr>
              <a:cxnSpLocks/>
              <a:stCxn id="6" idx="0"/>
              <a:endCxn id="8" idx="5"/>
            </p:cNvCxnSpPr>
            <p:nvPr/>
          </p:nvCxnSpPr>
          <p:spPr>
            <a:xfrm flipH="1" flipV="1">
              <a:off x="6421443" y="2377533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C28330-1E8E-46BA-8248-07698763DD46}"/>
              </a:ext>
            </a:extLst>
          </p:cNvPr>
          <p:cNvGrpSpPr/>
          <p:nvPr/>
        </p:nvGrpSpPr>
        <p:grpSpPr>
          <a:xfrm>
            <a:off x="432631" y="4044442"/>
            <a:ext cx="2375492" cy="2505801"/>
            <a:chOff x="5766019" y="2033051"/>
            <a:chExt cx="3517870" cy="322352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3B8B72-8F0D-4B3A-A626-B88AB07900F6}"/>
                </a:ext>
              </a:extLst>
            </p:cNvPr>
            <p:cNvSpPr/>
            <p:nvPr/>
          </p:nvSpPr>
          <p:spPr>
            <a:xfrm>
              <a:off x="7080536" y="242680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B5D7306-4D57-4BEF-8559-05CCFB227689}"/>
                </a:ext>
              </a:extLst>
            </p:cNvPr>
            <p:cNvSpPr/>
            <p:nvPr/>
          </p:nvSpPr>
          <p:spPr>
            <a:xfrm>
              <a:off x="6202764" y="302586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BD4F03-5A6D-4C53-BCD4-3DF515B71ED7}"/>
                </a:ext>
              </a:extLst>
            </p:cNvPr>
            <p:cNvSpPr/>
            <p:nvPr/>
          </p:nvSpPr>
          <p:spPr>
            <a:xfrm>
              <a:off x="8590207" y="363041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F149EE-CCC0-4E8D-A721-356EEB1D5E80}"/>
                </a:ext>
              </a:extLst>
            </p:cNvPr>
            <p:cNvSpPr/>
            <p:nvPr/>
          </p:nvSpPr>
          <p:spPr>
            <a:xfrm>
              <a:off x="7875048" y="4471798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D248435-FCE4-48F0-A96B-2C9AC9598FE2}"/>
                </a:ext>
              </a:extLst>
            </p:cNvPr>
            <p:cNvSpPr/>
            <p:nvPr/>
          </p:nvSpPr>
          <p:spPr>
            <a:xfrm>
              <a:off x="8589078" y="242511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ED243D-7B09-4A22-8C5E-E1824912A12E}"/>
                </a:ext>
              </a:extLst>
            </p:cNvPr>
            <p:cNvSpPr txBox="1"/>
            <p:nvPr/>
          </p:nvSpPr>
          <p:spPr>
            <a:xfrm>
              <a:off x="7017328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806CED-F051-402E-9B97-B3D25289D8D0}"/>
                </a:ext>
              </a:extLst>
            </p:cNvPr>
            <p:cNvSpPr txBox="1"/>
            <p:nvPr/>
          </p:nvSpPr>
          <p:spPr>
            <a:xfrm>
              <a:off x="5766019" y="293414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84A264-D3CD-4E83-9D25-3AABF03B1C1E}"/>
                </a:ext>
              </a:extLst>
            </p:cNvPr>
            <p:cNvSpPr txBox="1"/>
            <p:nvPr/>
          </p:nvSpPr>
          <p:spPr>
            <a:xfrm>
              <a:off x="8826689" y="360719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E1AEF0-E7B1-4015-9A83-D425F86ADDEE}"/>
                </a:ext>
              </a:extLst>
            </p:cNvPr>
            <p:cNvSpPr txBox="1"/>
            <p:nvPr/>
          </p:nvSpPr>
          <p:spPr>
            <a:xfrm>
              <a:off x="8191768" y="43515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389A69-325A-4EC2-BA92-F7648AA29C24}"/>
                </a:ext>
              </a:extLst>
            </p:cNvPr>
            <p:cNvSpPr txBox="1"/>
            <p:nvPr/>
          </p:nvSpPr>
          <p:spPr>
            <a:xfrm>
              <a:off x="8536483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8E046C-8C37-4F8C-8989-97C23769EA72}"/>
                </a:ext>
              </a:extLst>
            </p:cNvPr>
            <p:cNvSpPr txBox="1"/>
            <p:nvPr/>
          </p:nvSpPr>
          <p:spPr>
            <a:xfrm>
              <a:off x="6808866" y="376388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5F28C4-BE73-4F79-B019-26475AD59252}"/>
                </a:ext>
              </a:extLst>
            </p:cNvPr>
            <p:cNvSpPr/>
            <p:nvPr/>
          </p:nvSpPr>
          <p:spPr>
            <a:xfrm>
              <a:off x="7070640" y="361896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F41BB0-DBB9-4032-9000-77C6320844B7}"/>
                </a:ext>
              </a:extLst>
            </p:cNvPr>
            <p:cNvCxnSpPr>
              <a:cxnSpLocks/>
              <a:stCxn id="26" idx="5"/>
              <a:endCxn id="28" idx="1"/>
            </p:cNvCxnSpPr>
            <p:nvPr/>
          </p:nvCxnSpPr>
          <p:spPr>
            <a:xfrm>
              <a:off x="7238896" y="2585165"/>
              <a:ext cx="1378481" cy="107241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0B9352-B127-4321-9200-E5E18332CFDA}"/>
                </a:ext>
              </a:extLst>
            </p:cNvPr>
            <p:cNvCxnSpPr>
              <a:cxnSpLocks/>
              <a:stCxn id="27" idx="5"/>
              <a:endCxn id="37" idx="2"/>
            </p:cNvCxnSpPr>
            <p:nvPr/>
          </p:nvCxnSpPr>
          <p:spPr>
            <a:xfrm>
              <a:off x="6361124" y="3184226"/>
              <a:ext cx="709516" cy="52750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6508C0-8BBF-4A96-8B15-DEF46A4AB605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6361124" y="2585165"/>
              <a:ext cx="746582" cy="4678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375804-7EF6-4057-A2C7-43FA3D819247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8033408" y="3788771"/>
              <a:ext cx="583969" cy="710197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4AD7FA-679B-43D8-9DD7-CBA6D5A41DB0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 flipV="1">
              <a:off x="7266066" y="2517875"/>
              <a:ext cx="1323012" cy="169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78BCA2-0024-49F1-B044-EBE25B9EF495}"/>
                </a:ext>
              </a:extLst>
            </p:cNvPr>
            <p:cNvCxnSpPr>
              <a:cxnSpLocks/>
              <a:stCxn id="26" idx="4"/>
              <a:endCxn id="37" idx="0"/>
            </p:cNvCxnSpPr>
            <p:nvPr/>
          </p:nvCxnSpPr>
          <p:spPr>
            <a:xfrm flipH="1">
              <a:off x="7163405" y="2612335"/>
              <a:ext cx="9896" cy="100663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EADD13-1C36-4D71-A158-457C731D26C0}"/>
                </a:ext>
              </a:extLst>
            </p:cNvPr>
            <p:cNvCxnSpPr>
              <a:cxnSpLocks/>
              <a:stCxn id="28" idx="2"/>
              <a:endCxn id="37" idx="6"/>
            </p:cNvCxnSpPr>
            <p:nvPr/>
          </p:nvCxnSpPr>
          <p:spPr>
            <a:xfrm flipH="1" flipV="1">
              <a:off x="7256170" y="3711732"/>
              <a:ext cx="1334037" cy="1144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9ED9C2-311A-4A4E-AA2F-1FAD6E231AF4}"/>
                </a:ext>
              </a:extLst>
            </p:cNvPr>
            <p:cNvCxnSpPr>
              <a:cxnSpLocks/>
              <a:stCxn id="37" idx="5"/>
              <a:endCxn id="29" idx="1"/>
            </p:cNvCxnSpPr>
            <p:nvPr/>
          </p:nvCxnSpPr>
          <p:spPr>
            <a:xfrm>
              <a:off x="7229000" y="3777327"/>
              <a:ext cx="673218" cy="72164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673C66-F7AF-4F4B-9BC7-A1FE57E68032}"/>
                </a:ext>
              </a:extLst>
            </p:cNvPr>
            <p:cNvCxnSpPr>
              <a:cxnSpLocks/>
              <a:stCxn id="28" idx="0"/>
              <a:endCxn id="30" idx="4"/>
            </p:cNvCxnSpPr>
            <p:nvPr/>
          </p:nvCxnSpPr>
          <p:spPr>
            <a:xfrm flipH="1" flipV="1">
              <a:off x="8681843" y="2610640"/>
              <a:ext cx="1129" cy="10197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962A78B-8D99-4357-A4F5-6B6A6314181E}"/>
                    </a:ext>
                  </a:extLst>
                </p:cNvPr>
                <p:cNvSpPr txBox="1"/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962A78B-8D99-4357-A4F5-6B6A63141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306ACF-EFCA-4703-B77F-03973F580E77}"/>
              </a:ext>
            </a:extLst>
          </p:cNvPr>
          <p:cNvGrpSpPr/>
          <p:nvPr/>
        </p:nvGrpSpPr>
        <p:grpSpPr>
          <a:xfrm>
            <a:off x="9406878" y="3899661"/>
            <a:ext cx="2679125" cy="2531950"/>
            <a:chOff x="1886196" y="1999329"/>
            <a:chExt cx="3249740" cy="326066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D93B541-2CCC-4FF7-9AD9-39BDD02804D8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CED11E-DABA-4FF5-8D81-18BDEC6A6C14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210BAE-C1A0-4BC9-AE63-D6F7A0AFDCAF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AAEBB8-7AB4-4A88-8A38-36491AA5EFF9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511C11-57F4-4D9C-864C-47932E3E1113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2EBB7D0-5222-4082-91BC-57C534E24D7D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5770E1-B4E1-4108-9F67-DBE4DB278CFC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24BBAF-A63E-486D-A2B6-5B9609C5743B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8AC866-06A7-4D4E-8FED-2ECA976BA1A4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C4A17-8506-430B-B145-BC1676E5A796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8945-218F-43A0-B258-5B2F9D118785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85ED6B-22CD-43BE-AA10-A00C088C241E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10C25BE-FB91-4382-BD3B-B72762B82C46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4F015-B3D0-4A8D-BF5D-7B363D722AE5}"/>
                </a:ext>
              </a:extLst>
            </p:cNvPr>
            <p:cNvCxnSpPr>
              <a:cxnSpLocks/>
              <a:stCxn id="50" idx="6"/>
              <a:endCxn id="54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02D156-1547-4B31-8083-4D6F90B907C7}"/>
                </a:ext>
              </a:extLst>
            </p:cNvPr>
            <p:cNvCxnSpPr>
              <a:cxnSpLocks/>
              <a:stCxn id="50" idx="0"/>
              <a:endCxn id="49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0A06FD1-A8AF-4813-A92A-FF071C235D66}"/>
                </a:ext>
              </a:extLst>
            </p:cNvPr>
            <p:cNvCxnSpPr>
              <a:cxnSpLocks/>
              <a:stCxn id="52" idx="0"/>
              <a:endCxn id="51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BC17EDC-DF4A-4A6B-872A-31A404203AF2}"/>
                </a:ext>
              </a:extLst>
            </p:cNvPr>
            <p:cNvCxnSpPr>
              <a:cxnSpLocks/>
              <a:stCxn id="49" idx="0"/>
              <a:endCxn id="53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14E07D-E414-4EF7-96E9-5962ACBE14BE}"/>
                </a:ext>
              </a:extLst>
            </p:cNvPr>
            <p:cNvCxnSpPr>
              <a:cxnSpLocks/>
              <a:stCxn id="49" idx="5"/>
              <a:endCxn id="54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FA23BF-5A7E-4D8E-9D3D-F5FF6466189D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4DB4A7-5D71-46DA-B561-DAF36F30C803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B53A5D-7793-4D2B-A12C-4F1BB5857C55}"/>
                </a:ext>
              </a:extLst>
            </p:cNvPr>
            <p:cNvCxnSpPr>
              <a:cxnSpLocks/>
              <a:stCxn id="51" idx="0"/>
              <a:endCxn id="53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E6E54B9-A35D-4BC9-8D09-94E943D9A069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E6E54B9-A35D-4BC9-8D09-94E943D9A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319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3.] Se puede apreciar, en la figura No. 8, que se ha logrado transformado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en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haciendo uso de la totalidad de vértices y aristas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	3.1.] Comparando los vértices del grafo de la figura No. 8 con los vértices del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de la figura No. 1 se puede definir una función </a:t>
                </a:r>
                <a14:m>
                  <m:oMath xmlns:m="http://schemas.openxmlformats.org/officeDocument/2006/math"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de la siguiente manera: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es inyectiva porque a cada elemento del dominio le corresponde un único elemento del </a:t>
                </a:r>
                <a:r>
                  <a:rPr lang="es-GT" dirty="0" err="1">
                    <a:solidFill>
                      <a:schemeClr val="tx1"/>
                    </a:solidFill>
                  </a:rPr>
                  <a:t>contradominio</a:t>
                </a:r>
                <a:r>
                  <a:rPr lang="es-GT" dirty="0">
                    <a:solidFill>
                      <a:schemeClr val="tx1"/>
                    </a:solidFill>
                  </a:rPr>
                  <a:t>, es decir, que estos últimos figuran como máximo una vez como imágenes de los elementos del dominio.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es sobreyectiva porque todos los elementos del </a:t>
                </a:r>
                <a:r>
                  <a:rPr lang="es-GT" dirty="0" err="1">
                    <a:solidFill>
                      <a:schemeClr val="tx1"/>
                    </a:solidFill>
                  </a:rPr>
                  <a:t>contradominio</a:t>
                </a:r>
                <a:r>
                  <a:rPr lang="es-GT" dirty="0">
                    <a:solidFill>
                      <a:schemeClr val="tx1"/>
                    </a:solidFill>
                  </a:rPr>
                  <a:t> son la imagen de al menos un elemento del dominio.</a:t>
                </a: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  <a:blipFill>
                <a:blip r:embed="rId2"/>
                <a:stretch>
                  <a:fillRect l="-608" t="-501" r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97EE76-E8F9-479B-8182-1D0149CB570B}"/>
              </a:ext>
            </a:extLst>
          </p:cNvPr>
          <p:cNvGrpSpPr/>
          <p:nvPr/>
        </p:nvGrpSpPr>
        <p:grpSpPr>
          <a:xfrm>
            <a:off x="9238718" y="1991508"/>
            <a:ext cx="2679125" cy="2531950"/>
            <a:chOff x="1886196" y="1999329"/>
            <a:chExt cx="3249740" cy="326066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C0C1CB-2C89-4ADA-B9B0-043E7277B5F9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1D2FA09-44EE-4CB1-83D0-165FF2C40067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8F6B83-C758-4302-9D29-0F89963207E7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3AA73D-0BB6-4B6F-B726-C668F253BC27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0CBAB2-837C-469D-B201-0003D808101C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37D220-B637-41AE-BBF2-D4E91759E70A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C31D83-85CF-44C1-8C98-C4E8AFDCEDFF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00D354-7EE4-4C93-A4E4-5B38086D0A99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6C73AE-3FE6-4587-8050-961ACDCF90B0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5E241-729A-4391-90BB-DFCD85C50800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32A7E7-8DD8-48E1-828E-3453D411327D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FBE909-FB3A-4660-9B20-5F41399CE3A3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33D95E-EE95-4A2D-9C94-C459D4E1A3EA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0EA2D7-0435-4A97-B6E5-7F6686CC4C0B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63A37A-D638-4F66-A6A2-E75683600EE5}"/>
                </a:ext>
              </a:extLst>
            </p:cNvPr>
            <p:cNvCxnSpPr>
              <a:cxnSpLocks/>
              <a:stCxn id="28" idx="0"/>
              <a:endCxn id="27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84FA46-B007-4656-87B9-A020A15C0BF9}"/>
                </a:ext>
              </a:extLst>
            </p:cNvPr>
            <p:cNvCxnSpPr>
              <a:cxnSpLocks/>
              <a:stCxn id="30" idx="0"/>
              <a:endCxn id="29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6BA0A8C-C9DF-4EB9-B880-0E4A6D94A6B6}"/>
                </a:ext>
              </a:extLst>
            </p:cNvPr>
            <p:cNvCxnSpPr>
              <a:cxnSpLocks/>
              <a:stCxn id="27" idx="0"/>
              <a:endCxn id="31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3B3438-93B1-46CC-8E36-E01D0D33A751}"/>
                </a:ext>
              </a:extLst>
            </p:cNvPr>
            <p:cNvCxnSpPr>
              <a:cxnSpLocks/>
              <a:stCxn id="27" idx="5"/>
              <a:endCxn id="32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2D9815A-FEF8-4A3A-B612-D71C1C0EEC13}"/>
                </a:ext>
              </a:extLst>
            </p:cNvPr>
            <p:cNvCxnSpPr>
              <a:cxnSpLocks/>
              <a:stCxn id="29" idx="3"/>
              <a:endCxn id="32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822515-C029-44D1-A368-191B9B804963}"/>
                </a:ext>
              </a:extLst>
            </p:cNvPr>
            <p:cNvCxnSpPr>
              <a:cxnSpLocks/>
              <a:stCxn id="32" idx="6"/>
              <a:endCxn id="30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BE95674-5F21-463B-9F16-2894CAD1F94F}"/>
                </a:ext>
              </a:extLst>
            </p:cNvPr>
            <p:cNvCxnSpPr>
              <a:cxnSpLocks/>
              <a:stCxn id="29" idx="0"/>
              <a:endCxn id="31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6EBC5BB-229B-4A4D-BF07-40E6DC490E5E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6EBC5BB-229B-4A4D-BF07-40E6DC490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6FAA6A-357D-465E-A1EA-D61C2ADC58A7}"/>
              </a:ext>
            </a:extLst>
          </p:cNvPr>
          <p:cNvGrpSpPr/>
          <p:nvPr/>
        </p:nvGrpSpPr>
        <p:grpSpPr>
          <a:xfrm>
            <a:off x="21201" y="2093846"/>
            <a:ext cx="2449144" cy="2687128"/>
            <a:chOff x="127217" y="2146853"/>
            <a:chExt cx="2324436" cy="27633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6AE09F-3E2D-48D7-A405-54A6A1F0FD25}"/>
                </a:ext>
              </a:extLst>
            </p:cNvPr>
            <p:cNvGrpSpPr/>
            <p:nvPr/>
          </p:nvGrpSpPr>
          <p:grpSpPr>
            <a:xfrm>
              <a:off x="127217" y="2146853"/>
              <a:ext cx="2324436" cy="2296927"/>
              <a:chOff x="4752225" y="1808268"/>
              <a:chExt cx="3249740" cy="290055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B305AD8-3494-4ACC-9B58-8915607B4F8F}"/>
                  </a:ext>
                </a:extLst>
              </p:cNvPr>
              <p:cNvSpPr/>
              <p:nvPr/>
            </p:nvSpPr>
            <p:spPr>
              <a:xfrm>
                <a:off x="5747191" y="3052409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30B124-AB42-42BC-9C9E-811D08613BE5}"/>
                  </a:ext>
                </a:extLst>
              </p:cNvPr>
              <p:cNvSpPr/>
              <p:nvPr/>
            </p:nvSpPr>
            <p:spPr>
              <a:xfrm>
                <a:off x="5116660" y="4132754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63D824-C134-4BD5-A06A-938A912330ED}"/>
                  </a:ext>
                </a:extLst>
              </p:cNvPr>
              <p:cNvSpPr/>
              <p:nvPr/>
            </p:nvSpPr>
            <p:spPr>
              <a:xfrm>
                <a:off x="6767552" y="3052409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FE405F5-F0F4-4F0E-A8C4-0D633432559E}"/>
                  </a:ext>
                </a:extLst>
              </p:cNvPr>
              <p:cNvSpPr/>
              <p:nvPr/>
            </p:nvSpPr>
            <p:spPr>
              <a:xfrm>
                <a:off x="7374672" y="4105791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72073FD-EFAF-4EE9-B723-8AF297591741}"/>
                  </a:ext>
                </a:extLst>
              </p:cNvPr>
              <p:cNvSpPr/>
              <p:nvPr/>
            </p:nvSpPr>
            <p:spPr>
              <a:xfrm>
                <a:off x="6263083" y="2219173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426CD25-E04C-4B42-B0DA-EE1A4EA3A3F5}"/>
                  </a:ext>
                </a:extLst>
              </p:cNvPr>
              <p:cNvSpPr/>
              <p:nvPr/>
            </p:nvSpPr>
            <p:spPr>
              <a:xfrm>
                <a:off x="6260989" y="4124070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35BD28-D761-4372-BAAD-1EBFFF804007}"/>
                  </a:ext>
                </a:extLst>
              </p:cNvPr>
              <p:cNvSpPr txBox="1"/>
              <p:nvPr/>
            </p:nvSpPr>
            <p:spPr>
              <a:xfrm>
                <a:off x="5351234" y="2848195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C8AA9-DBD1-40D1-A0CC-AE84FE08E246}"/>
                  </a:ext>
                </a:extLst>
              </p:cNvPr>
              <p:cNvSpPr txBox="1"/>
              <p:nvPr/>
            </p:nvSpPr>
            <p:spPr>
              <a:xfrm>
                <a:off x="4752225" y="4318284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33A80B-E036-4F4B-91DA-49918AD3BCC7}"/>
                  </a:ext>
                </a:extLst>
              </p:cNvPr>
              <p:cNvSpPr txBox="1"/>
              <p:nvPr/>
            </p:nvSpPr>
            <p:spPr>
              <a:xfrm>
                <a:off x="7002867" y="2857486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u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D2DF2F-120A-4357-860A-BB6C298CDA13}"/>
                  </a:ext>
                </a:extLst>
              </p:cNvPr>
              <p:cNvSpPr txBox="1"/>
              <p:nvPr/>
            </p:nvSpPr>
            <p:spPr>
              <a:xfrm>
                <a:off x="7544765" y="427824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v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1FC26-7256-4543-B3B0-7AA0FC5F0E14}"/>
                  </a:ext>
                </a:extLst>
              </p:cNvPr>
              <p:cNvSpPr txBox="1"/>
              <p:nvPr/>
            </p:nvSpPr>
            <p:spPr>
              <a:xfrm>
                <a:off x="6190749" y="1808268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745BCD-FFCD-4612-877A-A4E2924124C3}"/>
                  </a:ext>
                </a:extLst>
              </p:cNvPr>
              <p:cNvSpPr txBox="1"/>
              <p:nvPr/>
            </p:nvSpPr>
            <p:spPr>
              <a:xfrm>
                <a:off x="6232127" y="4326239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w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5ED6658-F4AD-42BA-90C4-03D2CAD085DB}"/>
                  </a:ext>
                </a:extLst>
              </p:cNvPr>
              <p:cNvCxnSpPr>
                <a:cxnSpLocks/>
                <a:stCxn id="5" idx="6"/>
                <a:endCxn id="7" idx="2"/>
              </p:cNvCxnSpPr>
              <p:nvPr/>
            </p:nvCxnSpPr>
            <p:spPr>
              <a:xfrm>
                <a:off x="5932721" y="3145174"/>
                <a:ext cx="834831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A738E5-E998-4A3E-A84D-5AAAAD3632A0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5302190" y="4216835"/>
                <a:ext cx="958799" cy="868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1AC0D15-8770-4173-BAAA-8BBFE4140885}"/>
                  </a:ext>
                </a:extLst>
              </p:cNvPr>
              <p:cNvCxnSpPr>
                <a:cxnSpLocks/>
                <a:stCxn id="6" idx="0"/>
                <a:endCxn id="5" idx="3"/>
              </p:cNvCxnSpPr>
              <p:nvPr/>
            </p:nvCxnSpPr>
            <p:spPr>
              <a:xfrm flipV="1">
                <a:off x="5209425" y="3210769"/>
                <a:ext cx="564936" cy="92198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289CD9-E905-4317-9F21-A247FC19D3AC}"/>
                  </a:ext>
                </a:extLst>
              </p:cNvPr>
              <p:cNvCxnSpPr>
                <a:cxnSpLocks/>
                <a:stCxn id="8" idx="0"/>
                <a:endCxn id="7" idx="5"/>
              </p:cNvCxnSpPr>
              <p:nvPr/>
            </p:nvCxnSpPr>
            <p:spPr>
              <a:xfrm flipH="1" flipV="1">
                <a:off x="6925912" y="3210769"/>
                <a:ext cx="541525" cy="89502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4BF2C78-1BF4-49F9-A590-C5F4459C1B5F}"/>
                  </a:ext>
                </a:extLst>
              </p:cNvPr>
              <p:cNvCxnSpPr>
                <a:cxnSpLocks/>
                <a:stCxn id="5" idx="0"/>
                <a:endCxn id="9" idx="3"/>
              </p:cNvCxnSpPr>
              <p:nvPr/>
            </p:nvCxnSpPr>
            <p:spPr>
              <a:xfrm flipV="1">
                <a:off x="5839956" y="2377533"/>
                <a:ext cx="450297" cy="67487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211CD5-4842-4D82-818D-7009C464F2ED}"/>
                  </a:ext>
                </a:extLst>
              </p:cNvPr>
              <p:cNvCxnSpPr>
                <a:cxnSpLocks/>
                <a:stCxn id="5" idx="5"/>
                <a:endCxn id="10" idx="1"/>
              </p:cNvCxnSpPr>
              <p:nvPr/>
            </p:nvCxnSpPr>
            <p:spPr>
              <a:xfrm>
                <a:off x="5905551" y="3210769"/>
                <a:ext cx="382608" cy="94047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E557DC-371A-47C2-B9E6-1926DD97BA77}"/>
                  </a:ext>
                </a:extLst>
              </p:cNvPr>
              <p:cNvCxnSpPr>
                <a:cxnSpLocks/>
                <a:stCxn id="7" idx="3"/>
                <a:endCxn id="10" idx="7"/>
              </p:cNvCxnSpPr>
              <p:nvPr/>
            </p:nvCxnSpPr>
            <p:spPr>
              <a:xfrm flipH="1">
                <a:off x="6419349" y="3210769"/>
                <a:ext cx="375373" cy="94047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69B28C-3F9F-44A7-A400-FB6962CA8C0F}"/>
                  </a:ext>
                </a:extLst>
              </p:cNvPr>
              <p:cNvCxnSpPr>
                <a:cxnSpLocks/>
                <a:stCxn id="10" idx="6"/>
                <a:endCxn id="8" idx="2"/>
              </p:cNvCxnSpPr>
              <p:nvPr/>
            </p:nvCxnSpPr>
            <p:spPr>
              <a:xfrm flipV="1">
                <a:off x="6446519" y="4198556"/>
                <a:ext cx="928153" cy="1827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9B536DF-41DD-43AA-8D32-F7E7059D38DD}"/>
                  </a:ext>
                </a:extLst>
              </p:cNvPr>
              <p:cNvCxnSpPr>
                <a:cxnSpLocks/>
                <a:stCxn id="7" idx="0"/>
                <a:endCxn id="9" idx="5"/>
              </p:cNvCxnSpPr>
              <p:nvPr/>
            </p:nvCxnSpPr>
            <p:spPr>
              <a:xfrm flipH="1" flipV="1">
                <a:off x="6421443" y="2377533"/>
                <a:ext cx="438874" cy="67487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625F89F-9ECA-4423-BDB1-228162092DD6}"/>
                    </a:ext>
                  </a:extLst>
                </p:cNvPr>
                <p:cNvSpPr txBox="1"/>
                <p:nvPr/>
              </p:nvSpPr>
              <p:spPr>
                <a:xfrm>
                  <a:off x="1052959" y="4530415"/>
                  <a:ext cx="479202" cy="3798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625F89F-9ECA-4423-BDB1-228162092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59" y="4530415"/>
                  <a:ext cx="479202" cy="37981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59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	3.2.] Comparando las aristas del grafo de la figura No. 8 con las aristas del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de la figura No. 1, y usando la función </a:t>
                </a: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definida en el numeral 3.1 se tiene:</a:t>
                </a:r>
                <a:endParaRPr lang="es-GT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G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  <a:blipFill>
                <a:blip r:embed="rId2"/>
                <a:stretch>
                  <a:fillRect l="-608" t="-5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ABDAA5-2C2A-4C68-B97C-92B4FDB19C98}"/>
                  </a:ext>
                </a:extLst>
              </p:cNvPr>
              <p:cNvSpPr txBox="1"/>
              <p:nvPr/>
            </p:nvSpPr>
            <p:spPr>
              <a:xfrm>
                <a:off x="9376010" y="1475809"/>
                <a:ext cx="1910687" cy="23083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i="1" dirty="0">
                    <a:latin typeface="Cambria Math" panose="02040503050406030204" pitchFamily="18" charset="0"/>
                  </a:rPr>
                  <a:t>Función </a:t>
                </a:r>
                <a:r>
                  <a:rPr lang="es-GT" dirty="0"/>
                  <a:t>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G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G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  <a:p>
                <a:endParaRPr lang="es-GT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ABDAA5-2C2A-4C68-B97C-92B4FDB1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10" y="1475809"/>
                <a:ext cx="1910687" cy="2308324"/>
              </a:xfrm>
              <a:prstGeom prst="rect">
                <a:avLst/>
              </a:prstGeom>
              <a:blipFill>
                <a:blip r:embed="rId3"/>
                <a:stretch>
                  <a:fillRect t="-10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DE3781-5542-4806-A4BE-3C9A151F440B}"/>
              </a:ext>
            </a:extLst>
          </p:cNvPr>
          <p:cNvGrpSpPr/>
          <p:nvPr/>
        </p:nvGrpSpPr>
        <p:grpSpPr>
          <a:xfrm>
            <a:off x="9328371" y="4006615"/>
            <a:ext cx="2679125" cy="2531950"/>
            <a:chOff x="1886196" y="1999329"/>
            <a:chExt cx="3249740" cy="32606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848474-68C0-4B45-942B-314ECDFC2788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B9CD43-E3CE-4613-B102-34C1DCBF2E86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19F3E7-675B-46B3-B9A2-32DB7AEF854E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3B3FBA-38DD-40B2-9D7E-006D19FF8AD4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90B64A-8BD7-452F-B71D-E63D4A1602C5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7F8AAC-CCAA-425E-93A4-338282D1477D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FE204D-55FF-4E26-A0D4-23C940F92376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3F33DE-DEF4-4D59-AE45-34699AEA2DEF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819F9D-E85F-45A5-B109-33A11DF9C58C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15FC7C-B54B-45A1-9F7F-3469FB0D3EC9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5678F8-A40F-4724-B548-50DC4E8AEB3C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3B6EEA-3E18-44AA-8A74-32DE9BA2F088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27CA62-3F31-4EC9-B3DA-7600C963EF2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A54BCF-71FA-44FF-979A-0F770CD9A096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22E0EA-BD7F-4B81-9553-96B12F23AF36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448C49-A7CF-46B3-8D7F-3938F2E975EB}"/>
                </a:ext>
              </a:extLst>
            </p:cNvPr>
            <p:cNvCxnSpPr>
              <a:cxnSpLocks/>
              <a:stCxn id="8" idx="0"/>
              <a:endCxn id="7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532F0D-B607-4271-B9F6-0565BA1020C4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62B434-F843-49D9-B530-F13B2CEBA5E5}"/>
                </a:ext>
              </a:extLst>
            </p:cNvPr>
            <p:cNvCxnSpPr>
              <a:cxnSpLocks/>
              <a:stCxn id="5" idx="5"/>
              <a:endCxn id="10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A8E564-2BFE-4FC3-A969-36140374D9A2}"/>
                </a:ext>
              </a:extLst>
            </p:cNvPr>
            <p:cNvCxnSpPr>
              <a:cxnSpLocks/>
              <a:stCxn id="7" idx="3"/>
              <a:endCxn id="10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4E4B23-D8E5-47D9-878E-14B3FEAAB673}"/>
                </a:ext>
              </a:extLst>
            </p:cNvPr>
            <p:cNvCxnSpPr>
              <a:cxnSpLocks/>
              <a:stCxn id="10" idx="6"/>
              <a:endCxn id="8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6FDB1B-ACA1-491A-87B4-D171BEEEF77E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666D7E3-5B08-465C-8288-33B45EAFC483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666D7E3-5B08-465C-8288-33B45EAFC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651CA3-3DB3-448F-B48A-01B0072A419E}"/>
              </a:ext>
            </a:extLst>
          </p:cNvPr>
          <p:cNvGrpSpPr/>
          <p:nvPr/>
        </p:nvGrpSpPr>
        <p:grpSpPr>
          <a:xfrm>
            <a:off x="110854" y="4108953"/>
            <a:ext cx="2449144" cy="2687128"/>
            <a:chOff x="127217" y="2146853"/>
            <a:chExt cx="2324436" cy="276337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F3BFF6-4D31-448B-9052-B42BD8E3F6D6}"/>
                </a:ext>
              </a:extLst>
            </p:cNvPr>
            <p:cNvGrpSpPr/>
            <p:nvPr/>
          </p:nvGrpSpPr>
          <p:grpSpPr>
            <a:xfrm>
              <a:off x="127217" y="2146853"/>
              <a:ext cx="2324436" cy="2296927"/>
              <a:chOff x="4752225" y="1808268"/>
              <a:chExt cx="3249740" cy="290055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8E72206-AA85-46DF-A4B5-8C98349DBB21}"/>
                  </a:ext>
                </a:extLst>
              </p:cNvPr>
              <p:cNvSpPr/>
              <p:nvPr/>
            </p:nvSpPr>
            <p:spPr>
              <a:xfrm>
                <a:off x="5747191" y="3052409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784963B-149E-4C84-9CE4-7431E3B5F4BD}"/>
                  </a:ext>
                </a:extLst>
              </p:cNvPr>
              <p:cNvSpPr/>
              <p:nvPr/>
            </p:nvSpPr>
            <p:spPr>
              <a:xfrm>
                <a:off x="5116660" y="4132754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29682B3-44BA-4531-BDD2-94C197D5A303}"/>
                  </a:ext>
                </a:extLst>
              </p:cNvPr>
              <p:cNvSpPr/>
              <p:nvPr/>
            </p:nvSpPr>
            <p:spPr>
              <a:xfrm>
                <a:off x="6767552" y="3052409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3816DD2-A048-437D-8062-BBCB1A362417}"/>
                  </a:ext>
                </a:extLst>
              </p:cNvPr>
              <p:cNvSpPr/>
              <p:nvPr/>
            </p:nvSpPr>
            <p:spPr>
              <a:xfrm>
                <a:off x="7374672" y="4105791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497CA37-3E31-41A0-93A9-7397D59CD11D}"/>
                  </a:ext>
                </a:extLst>
              </p:cNvPr>
              <p:cNvSpPr/>
              <p:nvPr/>
            </p:nvSpPr>
            <p:spPr>
              <a:xfrm>
                <a:off x="6263083" y="2219173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A95E3BE-9E2D-4113-9DEF-5C0E0C124B3B}"/>
                  </a:ext>
                </a:extLst>
              </p:cNvPr>
              <p:cNvSpPr/>
              <p:nvPr/>
            </p:nvSpPr>
            <p:spPr>
              <a:xfrm>
                <a:off x="6260989" y="4124070"/>
                <a:ext cx="185530" cy="1855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306098-0A68-4C35-8EEA-3E54FB1343A5}"/>
                  </a:ext>
                </a:extLst>
              </p:cNvPr>
              <p:cNvSpPr txBox="1"/>
              <p:nvPr/>
            </p:nvSpPr>
            <p:spPr>
              <a:xfrm>
                <a:off x="5351234" y="2848195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48E172-1537-49AE-8B6A-4F6A4840D321}"/>
                  </a:ext>
                </a:extLst>
              </p:cNvPr>
              <p:cNvSpPr txBox="1"/>
              <p:nvPr/>
            </p:nvSpPr>
            <p:spPr>
              <a:xfrm>
                <a:off x="4752225" y="4318284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x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2CAD8F-7B86-42F6-A035-78795F8F4050}"/>
                  </a:ext>
                </a:extLst>
              </p:cNvPr>
              <p:cNvSpPr txBox="1"/>
              <p:nvPr/>
            </p:nvSpPr>
            <p:spPr>
              <a:xfrm>
                <a:off x="7002867" y="2857486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u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E381532-8BA5-4F9A-9613-7149C48B136D}"/>
                  </a:ext>
                </a:extLst>
              </p:cNvPr>
              <p:cNvSpPr txBox="1"/>
              <p:nvPr/>
            </p:nvSpPr>
            <p:spPr>
              <a:xfrm>
                <a:off x="7544765" y="427824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v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4249AC-20FB-497A-8020-67D9D2B9D16F}"/>
                  </a:ext>
                </a:extLst>
              </p:cNvPr>
              <p:cNvSpPr txBox="1"/>
              <p:nvPr/>
            </p:nvSpPr>
            <p:spPr>
              <a:xfrm>
                <a:off x="6190749" y="1808268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z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272D57-5A9F-4621-B353-95008D38FD86}"/>
                  </a:ext>
                </a:extLst>
              </p:cNvPr>
              <p:cNvSpPr txBox="1"/>
              <p:nvPr/>
            </p:nvSpPr>
            <p:spPr>
              <a:xfrm>
                <a:off x="6232127" y="4326239"/>
                <a:ext cx="457200" cy="38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w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3548EB0-8F27-4C13-BDBD-18A8822C171F}"/>
                  </a:ext>
                </a:extLst>
              </p:cNvPr>
              <p:cNvCxnSpPr>
                <a:cxnSpLocks/>
                <a:stCxn id="30" idx="6"/>
                <a:endCxn id="32" idx="2"/>
              </p:cNvCxnSpPr>
              <p:nvPr/>
            </p:nvCxnSpPr>
            <p:spPr>
              <a:xfrm>
                <a:off x="5932721" y="3145174"/>
                <a:ext cx="834831" cy="0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0DE588B-B9C0-4056-9868-C2F0BE451E30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>
              <a:xfrm flipV="1">
                <a:off x="5302190" y="4216835"/>
                <a:ext cx="958799" cy="8684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1FA773-CE41-4875-8A72-7479A61CBCB9}"/>
                  </a:ext>
                </a:extLst>
              </p:cNvPr>
              <p:cNvCxnSpPr>
                <a:cxnSpLocks/>
                <a:stCxn id="31" idx="0"/>
                <a:endCxn id="30" idx="3"/>
              </p:cNvCxnSpPr>
              <p:nvPr/>
            </p:nvCxnSpPr>
            <p:spPr>
              <a:xfrm flipV="1">
                <a:off x="5209425" y="3210769"/>
                <a:ext cx="564936" cy="921985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90105D0-2C57-4319-8A16-7C425F3838F5}"/>
                  </a:ext>
                </a:extLst>
              </p:cNvPr>
              <p:cNvCxnSpPr>
                <a:cxnSpLocks/>
                <a:stCxn id="33" idx="0"/>
                <a:endCxn id="32" idx="5"/>
              </p:cNvCxnSpPr>
              <p:nvPr/>
            </p:nvCxnSpPr>
            <p:spPr>
              <a:xfrm flipH="1" flipV="1">
                <a:off x="6925912" y="3210769"/>
                <a:ext cx="541525" cy="895022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BBEFB47-FF69-4EE9-AA2B-A7BC6F5EA554}"/>
                  </a:ext>
                </a:extLst>
              </p:cNvPr>
              <p:cNvCxnSpPr>
                <a:cxnSpLocks/>
                <a:stCxn id="30" idx="0"/>
                <a:endCxn id="34" idx="3"/>
              </p:cNvCxnSpPr>
              <p:nvPr/>
            </p:nvCxnSpPr>
            <p:spPr>
              <a:xfrm flipV="1">
                <a:off x="5839956" y="2377533"/>
                <a:ext cx="450297" cy="67487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3FF1A34-25B1-4F94-A08E-7CF8EC9FE9BC}"/>
                  </a:ext>
                </a:extLst>
              </p:cNvPr>
              <p:cNvCxnSpPr>
                <a:cxnSpLocks/>
                <a:stCxn id="30" idx="5"/>
                <a:endCxn id="35" idx="1"/>
              </p:cNvCxnSpPr>
              <p:nvPr/>
            </p:nvCxnSpPr>
            <p:spPr>
              <a:xfrm>
                <a:off x="5905551" y="3210769"/>
                <a:ext cx="382608" cy="94047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F56CB21-AC53-4A1A-8A6D-B67AC6A2C1C2}"/>
                  </a:ext>
                </a:extLst>
              </p:cNvPr>
              <p:cNvCxnSpPr>
                <a:cxnSpLocks/>
                <a:stCxn id="32" idx="3"/>
                <a:endCxn id="35" idx="7"/>
              </p:cNvCxnSpPr>
              <p:nvPr/>
            </p:nvCxnSpPr>
            <p:spPr>
              <a:xfrm flipH="1">
                <a:off x="6419349" y="3210769"/>
                <a:ext cx="375373" cy="94047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92315F3-EBE7-44E2-AD74-1F8E8FEF0D7D}"/>
                  </a:ext>
                </a:extLst>
              </p:cNvPr>
              <p:cNvCxnSpPr>
                <a:cxnSpLocks/>
                <a:stCxn id="35" idx="6"/>
                <a:endCxn id="33" idx="2"/>
              </p:cNvCxnSpPr>
              <p:nvPr/>
            </p:nvCxnSpPr>
            <p:spPr>
              <a:xfrm flipV="1">
                <a:off x="6446519" y="4198556"/>
                <a:ext cx="928153" cy="18279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557A20C-99C1-4DB0-BE63-4FCA43C47431}"/>
                  </a:ext>
                </a:extLst>
              </p:cNvPr>
              <p:cNvCxnSpPr>
                <a:cxnSpLocks/>
                <a:stCxn id="32" idx="0"/>
                <a:endCxn id="34" idx="5"/>
              </p:cNvCxnSpPr>
              <p:nvPr/>
            </p:nvCxnSpPr>
            <p:spPr>
              <a:xfrm flipH="1" flipV="1">
                <a:off x="6421443" y="2377533"/>
                <a:ext cx="438874" cy="674876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  <a:lumOff val="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95896E-8971-4000-88CE-F559C99959B5}"/>
                    </a:ext>
                  </a:extLst>
                </p:cNvPr>
                <p:cNvSpPr txBox="1"/>
                <p:nvPr/>
              </p:nvSpPr>
              <p:spPr>
                <a:xfrm>
                  <a:off x="1052959" y="4530415"/>
                  <a:ext cx="479202" cy="3798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B95896E-8971-4000-88CE-F559C9995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959" y="4530415"/>
                  <a:ext cx="479202" cy="37981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730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4025"/>
            <a:ext cx="10018713" cy="608621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	3.3.] De lo expuesto en los incisos 3.1 y 3.2 se concluye que:</a:t>
            </a:r>
            <a:endParaRPr lang="es-GT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ABDAA5-2C2A-4C68-B97C-92B4FDB19C98}"/>
                  </a:ext>
                </a:extLst>
              </p:cNvPr>
              <p:cNvSpPr txBox="1"/>
              <p:nvPr/>
            </p:nvSpPr>
            <p:spPr>
              <a:xfrm>
                <a:off x="2902226" y="1335288"/>
                <a:ext cx="5631782" cy="10156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s-GT" sz="2000" dirty="0"/>
              </a:p>
              <a:p>
                <a:pPr algn="ctr"/>
                <a:r>
                  <a:rPr lang="es-GT" sz="2000" dirty="0"/>
                  <a:t>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2000" dirty="0"/>
                  <a:t> es isomorfo al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GT" sz="2000" dirty="0"/>
              </a:p>
              <a:p>
                <a:pPr algn="ctr"/>
                <a:endParaRPr lang="es-GT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ABDAA5-2C2A-4C68-B97C-92B4FDB1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26" y="1335288"/>
                <a:ext cx="563178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6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2513"/>
            <a:ext cx="10018713" cy="1146630"/>
          </a:xfrm>
        </p:spPr>
        <p:txBody>
          <a:bodyPr>
            <a:normAutofit/>
          </a:bodyPr>
          <a:lstStyle/>
          <a:p>
            <a:r>
              <a:rPr lang="es-GT" dirty="0"/>
              <a:t>GRAFOS ISOMORFOS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72529"/>
                <a:ext cx="10018713" cy="4777713"/>
              </a:xfrm>
            </p:spPr>
            <p:txBody>
              <a:bodyPr anchor="t" anchorCtr="0">
                <a:normAutofit/>
              </a:bodyPr>
              <a:lstStyle/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Dos grafos son isomorfos cuándo son exactamente el mismo grafo pero lucen diferente.</a:t>
                </a:r>
              </a:p>
              <a:p>
                <a:pPr marL="0" indent="0" algn="just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Desde un punto de vista formal se definen así:</a:t>
                </a:r>
              </a:p>
              <a:p>
                <a:pPr marL="0" indent="0" algn="ctr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G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G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dos grafos no dirigidos.</a:t>
                </a:r>
              </a:p>
              <a:p>
                <a:pPr marL="0" indent="0" algn="ctr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Una función </a:t>
                </a:r>
                <a14:m>
                  <m:oMath xmlns:m="http://schemas.openxmlformats.org/officeDocument/2006/math"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es un isomorfismo de grafos si:</a:t>
                </a:r>
              </a:p>
              <a:p>
                <a:pPr marL="457200" indent="-457200" algn="ctr">
                  <a:buFont typeface="Wingdings 3" panose="05040102010807070707" pitchFamily="18" charset="2"/>
                  <a:buAutoNum type="alphaLcPeriod"/>
                </a:pPr>
                <a:r>
                  <a:rPr lang="es-G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es inyectiva y sobreyectiva.</a:t>
                </a:r>
              </a:p>
              <a:p>
                <a:pPr marL="457200" indent="-457200" algn="ctr">
                  <a:buAutoNum type="alphaLcPeriod"/>
                </a:pPr>
                <a:r>
                  <a:rPr lang="es-GT" dirty="0">
                    <a:solidFill>
                      <a:schemeClr val="tx1"/>
                    </a:solidFill>
                  </a:rPr>
                  <a:t>Para todos </a:t>
                </a:r>
                <a14:m>
                  <m:oMath xmlns:m="http://schemas.openxmlformats.org/officeDocument/2006/math"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𝑎𝑟𝑖𝑠𝑡𝑎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si y solo si </a:t>
                </a:r>
                <a14:m>
                  <m:oMath xmlns:m="http://schemas.openxmlformats.org/officeDocument/2006/math"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𝑎𝑟𝑖𝑠𝑡𝑎</m:t>
                    </m:r>
                    <m:r>
                      <a:rPr lang="es-G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s-G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Cuando existe tal función,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son grafos isomorfos.</a:t>
                </a:r>
              </a:p>
              <a:p>
                <a:pPr marL="0" indent="0" algn="ctr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NOTA: Dos grafos isomorfos tienen correspondencia de vértices, conservan adyacencias, recorridos, circuitos, caminos simples y ciclos.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72529"/>
                <a:ext cx="10018713" cy="4777713"/>
              </a:xfrm>
              <a:blipFill>
                <a:blip r:embed="rId2"/>
                <a:stretch>
                  <a:fillRect l="-608" t="-765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2513"/>
            <a:ext cx="10018713" cy="1146630"/>
          </a:xfrm>
        </p:spPr>
        <p:txBody>
          <a:bodyPr>
            <a:normAutofit/>
          </a:bodyPr>
          <a:lstStyle/>
          <a:p>
            <a:r>
              <a:rPr lang="es-GT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69143"/>
                <a:ext cx="10018713" cy="4881099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Determinar si los grafos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, de la figura No. 1, son isomorfos.</a:t>
                </a: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GT" sz="1600" b="1" dirty="0">
                    <a:solidFill>
                      <a:schemeClr val="tx1"/>
                    </a:solidFill>
                  </a:rPr>
                  <a:t>Figura No. 1</a:t>
                </a:r>
              </a:p>
              <a:p>
                <a:pPr marL="0" indent="0" algn="ctr">
                  <a:buNone/>
                </a:pPr>
                <a:r>
                  <a:rPr lang="es-GT" sz="1400" dirty="0">
                    <a:solidFill>
                      <a:schemeClr val="tx1"/>
                    </a:solidFill>
                  </a:rPr>
                  <a:t>Grafos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GT" sz="1600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G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G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69143"/>
                <a:ext cx="10018713" cy="4881099"/>
              </a:xfrm>
              <a:blipFill>
                <a:blip r:embed="rId2"/>
                <a:stretch>
                  <a:fillRect l="-608" t="-749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ED04D11-35E8-4EAE-9DA4-F2A6EC7519EB}"/>
              </a:ext>
            </a:extLst>
          </p:cNvPr>
          <p:cNvGrpSpPr/>
          <p:nvPr/>
        </p:nvGrpSpPr>
        <p:grpSpPr>
          <a:xfrm>
            <a:off x="1886196" y="1999329"/>
            <a:ext cx="3249740" cy="3260665"/>
            <a:chOff x="1886196" y="1999329"/>
            <a:chExt cx="3249740" cy="326066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488301-CA15-4215-859A-950446A72342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215E4F-15F4-4FE6-81D0-FDFCDEAB774D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F2D616-00F3-4576-9730-66A6D4454C24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69929D7-1342-4746-A097-5E3A14986062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36C340-E8B1-42B4-B5A9-2A6EE1AD0935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B79750-D615-4D65-9920-F128DF9445B6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A0E0A8-A515-484A-BC42-F91B0EA42F59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79B923-3C79-4226-8D8D-5D3CBFA5C03D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F47697-DF07-413B-A5D0-EC02382DEFC1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E45652-3F14-4979-B1FE-C9EA45CCCA6D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863EE0-ECAE-4659-BE59-CAD1207C0F84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BB4B5C-CF60-4E46-9AF0-0D193DA09E93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D06288-1F4F-40A2-8C36-9CA01C6B579E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F61428-E7FD-4835-846F-9CE7FF00AB80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67CBA4-64F3-417C-AFE9-0AA46824F922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77C86BA-F89F-4B65-9734-2F7DD2ADCC17}"/>
                </a:ext>
              </a:extLst>
            </p:cNvPr>
            <p:cNvCxnSpPr>
              <a:cxnSpLocks/>
              <a:stCxn id="31" idx="0"/>
              <a:endCxn id="30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7DCED0E-5AB3-4AB4-AD0E-FC8C5AB19245}"/>
                </a:ext>
              </a:extLst>
            </p:cNvPr>
            <p:cNvCxnSpPr>
              <a:cxnSpLocks/>
              <a:stCxn id="28" idx="0"/>
              <a:endCxn id="32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CC80A48-11CF-4CC0-8BE2-A860DF2F881F}"/>
                </a:ext>
              </a:extLst>
            </p:cNvPr>
            <p:cNvCxnSpPr>
              <a:cxnSpLocks/>
              <a:stCxn id="28" idx="5"/>
              <a:endCxn id="33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F9D689F-1357-4546-A940-7C46A9B93EA4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10B9ED-E007-4E65-AC2E-162937C537AF}"/>
                </a:ext>
              </a:extLst>
            </p:cNvPr>
            <p:cNvCxnSpPr>
              <a:cxnSpLocks/>
              <a:stCxn id="33" idx="6"/>
              <a:endCxn id="31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B37C73-D0B5-4D2E-B358-479560BCEFA3}"/>
                </a:ext>
              </a:extLst>
            </p:cNvPr>
            <p:cNvCxnSpPr>
              <a:cxnSpLocks/>
              <a:stCxn id="30" idx="0"/>
              <a:endCxn id="32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2F0F402-9D8E-470A-ADD5-689A9EACD439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2F0F402-9D8E-470A-ADD5-689A9EACD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8BFA0-7093-4886-97D5-F610FE9AF25D}"/>
              </a:ext>
            </a:extLst>
          </p:cNvPr>
          <p:cNvGrpSpPr/>
          <p:nvPr/>
        </p:nvGrpSpPr>
        <p:grpSpPr>
          <a:xfrm>
            <a:off x="5766019" y="2033051"/>
            <a:ext cx="3517870" cy="3223528"/>
            <a:chOff x="5766019" y="2033051"/>
            <a:chExt cx="3517870" cy="322352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674F886-52BA-42B2-AE89-E70FC562E47B}"/>
                </a:ext>
              </a:extLst>
            </p:cNvPr>
            <p:cNvSpPr/>
            <p:nvPr/>
          </p:nvSpPr>
          <p:spPr>
            <a:xfrm>
              <a:off x="7080536" y="242680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9715CEB-DDA3-487E-9BCB-077621F7D654}"/>
                </a:ext>
              </a:extLst>
            </p:cNvPr>
            <p:cNvSpPr/>
            <p:nvPr/>
          </p:nvSpPr>
          <p:spPr>
            <a:xfrm>
              <a:off x="6202764" y="302586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82B8198-C58A-4FD6-824E-0206B6F236CF}"/>
                </a:ext>
              </a:extLst>
            </p:cNvPr>
            <p:cNvSpPr/>
            <p:nvPr/>
          </p:nvSpPr>
          <p:spPr>
            <a:xfrm>
              <a:off x="8590207" y="363041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C2998C8-370B-455B-92FE-160A17E06B0D}"/>
                </a:ext>
              </a:extLst>
            </p:cNvPr>
            <p:cNvSpPr/>
            <p:nvPr/>
          </p:nvSpPr>
          <p:spPr>
            <a:xfrm>
              <a:off x="7875048" y="4471798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B3ECE32-F66D-4A95-9B8B-3E3BC4B485CE}"/>
                </a:ext>
              </a:extLst>
            </p:cNvPr>
            <p:cNvSpPr/>
            <p:nvPr/>
          </p:nvSpPr>
          <p:spPr>
            <a:xfrm>
              <a:off x="8589078" y="242511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9B9B042-5648-4192-80FF-D003734F3284}"/>
                </a:ext>
              </a:extLst>
            </p:cNvPr>
            <p:cNvSpPr txBox="1"/>
            <p:nvPr/>
          </p:nvSpPr>
          <p:spPr>
            <a:xfrm>
              <a:off x="7017328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C17EC0-D0B2-4F44-ADE4-F8220053201C}"/>
                </a:ext>
              </a:extLst>
            </p:cNvPr>
            <p:cNvSpPr txBox="1"/>
            <p:nvPr/>
          </p:nvSpPr>
          <p:spPr>
            <a:xfrm>
              <a:off x="5766019" y="293414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63895B-84C0-4907-B664-3960AF3666FA}"/>
                </a:ext>
              </a:extLst>
            </p:cNvPr>
            <p:cNvSpPr txBox="1"/>
            <p:nvPr/>
          </p:nvSpPr>
          <p:spPr>
            <a:xfrm>
              <a:off x="8826689" y="360719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57E8785-822C-4EAC-8DDE-97A35EDB14DA}"/>
                </a:ext>
              </a:extLst>
            </p:cNvPr>
            <p:cNvSpPr txBox="1"/>
            <p:nvPr/>
          </p:nvSpPr>
          <p:spPr>
            <a:xfrm>
              <a:off x="8191768" y="43515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823799D-9EA7-437D-9A77-9F3B3D41064D}"/>
                </a:ext>
              </a:extLst>
            </p:cNvPr>
            <p:cNvSpPr txBox="1"/>
            <p:nvPr/>
          </p:nvSpPr>
          <p:spPr>
            <a:xfrm>
              <a:off x="8536483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39B87E2-3228-4643-A102-297077E3DC65}"/>
                </a:ext>
              </a:extLst>
            </p:cNvPr>
            <p:cNvSpPr txBox="1"/>
            <p:nvPr/>
          </p:nvSpPr>
          <p:spPr>
            <a:xfrm>
              <a:off x="6808866" y="376388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CA1E710-4409-4BAC-8425-F01027B8612C}"/>
                </a:ext>
              </a:extLst>
            </p:cNvPr>
            <p:cNvSpPr/>
            <p:nvPr/>
          </p:nvSpPr>
          <p:spPr>
            <a:xfrm>
              <a:off x="7070640" y="361896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3284101-3C25-4BA0-863E-B8018FA8CA1E}"/>
                </a:ext>
              </a:extLst>
            </p:cNvPr>
            <p:cNvCxnSpPr>
              <a:cxnSpLocks/>
              <a:stCxn id="80" idx="5"/>
              <a:endCxn id="82" idx="1"/>
            </p:cNvCxnSpPr>
            <p:nvPr/>
          </p:nvCxnSpPr>
          <p:spPr>
            <a:xfrm>
              <a:off x="7238896" y="2585165"/>
              <a:ext cx="1378481" cy="107241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4E401CC-7A6E-443D-9070-E34C434D545E}"/>
                </a:ext>
              </a:extLst>
            </p:cNvPr>
            <p:cNvCxnSpPr>
              <a:cxnSpLocks/>
              <a:stCxn id="81" idx="5"/>
              <a:endCxn id="85" idx="2"/>
            </p:cNvCxnSpPr>
            <p:nvPr/>
          </p:nvCxnSpPr>
          <p:spPr>
            <a:xfrm>
              <a:off x="6361124" y="3184226"/>
              <a:ext cx="709516" cy="52750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C4013E6-D62B-498A-BF1A-078E3940DEF7}"/>
                </a:ext>
              </a:extLst>
            </p:cNvPr>
            <p:cNvCxnSpPr>
              <a:cxnSpLocks/>
              <a:stCxn id="81" idx="7"/>
              <a:endCxn id="80" idx="3"/>
            </p:cNvCxnSpPr>
            <p:nvPr/>
          </p:nvCxnSpPr>
          <p:spPr>
            <a:xfrm flipV="1">
              <a:off x="6361124" y="2585165"/>
              <a:ext cx="746582" cy="4678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807ADF3-87E6-4C7F-ABD4-22F965E7575D}"/>
                </a:ext>
              </a:extLst>
            </p:cNvPr>
            <p:cNvCxnSpPr>
              <a:cxnSpLocks/>
              <a:stCxn id="83" idx="7"/>
              <a:endCxn id="82" idx="3"/>
            </p:cNvCxnSpPr>
            <p:nvPr/>
          </p:nvCxnSpPr>
          <p:spPr>
            <a:xfrm flipV="1">
              <a:off x="8033408" y="3788771"/>
              <a:ext cx="583969" cy="710197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1D7E987-3679-4B23-9B29-FAFD912F0926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 flipV="1">
              <a:off x="7266066" y="2517875"/>
              <a:ext cx="1323012" cy="169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BCEDA2-CE8C-4B82-8C62-8108F8136E65}"/>
                </a:ext>
              </a:extLst>
            </p:cNvPr>
            <p:cNvCxnSpPr>
              <a:cxnSpLocks/>
              <a:stCxn id="80" idx="4"/>
              <a:endCxn id="85" idx="0"/>
            </p:cNvCxnSpPr>
            <p:nvPr/>
          </p:nvCxnSpPr>
          <p:spPr>
            <a:xfrm flipH="1">
              <a:off x="7163405" y="2612335"/>
              <a:ext cx="9896" cy="100663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ACC1A3-88E0-4532-B694-B2BF5C983B04}"/>
                </a:ext>
              </a:extLst>
            </p:cNvPr>
            <p:cNvCxnSpPr>
              <a:cxnSpLocks/>
              <a:stCxn id="82" idx="2"/>
              <a:endCxn id="85" idx="6"/>
            </p:cNvCxnSpPr>
            <p:nvPr/>
          </p:nvCxnSpPr>
          <p:spPr>
            <a:xfrm flipH="1" flipV="1">
              <a:off x="7256170" y="3711732"/>
              <a:ext cx="1334037" cy="1144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1436C48-B839-4C02-93F0-ECF914155F96}"/>
                </a:ext>
              </a:extLst>
            </p:cNvPr>
            <p:cNvCxnSpPr>
              <a:cxnSpLocks/>
              <a:stCxn id="85" idx="5"/>
              <a:endCxn id="83" idx="1"/>
            </p:cNvCxnSpPr>
            <p:nvPr/>
          </p:nvCxnSpPr>
          <p:spPr>
            <a:xfrm>
              <a:off x="7229000" y="3777327"/>
              <a:ext cx="673218" cy="72164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574CC9-B612-4EDA-9A3F-017691B393D9}"/>
                </a:ext>
              </a:extLst>
            </p:cNvPr>
            <p:cNvCxnSpPr>
              <a:cxnSpLocks/>
              <a:stCxn id="82" idx="0"/>
              <a:endCxn id="84" idx="4"/>
            </p:cNvCxnSpPr>
            <p:nvPr/>
          </p:nvCxnSpPr>
          <p:spPr>
            <a:xfrm flipH="1" flipV="1">
              <a:off x="8681843" y="2610640"/>
              <a:ext cx="1129" cy="10197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59E73A3-767E-4AAB-9097-52E6EEED6C67}"/>
                    </a:ext>
                  </a:extLst>
                </p:cNvPr>
                <p:cNvSpPr txBox="1"/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59E73A3-767E-4AAB-9097-52E6EEED6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382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1.] Para poder suponer que dos grafos pueden ser isomorfos deben tener el mismo número de vértices y el mismo número de aristas.</a:t>
                </a: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En la figura No. 1 se puede apreciar que 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tienen 6 vértices y 9 aristas, por lo tanto podemos continuar nuestro análisis.</a:t>
                </a: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2.] Se trabaja en transformar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en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, puesto que este último tiene una forma geométrica más fácil de visualizar.</a:t>
                </a: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	2.1.] Se busca formar el contorno del triángulo.</a:t>
                </a:r>
              </a:p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		2.1.1.] Se inicia suponiendo que el vértice “z” es la punta del triangulo (pues es de grado dos) y va hacia el vértice “u” (pues este es de grado 4).</a:t>
                </a: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GT" sz="1600" b="1" dirty="0">
                    <a:solidFill>
                      <a:schemeClr val="tx1"/>
                    </a:solidFill>
                  </a:rPr>
                  <a:t>Figura No. 2</a:t>
                </a:r>
              </a:p>
              <a:p>
                <a:pPr marL="0" indent="0" algn="ctr">
                  <a:buNone/>
                </a:pPr>
                <a:r>
                  <a:rPr lang="es-GT" sz="1400" dirty="0">
                    <a:solidFill>
                      <a:schemeClr val="tx1"/>
                    </a:solidFill>
                  </a:rPr>
                  <a:t>Parte superior derecha del triángulo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GT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  <a:blipFill>
                <a:blip r:embed="rId2"/>
                <a:stretch>
                  <a:fillRect l="-608" t="-5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F9177C7-A4BD-4699-AFBD-F27621ECE23B}"/>
              </a:ext>
            </a:extLst>
          </p:cNvPr>
          <p:cNvSpPr/>
          <p:nvPr/>
        </p:nvSpPr>
        <p:spPr>
          <a:xfrm>
            <a:off x="6767552" y="5058647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B1BE9E-19B3-40EC-BCFE-304C5688176A}"/>
              </a:ext>
            </a:extLst>
          </p:cNvPr>
          <p:cNvSpPr/>
          <p:nvPr/>
        </p:nvSpPr>
        <p:spPr>
          <a:xfrm>
            <a:off x="6263083" y="4225411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3FC1C-FC33-4CFA-8ADC-9EF51AD22934}"/>
              </a:ext>
            </a:extLst>
          </p:cNvPr>
          <p:cNvSpPr txBox="1"/>
          <p:nvPr/>
        </p:nvSpPr>
        <p:spPr>
          <a:xfrm>
            <a:off x="7002867" y="4863724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34947-7974-4D9E-B76E-2E1863EADF07}"/>
              </a:ext>
            </a:extLst>
          </p:cNvPr>
          <p:cNvSpPr txBox="1"/>
          <p:nvPr/>
        </p:nvSpPr>
        <p:spPr>
          <a:xfrm>
            <a:off x="6190749" y="381450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z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666B19-5EB3-48AD-AF98-B50B16D1B2B6}"/>
              </a:ext>
            </a:extLst>
          </p:cNvPr>
          <p:cNvCxnSpPr>
            <a:cxnSpLocks/>
            <a:stCxn id="6" idx="0"/>
            <a:endCxn id="8" idx="5"/>
          </p:cNvCxnSpPr>
          <p:nvPr/>
        </p:nvCxnSpPr>
        <p:spPr>
          <a:xfrm flipH="1" flipV="1">
            <a:off x="6421443" y="4383771"/>
            <a:ext cx="438874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67B079D-95E4-480B-9816-56FEDEED055C}"/>
              </a:ext>
            </a:extLst>
          </p:cNvPr>
          <p:cNvGrpSpPr/>
          <p:nvPr/>
        </p:nvGrpSpPr>
        <p:grpSpPr>
          <a:xfrm>
            <a:off x="432631" y="4044442"/>
            <a:ext cx="2375492" cy="2505801"/>
            <a:chOff x="5766019" y="2033051"/>
            <a:chExt cx="3517870" cy="32235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329FFD-79F2-435F-8D52-ABDF6DC60266}"/>
                </a:ext>
              </a:extLst>
            </p:cNvPr>
            <p:cNvSpPr/>
            <p:nvPr/>
          </p:nvSpPr>
          <p:spPr>
            <a:xfrm>
              <a:off x="7080536" y="242680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01A1CE4-5EB5-446B-BF3E-BF28300B081C}"/>
                </a:ext>
              </a:extLst>
            </p:cNvPr>
            <p:cNvSpPr/>
            <p:nvPr/>
          </p:nvSpPr>
          <p:spPr>
            <a:xfrm>
              <a:off x="6202764" y="302586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F7215B-D5A2-4CB7-8D4A-31ACD07C3B94}"/>
                </a:ext>
              </a:extLst>
            </p:cNvPr>
            <p:cNvSpPr/>
            <p:nvPr/>
          </p:nvSpPr>
          <p:spPr>
            <a:xfrm>
              <a:off x="8590207" y="363041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E66C26-BF37-49E0-8B63-76816A03AFA6}"/>
                </a:ext>
              </a:extLst>
            </p:cNvPr>
            <p:cNvSpPr/>
            <p:nvPr/>
          </p:nvSpPr>
          <p:spPr>
            <a:xfrm>
              <a:off x="7875048" y="4471798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1F2E59-8FCF-48CF-962C-19056A7E942E}"/>
                </a:ext>
              </a:extLst>
            </p:cNvPr>
            <p:cNvSpPr/>
            <p:nvPr/>
          </p:nvSpPr>
          <p:spPr>
            <a:xfrm>
              <a:off x="8589078" y="242511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55DB2C-20DF-4157-AABB-0B341885520F}"/>
                </a:ext>
              </a:extLst>
            </p:cNvPr>
            <p:cNvSpPr txBox="1"/>
            <p:nvPr/>
          </p:nvSpPr>
          <p:spPr>
            <a:xfrm>
              <a:off x="7017328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81673-4E04-40E8-86C5-F7FF5CF286D2}"/>
                </a:ext>
              </a:extLst>
            </p:cNvPr>
            <p:cNvSpPr txBox="1"/>
            <p:nvPr/>
          </p:nvSpPr>
          <p:spPr>
            <a:xfrm>
              <a:off x="5766019" y="293414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74CB05-8812-412B-9449-77B4D18A1122}"/>
                </a:ext>
              </a:extLst>
            </p:cNvPr>
            <p:cNvSpPr txBox="1"/>
            <p:nvPr/>
          </p:nvSpPr>
          <p:spPr>
            <a:xfrm>
              <a:off x="8826689" y="360719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A8F5AD-5EF3-4D55-9B41-5CDBA989E762}"/>
                </a:ext>
              </a:extLst>
            </p:cNvPr>
            <p:cNvSpPr txBox="1"/>
            <p:nvPr/>
          </p:nvSpPr>
          <p:spPr>
            <a:xfrm>
              <a:off x="8191768" y="43515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085F94-62E4-4134-9739-47672CD6A930}"/>
                </a:ext>
              </a:extLst>
            </p:cNvPr>
            <p:cNvSpPr txBox="1"/>
            <p:nvPr/>
          </p:nvSpPr>
          <p:spPr>
            <a:xfrm>
              <a:off x="8536483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5E773A-7D4A-4F96-8819-09040E17FA79}"/>
                </a:ext>
              </a:extLst>
            </p:cNvPr>
            <p:cNvSpPr txBox="1"/>
            <p:nvPr/>
          </p:nvSpPr>
          <p:spPr>
            <a:xfrm>
              <a:off x="6808866" y="376388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D915A4-43C7-4666-934D-301F1357A760}"/>
                </a:ext>
              </a:extLst>
            </p:cNvPr>
            <p:cNvSpPr/>
            <p:nvPr/>
          </p:nvSpPr>
          <p:spPr>
            <a:xfrm>
              <a:off x="7070640" y="361896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E2CEED-69BB-4075-A3C9-814B454D03C4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>
            <a:xfrm>
              <a:off x="7238896" y="2585165"/>
              <a:ext cx="1378481" cy="107241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8D94FB-20AB-4442-A872-61AF3D05A22D}"/>
                </a:ext>
              </a:extLst>
            </p:cNvPr>
            <p:cNvCxnSpPr>
              <a:cxnSpLocks/>
              <a:stCxn id="11" idx="5"/>
              <a:endCxn id="23" idx="2"/>
            </p:cNvCxnSpPr>
            <p:nvPr/>
          </p:nvCxnSpPr>
          <p:spPr>
            <a:xfrm>
              <a:off x="6361124" y="3184226"/>
              <a:ext cx="709516" cy="52750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E6256E-7831-4539-9882-63198F2F042B}"/>
                </a:ext>
              </a:extLst>
            </p:cNvPr>
            <p:cNvCxnSpPr>
              <a:cxnSpLocks/>
              <a:stCxn id="11" idx="7"/>
              <a:endCxn id="10" idx="3"/>
            </p:cNvCxnSpPr>
            <p:nvPr/>
          </p:nvCxnSpPr>
          <p:spPr>
            <a:xfrm flipV="1">
              <a:off x="6361124" y="2585165"/>
              <a:ext cx="746582" cy="4678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DD819F-5EA2-4130-9EEA-E21DB1F50688}"/>
                </a:ext>
              </a:extLst>
            </p:cNvPr>
            <p:cNvCxnSpPr>
              <a:cxnSpLocks/>
              <a:stCxn id="15" idx="7"/>
              <a:endCxn id="13" idx="3"/>
            </p:cNvCxnSpPr>
            <p:nvPr/>
          </p:nvCxnSpPr>
          <p:spPr>
            <a:xfrm flipV="1">
              <a:off x="8033408" y="3788771"/>
              <a:ext cx="583969" cy="710197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80B48B-1F33-4695-86CC-E93867E063AE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 flipV="1">
              <a:off x="7266066" y="2517875"/>
              <a:ext cx="1323012" cy="169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44568D-D3B2-491A-AE41-4E2B52FE1C2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7163405" y="2612335"/>
              <a:ext cx="9896" cy="100663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EC0352-4798-4701-90F8-02F93087D6E0}"/>
                </a:ext>
              </a:extLst>
            </p:cNvPr>
            <p:cNvCxnSpPr>
              <a:cxnSpLocks/>
              <a:stCxn id="13" idx="2"/>
              <a:endCxn id="23" idx="6"/>
            </p:cNvCxnSpPr>
            <p:nvPr/>
          </p:nvCxnSpPr>
          <p:spPr>
            <a:xfrm flipH="1" flipV="1">
              <a:off x="7256170" y="3711732"/>
              <a:ext cx="1334037" cy="1144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EF89D9-2E58-4962-AF2E-4446DBF0837C}"/>
                </a:ext>
              </a:extLst>
            </p:cNvPr>
            <p:cNvCxnSpPr>
              <a:cxnSpLocks/>
              <a:stCxn id="23" idx="5"/>
              <a:endCxn id="15" idx="1"/>
            </p:cNvCxnSpPr>
            <p:nvPr/>
          </p:nvCxnSpPr>
          <p:spPr>
            <a:xfrm>
              <a:off x="7229000" y="3777327"/>
              <a:ext cx="673218" cy="72164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588A28-6333-4F01-B800-E35DBEA25BFF}"/>
                </a:ext>
              </a:extLst>
            </p:cNvPr>
            <p:cNvCxnSpPr>
              <a:cxnSpLocks/>
              <a:stCxn id="13" idx="0"/>
              <a:endCxn id="16" idx="4"/>
            </p:cNvCxnSpPr>
            <p:nvPr/>
          </p:nvCxnSpPr>
          <p:spPr>
            <a:xfrm flipH="1" flipV="1">
              <a:off x="8681843" y="2610640"/>
              <a:ext cx="1129" cy="10197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515238-BB11-4277-B7B7-FB7DAFF6EA86}"/>
                    </a:ext>
                  </a:extLst>
                </p:cNvPr>
                <p:cNvSpPr txBox="1"/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515238-BB11-4277-B7B7-FB7DAFF6E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FD214B-8973-4BD9-936E-1B37609323E3}"/>
              </a:ext>
            </a:extLst>
          </p:cNvPr>
          <p:cNvGrpSpPr/>
          <p:nvPr/>
        </p:nvGrpSpPr>
        <p:grpSpPr>
          <a:xfrm>
            <a:off x="9406878" y="3899661"/>
            <a:ext cx="2679125" cy="2531950"/>
            <a:chOff x="1886196" y="1999329"/>
            <a:chExt cx="3249740" cy="326066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AEB152-7AF2-4AF5-B673-74A5E015D796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4E1708E-F0D0-4D55-A31F-34948851BD3B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7AC633-D0F1-44E8-B291-D537C11C2C4E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144957-BE1C-428B-B762-95529B1E8346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B633C79-A1AD-429C-AF4E-BCB3E445E37D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B7C643-4232-4AF3-9298-9241099F5C19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EA8E79-7826-406C-9BDC-D18A7AD683EF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03A8FE6-C0A4-4661-A342-76BCED1C6CDE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A8523F8-98E7-486A-B696-AFCB12753B8C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71ACD3D-AB87-4ADC-999E-AFA048F138D6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18C9A5-E7C8-4F11-8BF2-CF8783B8AC51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0FA920-2DF4-4C01-A78E-B82C988205B5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D0F8608-61A5-4759-9D3D-5531F369A16A}"/>
                </a:ext>
              </a:extLst>
            </p:cNvPr>
            <p:cNvCxnSpPr>
              <a:cxnSpLocks/>
              <a:stCxn id="36" idx="6"/>
              <a:endCxn id="38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AA95F-41B6-45EC-8D78-A0B73CA92D7C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0911BC1-2B07-4204-9EEB-BBE2D7F68F1C}"/>
                </a:ext>
              </a:extLst>
            </p:cNvPr>
            <p:cNvCxnSpPr>
              <a:cxnSpLocks/>
              <a:stCxn id="37" idx="0"/>
              <a:endCxn id="36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2CBBCAE-A2E0-468B-B97D-F9DBB3B48E4A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246063F-2B9B-4184-A819-0687C89F58A4}"/>
                </a:ext>
              </a:extLst>
            </p:cNvPr>
            <p:cNvCxnSpPr>
              <a:cxnSpLocks/>
              <a:stCxn id="36" idx="0"/>
              <a:endCxn id="40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D3CB6F-4C48-4580-A5D0-7CA6B05FD25A}"/>
                </a:ext>
              </a:extLst>
            </p:cNvPr>
            <p:cNvCxnSpPr>
              <a:cxnSpLocks/>
              <a:stCxn id="36" idx="5"/>
              <a:endCxn id="41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E48413-F713-4943-8FAB-284FEBA78820}"/>
                </a:ext>
              </a:extLst>
            </p:cNvPr>
            <p:cNvCxnSpPr>
              <a:cxnSpLocks/>
              <a:stCxn id="38" idx="3"/>
              <a:endCxn id="41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97F48D-4E8E-42DB-B88D-96D1CF536232}"/>
                </a:ext>
              </a:extLst>
            </p:cNvPr>
            <p:cNvCxnSpPr>
              <a:cxnSpLocks/>
              <a:stCxn id="41" idx="6"/>
              <a:endCxn id="39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CBC3258-23DB-4334-87E2-9F41A83D0134}"/>
                </a:ext>
              </a:extLst>
            </p:cNvPr>
            <p:cNvCxnSpPr>
              <a:cxnSpLocks/>
              <a:stCxn id="38" idx="0"/>
              <a:endCxn id="40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5698B8F-84F1-437C-B8C1-357B72795CC4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5698B8F-84F1-437C-B8C1-357B72795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65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4025"/>
            <a:ext cx="10018713" cy="608621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		2.1.2.] Se continua hacia el vértice “v” (pues es de grado dos) con el afán de completar el lado derecho del triángulo.</a:t>
            </a: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GT" sz="1600" b="1" dirty="0">
                <a:solidFill>
                  <a:schemeClr val="tx1"/>
                </a:solidFill>
              </a:rPr>
              <a:t>Figura No. 3</a:t>
            </a:r>
          </a:p>
          <a:p>
            <a:pPr marL="0" indent="0" algn="ctr">
              <a:buNone/>
            </a:pPr>
            <a:r>
              <a:rPr lang="es-GT" sz="1400" dirty="0">
                <a:solidFill>
                  <a:schemeClr val="tx1"/>
                </a:solidFill>
              </a:rPr>
              <a:t>Sección derecha del triángulo.</a:t>
            </a:r>
            <a:endParaRPr lang="es-GT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177C7-A4BD-4699-AFBD-F27621ECE23B}"/>
              </a:ext>
            </a:extLst>
          </p:cNvPr>
          <p:cNvSpPr/>
          <p:nvPr/>
        </p:nvSpPr>
        <p:spPr>
          <a:xfrm>
            <a:off x="6767552" y="305240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2DD4A5-D7D6-4266-AA41-C7AEABAD82CC}"/>
              </a:ext>
            </a:extLst>
          </p:cNvPr>
          <p:cNvSpPr/>
          <p:nvPr/>
        </p:nvSpPr>
        <p:spPr>
          <a:xfrm>
            <a:off x="7374672" y="4105791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B1BE9E-19B3-40EC-BCFE-304C5688176A}"/>
              </a:ext>
            </a:extLst>
          </p:cNvPr>
          <p:cNvSpPr/>
          <p:nvPr/>
        </p:nvSpPr>
        <p:spPr>
          <a:xfrm>
            <a:off x="6263083" y="221917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3FC1C-FC33-4CFA-8ADC-9EF51AD22934}"/>
              </a:ext>
            </a:extLst>
          </p:cNvPr>
          <p:cNvSpPr txBox="1"/>
          <p:nvPr/>
        </p:nvSpPr>
        <p:spPr>
          <a:xfrm>
            <a:off x="7002867" y="285748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BE88B-B553-4259-8061-8F27DA30A7D4}"/>
              </a:ext>
            </a:extLst>
          </p:cNvPr>
          <p:cNvSpPr txBox="1"/>
          <p:nvPr/>
        </p:nvSpPr>
        <p:spPr>
          <a:xfrm>
            <a:off x="7544765" y="42782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34947-7974-4D9E-B76E-2E1863EADF07}"/>
              </a:ext>
            </a:extLst>
          </p:cNvPr>
          <p:cNvSpPr txBox="1"/>
          <p:nvPr/>
        </p:nvSpPr>
        <p:spPr>
          <a:xfrm>
            <a:off x="6190749" y="1808268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z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07F14A-8079-4F17-BB33-91C2D7AB405A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6925912" y="3210769"/>
            <a:ext cx="541525" cy="895022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666B19-5EB3-48AD-AF98-B50B16D1B2B6}"/>
              </a:ext>
            </a:extLst>
          </p:cNvPr>
          <p:cNvCxnSpPr>
            <a:cxnSpLocks/>
            <a:stCxn id="6" idx="0"/>
            <a:endCxn id="8" idx="5"/>
          </p:cNvCxnSpPr>
          <p:nvPr/>
        </p:nvCxnSpPr>
        <p:spPr>
          <a:xfrm flipH="1" flipV="1">
            <a:off x="6421443" y="2377533"/>
            <a:ext cx="438874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38901-F1F6-436D-9DE0-C7FE5F961282}"/>
              </a:ext>
            </a:extLst>
          </p:cNvPr>
          <p:cNvGrpSpPr/>
          <p:nvPr/>
        </p:nvGrpSpPr>
        <p:grpSpPr>
          <a:xfrm>
            <a:off x="432631" y="4044442"/>
            <a:ext cx="2375492" cy="2505801"/>
            <a:chOff x="5766019" y="2033051"/>
            <a:chExt cx="3517870" cy="32235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43740E2-BCE2-412F-9CEC-F78DEF80E706}"/>
                </a:ext>
              </a:extLst>
            </p:cNvPr>
            <p:cNvSpPr/>
            <p:nvPr/>
          </p:nvSpPr>
          <p:spPr>
            <a:xfrm>
              <a:off x="7080536" y="242680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D563A5-BC61-4385-A5C4-55E20EACFF2B}"/>
                </a:ext>
              </a:extLst>
            </p:cNvPr>
            <p:cNvSpPr/>
            <p:nvPr/>
          </p:nvSpPr>
          <p:spPr>
            <a:xfrm>
              <a:off x="6202764" y="302586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B3ED6C-0902-43EF-8211-7A5DD6F98518}"/>
                </a:ext>
              </a:extLst>
            </p:cNvPr>
            <p:cNvSpPr/>
            <p:nvPr/>
          </p:nvSpPr>
          <p:spPr>
            <a:xfrm>
              <a:off x="8590207" y="363041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45DA94-002F-447A-923F-C7887F06C69B}"/>
                </a:ext>
              </a:extLst>
            </p:cNvPr>
            <p:cNvSpPr/>
            <p:nvPr/>
          </p:nvSpPr>
          <p:spPr>
            <a:xfrm>
              <a:off x="7875048" y="4471798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A703E8-B633-48F7-A4D3-841FA832BCDC}"/>
                </a:ext>
              </a:extLst>
            </p:cNvPr>
            <p:cNvSpPr/>
            <p:nvPr/>
          </p:nvSpPr>
          <p:spPr>
            <a:xfrm>
              <a:off x="8589078" y="242511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4797A4-910A-41EC-BAF9-0EC8275FF5F5}"/>
                </a:ext>
              </a:extLst>
            </p:cNvPr>
            <p:cNvSpPr txBox="1"/>
            <p:nvPr/>
          </p:nvSpPr>
          <p:spPr>
            <a:xfrm>
              <a:off x="7017328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DE38F0-48D0-4D5A-A0EC-F6C360D02C94}"/>
                </a:ext>
              </a:extLst>
            </p:cNvPr>
            <p:cNvSpPr txBox="1"/>
            <p:nvPr/>
          </p:nvSpPr>
          <p:spPr>
            <a:xfrm>
              <a:off x="5766019" y="293414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07FEB3-E151-453D-A98A-76F695E0C715}"/>
                </a:ext>
              </a:extLst>
            </p:cNvPr>
            <p:cNvSpPr txBox="1"/>
            <p:nvPr/>
          </p:nvSpPr>
          <p:spPr>
            <a:xfrm>
              <a:off x="8826689" y="360719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4D9F29-5157-43D8-9C96-8B195FF362FA}"/>
                </a:ext>
              </a:extLst>
            </p:cNvPr>
            <p:cNvSpPr txBox="1"/>
            <p:nvPr/>
          </p:nvSpPr>
          <p:spPr>
            <a:xfrm>
              <a:off x="8191768" y="43515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A9C081-8138-48C4-A517-646C7DC054E0}"/>
                </a:ext>
              </a:extLst>
            </p:cNvPr>
            <p:cNvSpPr txBox="1"/>
            <p:nvPr/>
          </p:nvSpPr>
          <p:spPr>
            <a:xfrm>
              <a:off x="8536483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591975-C66A-4585-B498-D56837E91C07}"/>
                </a:ext>
              </a:extLst>
            </p:cNvPr>
            <p:cNvSpPr txBox="1"/>
            <p:nvPr/>
          </p:nvSpPr>
          <p:spPr>
            <a:xfrm>
              <a:off x="6808866" y="376388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BED16B-2340-4EBD-8229-CA9AE5D0F49D}"/>
                </a:ext>
              </a:extLst>
            </p:cNvPr>
            <p:cNvSpPr/>
            <p:nvPr/>
          </p:nvSpPr>
          <p:spPr>
            <a:xfrm>
              <a:off x="7070640" y="361896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E00FA5-A61D-42B6-90B5-F5E587ED289C}"/>
                </a:ext>
              </a:extLst>
            </p:cNvPr>
            <p:cNvCxnSpPr>
              <a:cxnSpLocks/>
              <a:stCxn id="15" idx="5"/>
              <a:endCxn id="17" idx="1"/>
            </p:cNvCxnSpPr>
            <p:nvPr/>
          </p:nvCxnSpPr>
          <p:spPr>
            <a:xfrm>
              <a:off x="7238896" y="2585165"/>
              <a:ext cx="1378481" cy="107241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416BE-7420-4F16-8357-B10BE4E05A3C}"/>
                </a:ext>
              </a:extLst>
            </p:cNvPr>
            <p:cNvCxnSpPr>
              <a:cxnSpLocks/>
              <a:stCxn id="16" idx="5"/>
              <a:endCxn id="28" idx="2"/>
            </p:cNvCxnSpPr>
            <p:nvPr/>
          </p:nvCxnSpPr>
          <p:spPr>
            <a:xfrm>
              <a:off x="6361124" y="3184226"/>
              <a:ext cx="709516" cy="52750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BBC95D-A4FA-4CEB-A1F5-CEB57D33D2C7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6361124" y="2585165"/>
              <a:ext cx="746582" cy="4678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5A768F-6D1C-4862-A903-9BA275E720FB}"/>
                </a:ext>
              </a:extLst>
            </p:cNvPr>
            <p:cNvCxnSpPr>
              <a:cxnSpLocks/>
              <a:stCxn id="18" idx="7"/>
              <a:endCxn id="17" idx="3"/>
            </p:cNvCxnSpPr>
            <p:nvPr/>
          </p:nvCxnSpPr>
          <p:spPr>
            <a:xfrm flipV="1">
              <a:off x="8033408" y="3788771"/>
              <a:ext cx="583969" cy="710197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727134-C358-4E3F-AF44-9B87B050D30D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 flipV="1">
              <a:off x="7266066" y="2517875"/>
              <a:ext cx="1323012" cy="169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206915-6E8A-4AAA-94DF-E8DF18E76926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7163405" y="2612335"/>
              <a:ext cx="9896" cy="100663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FB3E7D-95A9-4DAF-BFC2-82E5318C9B41}"/>
                </a:ext>
              </a:extLst>
            </p:cNvPr>
            <p:cNvCxnSpPr>
              <a:cxnSpLocks/>
              <a:stCxn id="17" idx="2"/>
              <a:endCxn id="28" idx="6"/>
            </p:cNvCxnSpPr>
            <p:nvPr/>
          </p:nvCxnSpPr>
          <p:spPr>
            <a:xfrm flipH="1" flipV="1">
              <a:off x="7256170" y="3711732"/>
              <a:ext cx="1334037" cy="1144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A0466F-8F9C-489B-913D-58EBDB69E9DD}"/>
                </a:ext>
              </a:extLst>
            </p:cNvPr>
            <p:cNvCxnSpPr>
              <a:cxnSpLocks/>
              <a:stCxn id="28" idx="5"/>
              <a:endCxn id="18" idx="1"/>
            </p:cNvCxnSpPr>
            <p:nvPr/>
          </p:nvCxnSpPr>
          <p:spPr>
            <a:xfrm>
              <a:off x="7229000" y="3777327"/>
              <a:ext cx="673218" cy="72164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70BC7C-AC5D-4B26-AC90-EE9C676CE11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>
            <a:xfrm flipH="1" flipV="1">
              <a:off x="8681843" y="2610640"/>
              <a:ext cx="1129" cy="10197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094ACCB-DE1E-40BD-BDA1-BC4C86CF5452}"/>
                    </a:ext>
                  </a:extLst>
                </p:cNvPr>
                <p:cNvSpPr txBox="1"/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094ACCB-DE1E-40BD-BDA1-BC4C86CF5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A8363-6785-4274-864A-2510379DD6D9}"/>
              </a:ext>
            </a:extLst>
          </p:cNvPr>
          <p:cNvGrpSpPr/>
          <p:nvPr/>
        </p:nvGrpSpPr>
        <p:grpSpPr>
          <a:xfrm>
            <a:off x="9406878" y="3899661"/>
            <a:ext cx="2679125" cy="2531950"/>
            <a:chOff x="1886196" y="1999329"/>
            <a:chExt cx="3249740" cy="326066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6868365-CF78-4C07-9F7E-C0896E2DD4F7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4B4BC3-89AF-4BEE-8164-FBB3E7DEC296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E45276-4CC3-4314-80D9-6E989D55BE99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A7FA633-35A2-4ED5-80B1-48BB4CB67791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500C80-2132-46B5-AF4E-BA52005B8B8E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EE6B41F-F68B-45A0-A617-6705D4B94DD2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9CFA19-0479-48DF-92AA-843530D35760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AC923E-D69E-40D5-8085-D6DF32209E0F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EE1DA9-0657-413C-9506-FEBB4C407057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3D9441-F65F-49D8-9E1C-3F5229F36A81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5283E5-AB3A-4D81-B8EF-06383BF3EC91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CEC50EE-CF60-40F5-87C1-8D8D8CB2D2B5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B13060-6D78-4A7A-BFED-713E3040B450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FDEBF5-DFF8-445B-A8DC-11C7D3259FB1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EB1BDA-F678-484F-9C20-17B04DE10B9F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636ADE-72DB-441A-AF24-1BC52B9EC0A0}"/>
                </a:ext>
              </a:extLst>
            </p:cNvPr>
            <p:cNvCxnSpPr>
              <a:cxnSpLocks/>
              <a:stCxn id="43" idx="0"/>
              <a:endCxn id="42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1B665B9-5AF1-4977-BE0B-A98AB12A9014}"/>
                </a:ext>
              </a:extLst>
            </p:cNvPr>
            <p:cNvCxnSpPr>
              <a:cxnSpLocks/>
              <a:stCxn id="40" idx="0"/>
              <a:endCxn id="44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8095BA-7C54-4509-9F8D-32CFA0095293}"/>
                </a:ext>
              </a:extLst>
            </p:cNvPr>
            <p:cNvCxnSpPr>
              <a:cxnSpLocks/>
              <a:stCxn id="40" idx="5"/>
              <a:endCxn id="45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D07716-8F5A-46E8-905A-77A6E4F0EC72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638C65-2CB1-470A-9E92-F510D377A502}"/>
                </a:ext>
              </a:extLst>
            </p:cNvPr>
            <p:cNvCxnSpPr>
              <a:cxnSpLocks/>
              <a:stCxn id="45" idx="6"/>
              <a:endCxn id="43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50501C-EF8A-4D63-9593-DE60DBF257D1}"/>
                </a:ext>
              </a:extLst>
            </p:cNvPr>
            <p:cNvCxnSpPr>
              <a:cxnSpLocks/>
              <a:stCxn id="42" idx="0"/>
              <a:endCxn id="44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F46D6C6-386B-4C0A-B9BB-AD8EDC7D42FA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F46D6C6-386B-4C0A-B9BB-AD8EDC7D4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367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4025"/>
            <a:ext cx="10018713" cy="608621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		2.1.3.] Se continua hacia el vértice “w” (que es de grado cuatro) y se continua hacia el vértice “x” (que tiene grado dos).  Con esto se ha formado la base del triángulo.</a:t>
            </a: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GT" sz="1600" b="1" dirty="0">
                <a:solidFill>
                  <a:schemeClr val="tx1"/>
                </a:solidFill>
              </a:rPr>
              <a:t>Figura No. 4</a:t>
            </a:r>
          </a:p>
          <a:p>
            <a:pPr marL="0" indent="0" algn="ctr">
              <a:buNone/>
            </a:pPr>
            <a:r>
              <a:rPr lang="es-GT" sz="1400" dirty="0">
                <a:solidFill>
                  <a:schemeClr val="tx1"/>
                </a:solidFill>
              </a:rPr>
              <a:t>Sección derecha y base del triángulo.</a:t>
            </a:r>
            <a:endParaRPr lang="es-GT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1B86C-A1B7-4C13-A263-E0473C2AFFBF}"/>
              </a:ext>
            </a:extLst>
          </p:cNvPr>
          <p:cNvSpPr/>
          <p:nvPr/>
        </p:nvSpPr>
        <p:spPr>
          <a:xfrm>
            <a:off x="5116660" y="4132754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177C7-A4BD-4699-AFBD-F27621ECE23B}"/>
              </a:ext>
            </a:extLst>
          </p:cNvPr>
          <p:cNvSpPr/>
          <p:nvPr/>
        </p:nvSpPr>
        <p:spPr>
          <a:xfrm>
            <a:off x="6767552" y="305240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2DD4A5-D7D6-4266-AA41-C7AEABAD82CC}"/>
              </a:ext>
            </a:extLst>
          </p:cNvPr>
          <p:cNvSpPr/>
          <p:nvPr/>
        </p:nvSpPr>
        <p:spPr>
          <a:xfrm>
            <a:off x="7374672" y="4105791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B1BE9E-19B3-40EC-BCFE-304C5688176A}"/>
              </a:ext>
            </a:extLst>
          </p:cNvPr>
          <p:cNvSpPr/>
          <p:nvPr/>
        </p:nvSpPr>
        <p:spPr>
          <a:xfrm>
            <a:off x="6263083" y="221917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508E1-42B2-451C-B4F9-5E04CBA64A0B}"/>
              </a:ext>
            </a:extLst>
          </p:cNvPr>
          <p:cNvSpPr/>
          <p:nvPr/>
        </p:nvSpPr>
        <p:spPr>
          <a:xfrm>
            <a:off x="6260989" y="412407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AE554-E25E-4EBC-847A-0804156773C1}"/>
              </a:ext>
            </a:extLst>
          </p:cNvPr>
          <p:cNvSpPr txBox="1"/>
          <p:nvPr/>
        </p:nvSpPr>
        <p:spPr>
          <a:xfrm>
            <a:off x="4752225" y="4318284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3FC1C-FC33-4CFA-8ADC-9EF51AD22934}"/>
              </a:ext>
            </a:extLst>
          </p:cNvPr>
          <p:cNvSpPr txBox="1"/>
          <p:nvPr/>
        </p:nvSpPr>
        <p:spPr>
          <a:xfrm>
            <a:off x="7002867" y="285748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BE88B-B553-4259-8061-8F27DA30A7D4}"/>
              </a:ext>
            </a:extLst>
          </p:cNvPr>
          <p:cNvSpPr txBox="1"/>
          <p:nvPr/>
        </p:nvSpPr>
        <p:spPr>
          <a:xfrm>
            <a:off x="7544765" y="42782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34947-7974-4D9E-B76E-2E1863EADF07}"/>
              </a:ext>
            </a:extLst>
          </p:cNvPr>
          <p:cNvSpPr txBox="1"/>
          <p:nvPr/>
        </p:nvSpPr>
        <p:spPr>
          <a:xfrm>
            <a:off x="6190749" y="1808268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C45FD-13D4-4503-9668-0678ECC5FBDC}"/>
              </a:ext>
            </a:extLst>
          </p:cNvPr>
          <p:cNvSpPr txBox="1"/>
          <p:nvPr/>
        </p:nvSpPr>
        <p:spPr>
          <a:xfrm>
            <a:off x="6232127" y="4326239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95A2CF-8E39-4CBA-B5B1-7740E298930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5302190" y="4216835"/>
            <a:ext cx="958799" cy="8684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07F14A-8079-4F17-BB33-91C2D7AB405A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6925912" y="3210769"/>
            <a:ext cx="541525" cy="895022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0F988B-067C-4796-A676-979D322EF1DD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446519" y="4198556"/>
            <a:ext cx="928153" cy="18279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666B19-5EB3-48AD-AF98-B50B16D1B2B6}"/>
              </a:ext>
            </a:extLst>
          </p:cNvPr>
          <p:cNvCxnSpPr>
            <a:cxnSpLocks/>
            <a:stCxn id="6" idx="0"/>
            <a:endCxn id="8" idx="5"/>
          </p:cNvCxnSpPr>
          <p:nvPr/>
        </p:nvCxnSpPr>
        <p:spPr>
          <a:xfrm flipH="1" flipV="1">
            <a:off x="6421443" y="2377533"/>
            <a:ext cx="438874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74C921-0575-415B-A4B2-D609AE5BAF01}"/>
              </a:ext>
            </a:extLst>
          </p:cNvPr>
          <p:cNvGrpSpPr/>
          <p:nvPr/>
        </p:nvGrpSpPr>
        <p:grpSpPr>
          <a:xfrm>
            <a:off x="432631" y="4044442"/>
            <a:ext cx="2375492" cy="2505801"/>
            <a:chOff x="5766019" y="2033051"/>
            <a:chExt cx="3517870" cy="32235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D2B75F-6191-4641-9147-D877182A7A0B}"/>
                </a:ext>
              </a:extLst>
            </p:cNvPr>
            <p:cNvSpPr/>
            <p:nvPr/>
          </p:nvSpPr>
          <p:spPr>
            <a:xfrm>
              <a:off x="7080536" y="242680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BC5778-4622-42F7-AB7B-A66AAB307772}"/>
                </a:ext>
              </a:extLst>
            </p:cNvPr>
            <p:cNvSpPr/>
            <p:nvPr/>
          </p:nvSpPr>
          <p:spPr>
            <a:xfrm>
              <a:off x="6202764" y="302586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2F3D95-902A-4610-93F0-EEDF9462CCD7}"/>
                </a:ext>
              </a:extLst>
            </p:cNvPr>
            <p:cNvSpPr/>
            <p:nvPr/>
          </p:nvSpPr>
          <p:spPr>
            <a:xfrm>
              <a:off x="8590207" y="363041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753539-8F29-4127-A8EC-F7C30F4D2BF0}"/>
                </a:ext>
              </a:extLst>
            </p:cNvPr>
            <p:cNvSpPr/>
            <p:nvPr/>
          </p:nvSpPr>
          <p:spPr>
            <a:xfrm>
              <a:off x="7875048" y="4471798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88E08D-98C1-4EC1-9E84-39324E29C0CE}"/>
                </a:ext>
              </a:extLst>
            </p:cNvPr>
            <p:cNvSpPr/>
            <p:nvPr/>
          </p:nvSpPr>
          <p:spPr>
            <a:xfrm>
              <a:off x="8589078" y="242511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B587A-6B92-4D2D-B1CB-A27DCA553FF3}"/>
                </a:ext>
              </a:extLst>
            </p:cNvPr>
            <p:cNvSpPr txBox="1"/>
            <p:nvPr/>
          </p:nvSpPr>
          <p:spPr>
            <a:xfrm>
              <a:off x="7017328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D4A302-EC5F-4153-8285-B838379858F1}"/>
                </a:ext>
              </a:extLst>
            </p:cNvPr>
            <p:cNvSpPr txBox="1"/>
            <p:nvPr/>
          </p:nvSpPr>
          <p:spPr>
            <a:xfrm>
              <a:off x="5766019" y="293414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17A71-0723-4305-9508-C778405B1EBD}"/>
                </a:ext>
              </a:extLst>
            </p:cNvPr>
            <p:cNvSpPr txBox="1"/>
            <p:nvPr/>
          </p:nvSpPr>
          <p:spPr>
            <a:xfrm>
              <a:off x="8826689" y="360719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F2CAD9-1FD3-4740-821B-1D1F242623C9}"/>
                </a:ext>
              </a:extLst>
            </p:cNvPr>
            <p:cNvSpPr txBox="1"/>
            <p:nvPr/>
          </p:nvSpPr>
          <p:spPr>
            <a:xfrm>
              <a:off x="8191768" y="43515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E7853B-C913-4EAD-ACA3-DC6BE205E6C0}"/>
                </a:ext>
              </a:extLst>
            </p:cNvPr>
            <p:cNvSpPr txBox="1"/>
            <p:nvPr/>
          </p:nvSpPr>
          <p:spPr>
            <a:xfrm>
              <a:off x="8536483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996B93-A91F-4606-B9D2-51DAEC442D06}"/>
                </a:ext>
              </a:extLst>
            </p:cNvPr>
            <p:cNvSpPr txBox="1"/>
            <p:nvPr/>
          </p:nvSpPr>
          <p:spPr>
            <a:xfrm>
              <a:off x="6808866" y="376388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2B6AC9-DE7A-4B62-8F52-865D96EBFAE9}"/>
                </a:ext>
              </a:extLst>
            </p:cNvPr>
            <p:cNvSpPr/>
            <p:nvPr/>
          </p:nvSpPr>
          <p:spPr>
            <a:xfrm>
              <a:off x="7070640" y="361896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9B9D2F-913B-4D2F-89C4-A68EF48DD967}"/>
                </a:ext>
              </a:extLst>
            </p:cNvPr>
            <p:cNvCxnSpPr>
              <a:cxnSpLocks/>
              <a:stCxn id="20" idx="5"/>
              <a:endCxn id="22" idx="1"/>
            </p:cNvCxnSpPr>
            <p:nvPr/>
          </p:nvCxnSpPr>
          <p:spPr>
            <a:xfrm>
              <a:off x="7238896" y="2585165"/>
              <a:ext cx="1378481" cy="107241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434A07-4AF0-4AEE-AA80-10066FABF800}"/>
                </a:ext>
              </a:extLst>
            </p:cNvPr>
            <p:cNvCxnSpPr>
              <a:cxnSpLocks/>
              <a:stCxn id="21" idx="5"/>
              <a:endCxn id="33" idx="2"/>
            </p:cNvCxnSpPr>
            <p:nvPr/>
          </p:nvCxnSpPr>
          <p:spPr>
            <a:xfrm>
              <a:off x="6361124" y="3184226"/>
              <a:ext cx="709516" cy="52750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035B42-60DD-43AB-A93A-04397B035D13}"/>
                </a:ext>
              </a:extLst>
            </p:cNvPr>
            <p:cNvCxnSpPr>
              <a:cxnSpLocks/>
              <a:stCxn id="21" idx="7"/>
              <a:endCxn id="20" idx="3"/>
            </p:cNvCxnSpPr>
            <p:nvPr/>
          </p:nvCxnSpPr>
          <p:spPr>
            <a:xfrm flipV="1">
              <a:off x="6361124" y="2585165"/>
              <a:ext cx="746582" cy="4678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E90B75-0470-454C-B3BF-50FE8C24BFC3}"/>
                </a:ext>
              </a:extLst>
            </p:cNvPr>
            <p:cNvCxnSpPr>
              <a:cxnSpLocks/>
              <a:stCxn id="25" idx="7"/>
              <a:endCxn id="22" idx="3"/>
            </p:cNvCxnSpPr>
            <p:nvPr/>
          </p:nvCxnSpPr>
          <p:spPr>
            <a:xfrm flipV="1">
              <a:off x="8033408" y="3788771"/>
              <a:ext cx="583969" cy="710197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04F5E5-90DC-4ACB-A551-5E58FC194E3E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>
            <a:xfrm flipV="1">
              <a:off x="7266066" y="2517875"/>
              <a:ext cx="1323012" cy="169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812A1F-D8E4-4F0C-92DC-4D90288064B3}"/>
                </a:ext>
              </a:extLst>
            </p:cNvPr>
            <p:cNvCxnSpPr>
              <a:cxnSpLocks/>
              <a:stCxn id="20" idx="4"/>
              <a:endCxn id="33" idx="0"/>
            </p:cNvCxnSpPr>
            <p:nvPr/>
          </p:nvCxnSpPr>
          <p:spPr>
            <a:xfrm flipH="1">
              <a:off x="7163405" y="2612335"/>
              <a:ext cx="9896" cy="100663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F52B7B-3989-4628-9A4B-834D8F6C06B7}"/>
                </a:ext>
              </a:extLst>
            </p:cNvPr>
            <p:cNvCxnSpPr>
              <a:cxnSpLocks/>
              <a:stCxn id="22" idx="2"/>
              <a:endCxn id="33" idx="6"/>
            </p:cNvCxnSpPr>
            <p:nvPr/>
          </p:nvCxnSpPr>
          <p:spPr>
            <a:xfrm flipH="1" flipV="1">
              <a:off x="7256170" y="3711732"/>
              <a:ext cx="1334037" cy="1144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F3E7DB-2021-4DEB-AF4B-DD21DC4ABD81}"/>
                </a:ext>
              </a:extLst>
            </p:cNvPr>
            <p:cNvCxnSpPr>
              <a:cxnSpLocks/>
              <a:stCxn id="33" idx="5"/>
              <a:endCxn id="25" idx="1"/>
            </p:cNvCxnSpPr>
            <p:nvPr/>
          </p:nvCxnSpPr>
          <p:spPr>
            <a:xfrm>
              <a:off x="7229000" y="3777327"/>
              <a:ext cx="673218" cy="72164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6E73E5-1C36-4D13-B08C-5F022D085513}"/>
                </a:ext>
              </a:extLst>
            </p:cNvPr>
            <p:cNvCxnSpPr>
              <a:cxnSpLocks/>
              <a:stCxn id="22" idx="0"/>
              <a:endCxn id="26" idx="4"/>
            </p:cNvCxnSpPr>
            <p:nvPr/>
          </p:nvCxnSpPr>
          <p:spPr>
            <a:xfrm flipH="1" flipV="1">
              <a:off x="8681843" y="2610640"/>
              <a:ext cx="1129" cy="10197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2F25751-B4F7-4BAA-BBCB-9DC054CEC79F}"/>
                    </a:ext>
                  </a:extLst>
                </p:cNvPr>
                <p:cNvSpPr txBox="1"/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2F25751-B4F7-4BAA-BBCB-9DC054CEC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970E36-D047-49EB-9325-87AB59F0E33E}"/>
              </a:ext>
            </a:extLst>
          </p:cNvPr>
          <p:cNvGrpSpPr/>
          <p:nvPr/>
        </p:nvGrpSpPr>
        <p:grpSpPr>
          <a:xfrm>
            <a:off x="9406878" y="3899661"/>
            <a:ext cx="2679125" cy="2531950"/>
            <a:chOff x="1886196" y="1999329"/>
            <a:chExt cx="3249740" cy="326066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5FE1F4D-BBD4-43ED-87CC-7ED1A74CF57C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DC60A4-D0C9-42EE-B2D1-64801DE703BF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C463BC-0295-45C1-AB15-221B9D361D6A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ADDFA3-C898-4994-83A4-889EA1CF169F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F4D303F-08AD-4042-85C1-5A53C84AA0B1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2063A7B-643A-41C6-9D7C-40820EF9E92F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A5CDD9-F1E7-4309-BC99-EEA881E1F33A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B088DF-FFC3-416C-90DA-8AA2BC7BD2D4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4BF6605-EAC8-4F5A-9FBD-B0EAFAC962AA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D9F4B5-955D-4DBC-BCFD-D889956E230A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4DDD34-FF01-4B4A-9C97-83171CDB852D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DCFDCF-92F4-4F75-B37D-F8B9131FF405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73B63A-F334-445E-A0CF-7A53A8EA2E5A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5C92A19-02BA-4E3E-9150-D961F4D6D8B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705FBBB-8C57-4E99-96AB-24608ABA033D}"/>
                </a:ext>
              </a:extLst>
            </p:cNvPr>
            <p:cNvCxnSpPr>
              <a:cxnSpLocks/>
              <a:stCxn id="46" idx="0"/>
              <a:endCxn id="45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10D5E23-0B4B-4360-A7AC-4274172C5EEC}"/>
                </a:ext>
              </a:extLst>
            </p:cNvPr>
            <p:cNvCxnSpPr>
              <a:cxnSpLocks/>
              <a:stCxn id="48" idx="0"/>
              <a:endCxn id="47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F14768-580E-431D-971A-B2091E17A27F}"/>
                </a:ext>
              </a:extLst>
            </p:cNvPr>
            <p:cNvCxnSpPr>
              <a:cxnSpLocks/>
              <a:stCxn id="45" idx="0"/>
              <a:endCxn id="49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0FB97B-13D8-46B2-B126-F4E9E14BF5BC}"/>
                </a:ext>
              </a:extLst>
            </p:cNvPr>
            <p:cNvCxnSpPr>
              <a:cxnSpLocks/>
              <a:stCxn id="45" idx="5"/>
              <a:endCxn id="50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7C35FB-D060-44EA-85ED-854A86405618}"/>
                </a:ext>
              </a:extLst>
            </p:cNvPr>
            <p:cNvCxnSpPr>
              <a:cxnSpLocks/>
              <a:stCxn id="47" idx="3"/>
              <a:endCxn id="50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631DA4-1F51-4329-ABA2-4A5E479BAE0E}"/>
                </a:ext>
              </a:extLst>
            </p:cNvPr>
            <p:cNvCxnSpPr>
              <a:cxnSpLocks/>
              <a:stCxn id="50" idx="6"/>
              <a:endCxn id="48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223A5F-0BBD-4F26-96D3-60EA5551EE45}"/>
                </a:ext>
              </a:extLst>
            </p:cNvPr>
            <p:cNvCxnSpPr>
              <a:cxnSpLocks/>
              <a:stCxn id="47" idx="0"/>
              <a:endCxn id="49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106DEB1-4641-440A-9E3B-9C6F1D4DF50F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106DEB1-4641-440A-9E3B-9C6F1D4DF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323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64025"/>
            <a:ext cx="10018713" cy="608621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</a:rPr>
              <a:t>		2.1.4.] Se debe continuar hacia el vértice “y” (cuyo grado es cuatro) y se cierra el contorno llegando al vértice “z” (que tiene grado dos).  Con esto se ha formado el lado izquierdo del triángulo, completando así el contorno triangular.</a:t>
            </a: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GT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GT" sz="1600" b="1" dirty="0">
                <a:solidFill>
                  <a:schemeClr val="tx1"/>
                </a:solidFill>
              </a:rPr>
              <a:t>Figura No. 5</a:t>
            </a:r>
          </a:p>
          <a:p>
            <a:pPr marL="0" indent="0" algn="ctr">
              <a:buNone/>
            </a:pPr>
            <a:r>
              <a:rPr lang="es-GT" sz="1400" dirty="0">
                <a:solidFill>
                  <a:schemeClr val="tx1"/>
                </a:solidFill>
              </a:rPr>
              <a:t>Contorno triangular.</a:t>
            </a:r>
            <a:endParaRPr lang="es-GT" sz="16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B376A8-08B8-4A4F-8965-D5D6C3F42406}"/>
              </a:ext>
            </a:extLst>
          </p:cNvPr>
          <p:cNvSpPr/>
          <p:nvPr/>
        </p:nvSpPr>
        <p:spPr>
          <a:xfrm>
            <a:off x="5747191" y="305240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1B86C-A1B7-4C13-A263-E0473C2AFFBF}"/>
              </a:ext>
            </a:extLst>
          </p:cNvPr>
          <p:cNvSpPr/>
          <p:nvPr/>
        </p:nvSpPr>
        <p:spPr>
          <a:xfrm>
            <a:off x="5116660" y="4132754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177C7-A4BD-4699-AFBD-F27621ECE23B}"/>
              </a:ext>
            </a:extLst>
          </p:cNvPr>
          <p:cNvSpPr/>
          <p:nvPr/>
        </p:nvSpPr>
        <p:spPr>
          <a:xfrm>
            <a:off x="6767552" y="305240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2DD4A5-D7D6-4266-AA41-C7AEABAD82CC}"/>
              </a:ext>
            </a:extLst>
          </p:cNvPr>
          <p:cNvSpPr/>
          <p:nvPr/>
        </p:nvSpPr>
        <p:spPr>
          <a:xfrm>
            <a:off x="7374672" y="4105791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B1BE9E-19B3-40EC-BCFE-304C5688176A}"/>
              </a:ext>
            </a:extLst>
          </p:cNvPr>
          <p:cNvSpPr/>
          <p:nvPr/>
        </p:nvSpPr>
        <p:spPr>
          <a:xfrm>
            <a:off x="6263083" y="221917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508E1-42B2-451C-B4F9-5E04CBA64A0B}"/>
              </a:ext>
            </a:extLst>
          </p:cNvPr>
          <p:cNvSpPr/>
          <p:nvPr/>
        </p:nvSpPr>
        <p:spPr>
          <a:xfrm>
            <a:off x="6260989" y="412407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856BB-4898-4117-AE8F-ADE8DF783862}"/>
              </a:ext>
            </a:extLst>
          </p:cNvPr>
          <p:cNvSpPr txBox="1"/>
          <p:nvPr/>
        </p:nvSpPr>
        <p:spPr>
          <a:xfrm>
            <a:off x="5351234" y="2848195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AE554-E25E-4EBC-847A-0804156773C1}"/>
              </a:ext>
            </a:extLst>
          </p:cNvPr>
          <p:cNvSpPr txBox="1"/>
          <p:nvPr/>
        </p:nvSpPr>
        <p:spPr>
          <a:xfrm>
            <a:off x="4752225" y="4318284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3FC1C-FC33-4CFA-8ADC-9EF51AD22934}"/>
              </a:ext>
            </a:extLst>
          </p:cNvPr>
          <p:cNvSpPr txBox="1"/>
          <p:nvPr/>
        </p:nvSpPr>
        <p:spPr>
          <a:xfrm>
            <a:off x="7002867" y="285748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BE88B-B553-4259-8061-8F27DA30A7D4}"/>
              </a:ext>
            </a:extLst>
          </p:cNvPr>
          <p:cNvSpPr txBox="1"/>
          <p:nvPr/>
        </p:nvSpPr>
        <p:spPr>
          <a:xfrm>
            <a:off x="7544765" y="42782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34947-7974-4D9E-B76E-2E1863EADF07}"/>
              </a:ext>
            </a:extLst>
          </p:cNvPr>
          <p:cNvSpPr txBox="1"/>
          <p:nvPr/>
        </p:nvSpPr>
        <p:spPr>
          <a:xfrm>
            <a:off x="6190749" y="1808268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C45FD-13D4-4503-9668-0678ECC5FBDC}"/>
              </a:ext>
            </a:extLst>
          </p:cNvPr>
          <p:cNvSpPr txBox="1"/>
          <p:nvPr/>
        </p:nvSpPr>
        <p:spPr>
          <a:xfrm>
            <a:off x="6232127" y="4326239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95A2CF-8E39-4CBA-B5B1-7740E298930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5302190" y="4216835"/>
            <a:ext cx="958799" cy="8684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76C595-0A47-411C-9D08-54153F06D22F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5209425" y="3210769"/>
            <a:ext cx="564936" cy="921985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07F14A-8079-4F17-BB33-91C2D7AB405A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6925912" y="3210769"/>
            <a:ext cx="541525" cy="895022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6CF95-FA48-458E-9B2D-3BF2D4C9DCA0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flipV="1">
            <a:off x="5839956" y="2377533"/>
            <a:ext cx="450297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0F988B-067C-4796-A676-979D322EF1DD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446519" y="4198556"/>
            <a:ext cx="928153" cy="18279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666B19-5EB3-48AD-AF98-B50B16D1B2B6}"/>
              </a:ext>
            </a:extLst>
          </p:cNvPr>
          <p:cNvCxnSpPr>
            <a:cxnSpLocks/>
            <a:stCxn id="6" idx="0"/>
            <a:endCxn id="8" idx="5"/>
          </p:cNvCxnSpPr>
          <p:nvPr/>
        </p:nvCxnSpPr>
        <p:spPr>
          <a:xfrm flipH="1" flipV="1">
            <a:off x="6421443" y="2377533"/>
            <a:ext cx="438874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A0D707-3DD3-44D0-B07F-AAF54E3C000E}"/>
              </a:ext>
            </a:extLst>
          </p:cNvPr>
          <p:cNvGrpSpPr/>
          <p:nvPr/>
        </p:nvGrpSpPr>
        <p:grpSpPr>
          <a:xfrm>
            <a:off x="432631" y="4044442"/>
            <a:ext cx="2375492" cy="2505801"/>
            <a:chOff x="5766019" y="2033051"/>
            <a:chExt cx="3517870" cy="322352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9ACBF6-2A8D-4BAE-9704-AA5E95DEED27}"/>
                </a:ext>
              </a:extLst>
            </p:cNvPr>
            <p:cNvSpPr/>
            <p:nvPr/>
          </p:nvSpPr>
          <p:spPr>
            <a:xfrm>
              <a:off x="7080536" y="242680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BCBC51-6885-4B93-B4D3-881F888F50D2}"/>
                </a:ext>
              </a:extLst>
            </p:cNvPr>
            <p:cNvSpPr/>
            <p:nvPr/>
          </p:nvSpPr>
          <p:spPr>
            <a:xfrm>
              <a:off x="6202764" y="302586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59813C-1EBA-4DD6-8C2C-EAFAEC487BD9}"/>
                </a:ext>
              </a:extLst>
            </p:cNvPr>
            <p:cNvSpPr/>
            <p:nvPr/>
          </p:nvSpPr>
          <p:spPr>
            <a:xfrm>
              <a:off x="8590207" y="363041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7A6BBB-8C0A-4DEA-921F-B5B3F2416245}"/>
                </a:ext>
              </a:extLst>
            </p:cNvPr>
            <p:cNvSpPr/>
            <p:nvPr/>
          </p:nvSpPr>
          <p:spPr>
            <a:xfrm>
              <a:off x="7875048" y="4471798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7398FE-B858-4CEB-880B-5A060AA3D3C7}"/>
                </a:ext>
              </a:extLst>
            </p:cNvPr>
            <p:cNvSpPr/>
            <p:nvPr/>
          </p:nvSpPr>
          <p:spPr>
            <a:xfrm>
              <a:off x="8589078" y="242511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949E09-1D3E-488E-911E-F5F0E6EAEE7C}"/>
                </a:ext>
              </a:extLst>
            </p:cNvPr>
            <p:cNvSpPr txBox="1"/>
            <p:nvPr/>
          </p:nvSpPr>
          <p:spPr>
            <a:xfrm>
              <a:off x="7017328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70E954-F063-49CE-987A-376E5EE10049}"/>
                </a:ext>
              </a:extLst>
            </p:cNvPr>
            <p:cNvSpPr txBox="1"/>
            <p:nvPr/>
          </p:nvSpPr>
          <p:spPr>
            <a:xfrm>
              <a:off x="5766019" y="293414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E6908-EC83-4DAD-AEA2-FF62221B0170}"/>
                </a:ext>
              </a:extLst>
            </p:cNvPr>
            <p:cNvSpPr txBox="1"/>
            <p:nvPr/>
          </p:nvSpPr>
          <p:spPr>
            <a:xfrm>
              <a:off x="8826689" y="360719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496C2D-6C05-42C4-BE6B-3789D028AEF5}"/>
                </a:ext>
              </a:extLst>
            </p:cNvPr>
            <p:cNvSpPr txBox="1"/>
            <p:nvPr/>
          </p:nvSpPr>
          <p:spPr>
            <a:xfrm>
              <a:off x="8191768" y="43515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C27B3A-38D6-4162-9F04-043150C46A08}"/>
                </a:ext>
              </a:extLst>
            </p:cNvPr>
            <p:cNvSpPr txBox="1"/>
            <p:nvPr/>
          </p:nvSpPr>
          <p:spPr>
            <a:xfrm>
              <a:off x="8536483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6E575A-4342-46B6-821A-61164FABF4DF}"/>
                </a:ext>
              </a:extLst>
            </p:cNvPr>
            <p:cNvSpPr txBox="1"/>
            <p:nvPr/>
          </p:nvSpPr>
          <p:spPr>
            <a:xfrm>
              <a:off x="6808866" y="376388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90348CB-8B54-477A-B6B6-A2B373BF3B45}"/>
                </a:ext>
              </a:extLst>
            </p:cNvPr>
            <p:cNvSpPr/>
            <p:nvPr/>
          </p:nvSpPr>
          <p:spPr>
            <a:xfrm>
              <a:off x="7070640" y="361896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D14F62D-142A-4A1A-A5C3-332B36F09E92}"/>
                </a:ext>
              </a:extLst>
            </p:cNvPr>
            <p:cNvCxnSpPr>
              <a:cxnSpLocks/>
              <a:stCxn id="22" idx="5"/>
              <a:endCxn id="26" idx="1"/>
            </p:cNvCxnSpPr>
            <p:nvPr/>
          </p:nvCxnSpPr>
          <p:spPr>
            <a:xfrm>
              <a:off x="7238896" y="2585165"/>
              <a:ext cx="1378481" cy="107241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435999-5FC2-4F9A-A98B-651162A734D1}"/>
                </a:ext>
              </a:extLst>
            </p:cNvPr>
            <p:cNvCxnSpPr>
              <a:cxnSpLocks/>
              <a:stCxn id="25" idx="5"/>
              <a:endCxn id="35" idx="2"/>
            </p:cNvCxnSpPr>
            <p:nvPr/>
          </p:nvCxnSpPr>
          <p:spPr>
            <a:xfrm>
              <a:off x="6361124" y="3184226"/>
              <a:ext cx="709516" cy="52750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FE03746-6A9A-4CFA-898D-8D555906447C}"/>
                </a:ext>
              </a:extLst>
            </p:cNvPr>
            <p:cNvCxnSpPr>
              <a:cxnSpLocks/>
              <a:stCxn id="25" idx="7"/>
              <a:endCxn id="22" idx="3"/>
            </p:cNvCxnSpPr>
            <p:nvPr/>
          </p:nvCxnSpPr>
          <p:spPr>
            <a:xfrm flipV="1">
              <a:off x="6361124" y="2585165"/>
              <a:ext cx="746582" cy="4678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4DB5F2-60C8-4397-9C2C-A8F084D60996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8033408" y="3788771"/>
              <a:ext cx="583969" cy="710197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1340B7-B0F2-4B58-8E7B-2A7895321BF7}"/>
                </a:ext>
              </a:extLst>
            </p:cNvPr>
            <p:cNvCxnSpPr>
              <a:cxnSpLocks/>
              <a:stCxn id="22" idx="6"/>
              <a:endCxn id="28" idx="2"/>
            </p:cNvCxnSpPr>
            <p:nvPr/>
          </p:nvCxnSpPr>
          <p:spPr>
            <a:xfrm flipV="1">
              <a:off x="7266066" y="2517875"/>
              <a:ext cx="1323012" cy="169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1FBAF3-61E0-4B45-B66B-A376EF16BD15}"/>
                </a:ext>
              </a:extLst>
            </p:cNvPr>
            <p:cNvCxnSpPr>
              <a:cxnSpLocks/>
              <a:stCxn id="22" idx="4"/>
              <a:endCxn id="35" idx="0"/>
            </p:cNvCxnSpPr>
            <p:nvPr/>
          </p:nvCxnSpPr>
          <p:spPr>
            <a:xfrm flipH="1">
              <a:off x="7163405" y="2612335"/>
              <a:ext cx="9896" cy="100663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E353C5-CD95-4964-A934-32A95C896AE3}"/>
                </a:ext>
              </a:extLst>
            </p:cNvPr>
            <p:cNvCxnSpPr>
              <a:cxnSpLocks/>
              <a:stCxn id="26" idx="2"/>
              <a:endCxn id="35" idx="6"/>
            </p:cNvCxnSpPr>
            <p:nvPr/>
          </p:nvCxnSpPr>
          <p:spPr>
            <a:xfrm flipH="1" flipV="1">
              <a:off x="7256170" y="3711732"/>
              <a:ext cx="1334037" cy="1144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7C7EDAF-7824-4FF7-BC53-114BE1C3022D}"/>
                </a:ext>
              </a:extLst>
            </p:cNvPr>
            <p:cNvCxnSpPr>
              <a:cxnSpLocks/>
              <a:stCxn id="35" idx="5"/>
              <a:endCxn id="27" idx="1"/>
            </p:cNvCxnSpPr>
            <p:nvPr/>
          </p:nvCxnSpPr>
          <p:spPr>
            <a:xfrm>
              <a:off x="7229000" y="3777327"/>
              <a:ext cx="673218" cy="72164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5B8D12-42E8-4A3E-B04E-FFA0F5EE0A99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H="1" flipV="1">
              <a:off x="8681843" y="2610640"/>
              <a:ext cx="1129" cy="10197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FEBBA27-0C00-4846-BD3E-1BA7F8DC2062}"/>
                    </a:ext>
                  </a:extLst>
                </p:cNvPr>
                <p:cNvSpPr txBox="1"/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FEBBA27-0C00-4846-BD3E-1BA7F8DC2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8D9672-FADA-4129-9E93-B45513C032B9}"/>
              </a:ext>
            </a:extLst>
          </p:cNvPr>
          <p:cNvGrpSpPr/>
          <p:nvPr/>
        </p:nvGrpSpPr>
        <p:grpSpPr>
          <a:xfrm>
            <a:off x="9406878" y="3899661"/>
            <a:ext cx="2679125" cy="2531950"/>
            <a:chOff x="1886196" y="1999329"/>
            <a:chExt cx="3249740" cy="326066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C46E268-A9F7-42A5-A7A9-33D140D0E776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BB33F94-A58A-4845-B080-614DADC4ADBC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A32A4C0-247E-4A72-93CA-096C01D80289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B21043-17A7-4828-885F-EE0BF57C2B88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C89A1E-F30F-4C93-8E75-5ACA85D0781C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21C975-376C-4D6A-A339-FB5CCA1C7FC0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43C662-BA8C-4B37-ABF0-FB4D19839FA3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334E79-F1DE-484D-951B-0BA81D03A415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23C0DA-C78D-4FDE-858E-BF7DC64A4C81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EC7860-2B2F-4F65-9FF9-E7A860091EE2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6592CF-93AB-4A08-A862-DC406D451565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F57975-72CB-4E84-9B78-34DDB20D9ADE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93552E4-612A-4DE5-87F5-7AB456861ABD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3EB45C-E4F2-4E22-AAEC-EA33E06B9187}"/>
                </a:ext>
              </a:extLst>
            </p:cNvPr>
            <p:cNvCxnSpPr>
              <a:cxnSpLocks/>
              <a:stCxn id="48" idx="6"/>
              <a:endCxn id="52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0D46197-1263-4106-BE1B-68D3665CAE8B}"/>
                </a:ext>
              </a:extLst>
            </p:cNvPr>
            <p:cNvCxnSpPr>
              <a:cxnSpLocks/>
              <a:stCxn id="48" idx="0"/>
              <a:endCxn id="47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F18B8B-9499-4AE6-96CE-2C45381F9FBD}"/>
                </a:ext>
              </a:extLst>
            </p:cNvPr>
            <p:cNvCxnSpPr>
              <a:cxnSpLocks/>
              <a:stCxn id="50" idx="0"/>
              <a:endCxn id="49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12DA19-870E-49ED-BCE1-58194F63891B}"/>
                </a:ext>
              </a:extLst>
            </p:cNvPr>
            <p:cNvCxnSpPr>
              <a:cxnSpLocks/>
              <a:stCxn id="47" idx="0"/>
              <a:endCxn id="51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4DFCF01-E5A6-41DB-842C-EA4953DF81CD}"/>
                </a:ext>
              </a:extLst>
            </p:cNvPr>
            <p:cNvCxnSpPr>
              <a:cxnSpLocks/>
              <a:stCxn id="47" idx="5"/>
              <a:endCxn id="52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73CB66-D1D6-4675-9AED-4D077FBDFEBD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E10A530-DBAC-4F09-BB45-40507A55D301}"/>
                </a:ext>
              </a:extLst>
            </p:cNvPr>
            <p:cNvCxnSpPr>
              <a:cxnSpLocks/>
              <a:stCxn id="52" idx="6"/>
              <a:endCxn id="50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FDB37-FC00-4C1A-83D5-3FDA6D5B10B3}"/>
                </a:ext>
              </a:extLst>
            </p:cNvPr>
            <p:cNvCxnSpPr>
              <a:cxnSpLocks/>
              <a:stCxn id="49" idx="0"/>
              <a:endCxn id="51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47ECBCA-1BD3-4D90-924E-979C852BB207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47ECBCA-1BD3-4D90-924E-979C852BB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41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	2.2.] Se deben colocar las aristas internas del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GT" dirty="0">
                    <a:solidFill>
                      <a:schemeClr val="tx1"/>
                    </a:solidFill>
                  </a:rPr>
                  <a:t> donde corresponde.		2.2.1.] Se coloca la arista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GT" sz="1600" b="1" dirty="0">
                    <a:solidFill>
                      <a:schemeClr val="tx1"/>
                    </a:solidFill>
                  </a:rPr>
                  <a:t>Figura No. 6</a:t>
                </a:r>
              </a:p>
              <a:p>
                <a:pPr marL="0" indent="0" algn="ctr">
                  <a:buNone/>
                </a:pPr>
                <a:r>
                  <a:rPr lang="es-GT" sz="1400" dirty="0">
                    <a:solidFill>
                      <a:schemeClr val="tx1"/>
                    </a:solidFill>
                  </a:rPr>
                  <a:t>Contorno triangular más la arista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GT" sz="1400" dirty="0">
                    <a:solidFill>
                      <a:schemeClr val="tx1"/>
                    </a:solidFill>
                  </a:rPr>
                  <a:t> .</a:t>
                </a:r>
                <a:endParaRPr lang="es-G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  <a:blipFill>
                <a:blip r:embed="rId2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CB376A8-08B8-4A4F-8965-D5D6C3F42406}"/>
              </a:ext>
            </a:extLst>
          </p:cNvPr>
          <p:cNvSpPr/>
          <p:nvPr/>
        </p:nvSpPr>
        <p:spPr>
          <a:xfrm>
            <a:off x="5747191" y="305240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1B86C-A1B7-4C13-A263-E0473C2AFFBF}"/>
              </a:ext>
            </a:extLst>
          </p:cNvPr>
          <p:cNvSpPr/>
          <p:nvPr/>
        </p:nvSpPr>
        <p:spPr>
          <a:xfrm>
            <a:off x="5116660" y="4132754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177C7-A4BD-4699-AFBD-F27621ECE23B}"/>
              </a:ext>
            </a:extLst>
          </p:cNvPr>
          <p:cNvSpPr/>
          <p:nvPr/>
        </p:nvSpPr>
        <p:spPr>
          <a:xfrm>
            <a:off x="6767552" y="305240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2DD4A5-D7D6-4266-AA41-C7AEABAD82CC}"/>
              </a:ext>
            </a:extLst>
          </p:cNvPr>
          <p:cNvSpPr/>
          <p:nvPr/>
        </p:nvSpPr>
        <p:spPr>
          <a:xfrm>
            <a:off x="7374672" y="4105791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B1BE9E-19B3-40EC-BCFE-304C5688176A}"/>
              </a:ext>
            </a:extLst>
          </p:cNvPr>
          <p:cNvSpPr/>
          <p:nvPr/>
        </p:nvSpPr>
        <p:spPr>
          <a:xfrm>
            <a:off x="6263083" y="221917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508E1-42B2-451C-B4F9-5E04CBA64A0B}"/>
              </a:ext>
            </a:extLst>
          </p:cNvPr>
          <p:cNvSpPr/>
          <p:nvPr/>
        </p:nvSpPr>
        <p:spPr>
          <a:xfrm>
            <a:off x="6260989" y="412407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856BB-4898-4117-AE8F-ADE8DF783862}"/>
              </a:ext>
            </a:extLst>
          </p:cNvPr>
          <p:cNvSpPr txBox="1"/>
          <p:nvPr/>
        </p:nvSpPr>
        <p:spPr>
          <a:xfrm>
            <a:off x="5351234" y="2848195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AE554-E25E-4EBC-847A-0804156773C1}"/>
              </a:ext>
            </a:extLst>
          </p:cNvPr>
          <p:cNvSpPr txBox="1"/>
          <p:nvPr/>
        </p:nvSpPr>
        <p:spPr>
          <a:xfrm>
            <a:off x="4752225" y="4318284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3FC1C-FC33-4CFA-8ADC-9EF51AD22934}"/>
              </a:ext>
            </a:extLst>
          </p:cNvPr>
          <p:cNvSpPr txBox="1"/>
          <p:nvPr/>
        </p:nvSpPr>
        <p:spPr>
          <a:xfrm>
            <a:off x="7002867" y="285748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BE88B-B553-4259-8061-8F27DA30A7D4}"/>
              </a:ext>
            </a:extLst>
          </p:cNvPr>
          <p:cNvSpPr txBox="1"/>
          <p:nvPr/>
        </p:nvSpPr>
        <p:spPr>
          <a:xfrm>
            <a:off x="7544765" y="42782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34947-7974-4D9E-B76E-2E1863EADF07}"/>
              </a:ext>
            </a:extLst>
          </p:cNvPr>
          <p:cNvSpPr txBox="1"/>
          <p:nvPr/>
        </p:nvSpPr>
        <p:spPr>
          <a:xfrm>
            <a:off x="6190749" y="1808268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C45FD-13D4-4503-9668-0678ECC5FBDC}"/>
              </a:ext>
            </a:extLst>
          </p:cNvPr>
          <p:cNvSpPr txBox="1"/>
          <p:nvPr/>
        </p:nvSpPr>
        <p:spPr>
          <a:xfrm>
            <a:off x="6232127" y="4326239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8D6637-802C-4BB4-AB5E-42CAB4FB000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932721" y="3145174"/>
            <a:ext cx="834831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95A2CF-8E39-4CBA-B5B1-7740E298930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5302190" y="4216835"/>
            <a:ext cx="958799" cy="8684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76C595-0A47-411C-9D08-54153F06D22F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5209425" y="3210769"/>
            <a:ext cx="564936" cy="921985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07F14A-8079-4F17-BB33-91C2D7AB405A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6925912" y="3210769"/>
            <a:ext cx="541525" cy="895022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6CF95-FA48-458E-9B2D-3BF2D4C9DCA0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flipV="1">
            <a:off x="5839956" y="2377533"/>
            <a:ext cx="450297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0F988B-067C-4796-A676-979D322EF1DD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446519" y="4198556"/>
            <a:ext cx="928153" cy="18279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666B19-5EB3-48AD-AF98-B50B16D1B2B6}"/>
              </a:ext>
            </a:extLst>
          </p:cNvPr>
          <p:cNvCxnSpPr>
            <a:cxnSpLocks/>
            <a:stCxn id="6" idx="0"/>
            <a:endCxn id="8" idx="5"/>
          </p:cNvCxnSpPr>
          <p:nvPr/>
        </p:nvCxnSpPr>
        <p:spPr>
          <a:xfrm flipH="1" flipV="1">
            <a:off x="6421443" y="2377533"/>
            <a:ext cx="438874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F87FE1-5738-449B-B29D-184CA5F6909C}"/>
              </a:ext>
            </a:extLst>
          </p:cNvPr>
          <p:cNvGrpSpPr/>
          <p:nvPr/>
        </p:nvGrpSpPr>
        <p:grpSpPr>
          <a:xfrm>
            <a:off x="432631" y="4044442"/>
            <a:ext cx="2375492" cy="2505801"/>
            <a:chOff x="5766019" y="2033051"/>
            <a:chExt cx="3517870" cy="322352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0C3D25-11DE-4B18-9688-27790DAF0828}"/>
                </a:ext>
              </a:extLst>
            </p:cNvPr>
            <p:cNvSpPr/>
            <p:nvPr/>
          </p:nvSpPr>
          <p:spPr>
            <a:xfrm>
              <a:off x="7080536" y="242680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0C26C3D-1EBD-446A-9E2A-0362C787331C}"/>
                </a:ext>
              </a:extLst>
            </p:cNvPr>
            <p:cNvSpPr/>
            <p:nvPr/>
          </p:nvSpPr>
          <p:spPr>
            <a:xfrm>
              <a:off x="6202764" y="302586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1075EB-2A6A-4079-B83E-F7E2D202BEDB}"/>
                </a:ext>
              </a:extLst>
            </p:cNvPr>
            <p:cNvSpPr/>
            <p:nvPr/>
          </p:nvSpPr>
          <p:spPr>
            <a:xfrm>
              <a:off x="8590207" y="363041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FE3D6B-26A3-46BA-A508-7FB410F158C5}"/>
                </a:ext>
              </a:extLst>
            </p:cNvPr>
            <p:cNvSpPr/>
            <p:nvPr/>
          </p:nvSpPr>
          <p:spPr>
            <a:xfrm>
              <a:off x="7875048" y="4471798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6A3E4E-9B18-4C2D-854B-06FF1B33FDA5}"/>
                </a:ext>
              </a:extLst>
            </p:cNvPr>
            <p:cNvSpPr/>
            <p:nvPr/>
          </p:nvSpPr>
          <p:spPr>
            <a:xfrm>
              <a:off x="8589078" y="242511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930760-BB53-49E6-BF4C-A5BC428AB5E7}"/>
                </a:ext>
              </a:extLst>
            </p:cNvPr>
            <p:cNvSpPr txBox="1"/>
            <p:nvPr/>
          </p:nvSpPr>
          <p:spPr>
            <a:xfrm>
              <a:off x="7017328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56B61B-3119-45E8-93C9-A83A720F4AC4}"/>
                </a:ext>
              </a:extLst>
            </p:cNvPr>
            <p:cNvSpPr txBox="1"/>
            <p:nvPr/>
          </p:nvSpPr>
          <p:spPr>
            <a:xfrm>
              <a:off x="5766019" y="293414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0B57A1-EF76-4215-9A9D-2683ABE68521}"/>
                </a:ext>
              </a:extLst>
            </p:cNvPr>
            <p:cNvSpPr txBox="1"/>
            <p:nvPr/>
          </p:nvSpPr>
          <p:spPr>
            <a:xfrm>
              <a:off x="8826689" y="360719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DB4A68-EB5E-44C2-B61A-C171A586F4FF}"/>
                </a:ext>
              </a:extLst>
            </p:cNvPr>
            <p:cNvSpPr txBox="1"/>
            <p:nvPr/>
          </p:nvSpPr>
          <p:spPr>
            <a:xfrm>
              <a:off x="8191768" y="43515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CC6336-1808-4655-BC2C-DB9D0B7A3ECB}"/>
                </a:ext>
              </a:extLst>
            </p:cNvPr>
            <p:cNvSpPr txBox="1"/>
            <p:nvPr/>
          </p:nvSpPr>
          <p:spPr>
            <a:xfrm>
              <a:off x="8536483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E26663-4A9E-42DA-A7EA-CEF13E179E26}"/>
                </a:ext>
              </a:extLst>
            </p:cNvPr>
            <p:cNvSpPr txBox="1"/>
            <p:nvPr/>
          </p:nvSpPr>
          <p:spPr>
            <a:xfrm>
              <a:off x="6808866" y="376388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AF78C7-D73C-4475-8CA4-636925FB4237}"/>
                </a:ext>
              </a:extLst>
            </p:cNvPr>
            <p:cNvSpPr/>
            <p:nvPr/>
          </p:nvSpPr>
          <p:spPr>
            <a:xfrm>
              <a:off x="7070640" y="361896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1D6F55-C2C1-4840-947A-742CDDF53696}"/>
                </a:ext>
              </a:extLst>
            </p:cNvPr>
            <p:cNvCxnSpPr>
              <a:cxnSpLocks/>
              <a:stCxn id="25" idx="5"/>
              <a:endCxn id="27" idx="1"/>
            </p:cNvCxnSpPr>
            <p:nvPr/>
          </p:nvCxnSpPr>
          <p:spPr>
            <a:xfrm>
              <a:off x="7238896" y="2585165"/>
              <a:ext cx="1378481" cy="107241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785A6C2-F866-487F-8A54-A1634295BE50}"/>
                </a:ext>
              </a:extLst>
            </p:cNvPr>
            <p:cNvCxnSpPr>
              <a:cxnSpLocks/>
              <a:stCxn id="26" idx="5"/>
              <a:endCxn id="36" idx="2"/>
            </p:cNvCxnSpPr>
            <p:nvPr/>
          </p:nvCxnSpPr>
          <p:spPr>
            <a:xfrm>
              <a:off x="6361124" y="3184226"/>
              <a:ext cx="709516" cy="52750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68FB6A-B11F-483A-A474-ADD5B5A4D031}"/>
                </a:ext>
              </a:extLst>
            </p:cNvPr>
            <p:cNvCxnSpPr>
              <a:cxnSpLocks/>
              <a:stCxn id="26" idx="7"/>
              <a:endCxn id="25" idx="3"/>
            </p:cNvCxnSpPr>
            <p:nvPr/>
          </p:nvCxnSpPr>
          <p:spPr>
            <a:xfrm flipV="1">
              <a:off x="6361124" y="2585165"/>
              <a:ext cx="746582" cy="4678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A722C7A-1DF0-4EC4-A6AA-6274499BC27F}"/>
                </a:ext>
              </a:extLst>
            </p:cNvPr>
            <p:cNvCxnSpPr>
              <a:cxnSpLocks/>
              <a:stCxn id="28" idx="7"/>
              <a:endCxn id="27" idx="3"/>
            </p:cNvCxnSpPr>
            <p:nvPr/>
          </p:nvCxnSpPr>
          <p:spPr>
            <a:xfrm flipV="1">
              <a:off x="8033408" y="3788771"/>
              <a:ext cx="583969" cy="710197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938F04-8611-4A8D-B972-C68E47FAF850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 flipV="1">
              <a:off x="7266066" y="2517875"/>
              <a:ext cx="1323012" cy="169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58CDA8-0410-4BD2-917E-8C0EFF9163A6}"/>
                </a:ext>
              </a:extLst>
            </p:cNvPr>
            <p:cNvCxnSpPr>
              <a:cxnSpLocks/>
              <a:stCxn id="25" idx="4"/>
              <a:endCxn id="36" idx="0"/>
            </p:cNvCxnSpPr>
            <p:nvPr/>
          </p:nvCxnSpPr>
          <p:spPr>
            <a:xfrm flipH="1">
              <a:off x="7163405" y="2612335"/>
              <a:ext cx="9896" cy="100663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4B3312-EE26-4928-80B2-8CD86E66E955}"/>
                </a:ext>
              </a:extLst>
            </p:cNvPr>
            <p:cNvCxnSpPr>
              <a:cxnSpLocks/>
              <a:stCxn id="27" idx="2"/>
              <a:endCxn id="36" idx="6"/>
            </p:cNvCxnSpPr>
            <p:nvPr/>
          </p:nvCxnSpPr>
          <p:spPr>
            <a:xfrm flipH="1" flipV="1">
              <a:off x="7256170" y="3711732"/>
              <a:ext cx="1334037" cy="1144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6C38C1-EA9C-4B67-AC7D-0BD75858D650}"/>
                </a:ext>
              </a:extLst>
            </p:cNvPr>
            <p:cNvCxnSpPr>
              <a:cxnSpLocks/>
              <a:stCxn id="36" idx="5"/>
              <a:endCxn id="28" idx="1"/>
            </p:cNvCxnSpPr>
            <p:nvPr/>
          </p:nvCxnSpPr>
          <p:spPr>
            <a:xfrm>
              <a:off x="7229000" y="3777327"/>
              <a:ext cx="673218" cy="72164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364264-154A-4B77-BAE6-8569EB852D99}"/>
                </a:ext>
              </a:extLst>
            </p:cNvPr>
            <p:cNvCxnSpPr>
              <a:cxnSpLocks/>
              <a:stCxn id="27" idx="0"/>
              <a:endCxn id="29" idx="4"/>
            </p:cNvCxnSpPr>
            <p:nvPr/>
          </p:nvCxnSpPr>
          <p:spPr>
            <a:xfrm flipH="1" flipV="1">
              <a:off x="8681843" y="2610640"/>
              <a:ext cx="1129" cy="10197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2B7F9C7-63EC-4C9B-978B-C6E5C1E5F492}"/>
                    </a:ext>
                  </a:extLst>
                </p:cNvPr>
                <p:cNvSpPr txBox="1"/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2B7F9C7-63EC-4C9B-978B-C6E5C1E5F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D51394-4CAF-4E12-9478-7EA9E1BC82D3}"/>
              </a:ext>
            </a:extLst>
          </p:cNvPr>
          <p:cNvGrpSpPr/>
          <p:nvPr/>
        </p:nvGrpSpPr>
        <p:grpSpPr>
          <a:xfrm>
            <a:off x="9406878" y="3899661"/>
            <a:ext cx="2679125" cy="2531950"/>
            <a:chOff x="1886196" y="1999329"/>
            <a:chExt cx="3249740" cy="326066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05CAB26-F223-47CD-9328-936E85C8DB56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6ABB2E-9E10-46E2-9510-E76C94EF8EB9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776C11-083F-41B7-92CF-4C576E0EAC54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B6AE05B-D7F8-4C43-9B41-6D32FF4B3ACD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B1CAE3-6C4D-4E67-AC9A-C00137D86872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927338-AEC1-400C-B919-9A48FFDEF3CC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726E845-48C2-42D2-8A0D-FA352AE65555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0C903B-332D-4853-A359-259F3CAE256D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E7ABE0-7415-4032-8038-33EF514CAF93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DAEAB3-06A9-4169-841A-BA93626C3DF3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DE9524-E76E-46C8-AC34-0CE0DB279FFE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67DBEB-8975-4B3D-AF17-EE556B357625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B6627CF-93DD-4577-BE19-03261FD31F53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E720B21-3B7D-41CE-9A39-B2AA9929F5A1}"/>
                </a:ext>
              </a:extLst>
            </p:cNvPr>
            <p:cNvCxnSpPr>
              <a:cxnSpLocks/>
              <a:stCxn id="49" idx="6"/>
              <a:endCxn id="53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CF751F3-25E9-4F78-9BB9-F7DDA5B50796}"/>
                </a:ext>
              </a:extLst>
            </p:cNvPr>
            <p:cNvCxnSpPr>
              <a:cxnSpLocks/>
              <a:stCxn id="49" idx="0"/>
              <a:endCxn id="48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5B2AE3-D921-46D9-8C54-CA474A5A3008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0640E09-0D19-44D0-9E17-12FE313A2564}"/>
                </a:ext>
              </a:extLst>
            </p:cNvPr>
            <p:cNvCxnSpPr>
              <a:cxnSpLocks/>
              <a:stCxn id="48" idx="0"/>
              <a:endCxn id="52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1EE575-3B50-4262-866B-DCEE4DC341F4}"/>
                </a:ext>
              </a:extLst>
            </p:cNvPr>
            <p:cNvCxnSpPr>
              <a:cxnSpLocks/>
              <a:stCxn id="48" idx="5"/>
              <a:endCxn id="53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A6AE11-F482-4A76-8810-98DAD3972019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845EEF-4A8D-486B-94B4-CAEDB3A53A8A}"/>
                </a:ext>
              </a:extLst>
            </p:cNvPr>
            <p:cNvCxnSpPr>
              <a:cxnSpLocks/>
              <a:stCxn id="53" idx="6"/>
              <a:endCxn id="51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BC551B2-C713-4F8D-A79C-5B989360DF3B}"/>
                </a:ext>
              </a:extLst>
            </p:cNvPr>
            <p:cNvCxnSpPr>
              <a:cxnSpLocks/>
              <a:stCxn id="50" idx="0"/>
              <a:endCxn id="52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23A978D-1FCC-481D-958A-277E44F540AE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23A978D-1FCC-481D-958A-277E44F54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872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s-GT" dirty="0">
                    <a:solidFill>
                      <a:schemeClr val="tx1"/>
                    </a:solidFill>
                  </a:rPr>
                  <a:t>		2.2.2.] Se debe coloca la arista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s-G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GT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s-GT" sz="1600" b="1" dirty="0">
                    <a:solidFill>
                      <a:schemeClr val="tx1"/>
                    </a:solidFill>
                  </a:rPr>
                  <a:t>Figura No. 7</a:t>
                </a:r>
              </a:p>
              <a:p>
                <a:pPr marL="0" indent="0" algn="ctr">
                  <a:buNone/>
                </a:pPr>
                <a:r>
                  <a:rPr lang="es-GT" sz="1400" dirty="0">
                    <a:solidFill>
                      <a:schemeClr val="tx1"/>
                    </a:solidFill>
                  </a:rPr>
                  <a:t>Contorno triangular más  aristas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GT" sz="1400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G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s-GT" sz="1400" dirty="0">
                    <a:solidFill>
                      <a:schemeClr val="tx1"/>
                    </a:solidFill>
                  </a:rPr>
                  <a:t>.</a:t>
                </a:r>
                <a:endParaRPr lang="es-G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464025"/>
                <a:ext cx="10018713" cy="6086218"/>
              </a:xfrm>
              <a:blipFill>
                <a:blip r:embed="rId2"/>
                <a:stretch>
                  <a:fillRect t="-50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CB376A8-08B8-4A4F-8965-D5D6C3F42406}"/>
              </a:ext>
            </a:extLst>
          </p:cNvPr>
          <p:cNvSpPr/>
          <p:nvPr/>
        </p:nvSpPr>
        <p:spPr>
          <a:xfrm>
            <a:off x="5747191" y="305240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1B86C-A1B7-4C13-A263-E0473C2AFFBF}"/>
              </a:ext>
            </a:extLst>
          </p:cNvPr>
          <p:cNvSpPr/>
          <p:nvPr/>
        </p:nvSpPr>
        <p:spPr>
          <a:xfrm>
            <a:off x="5116660" y="4132754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177C7-A4BD-4699-AFBD-F27621ECE23B}"/>
              </a:ext>
            </a:extLst>
          </p:cNvPr>
          <p:cNvSpPr/>
          <p:nvPr/>
        </p:nvSpPr>
        <p:spPr>
          <a:xfrm>
            <a:off x="6767552" y="3052409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2DD4A5-D7D6-4266-AA41-C7AEABAD82CC}"/>
              </a:ext>
            </a:extLst>
          </p:cNvPr>
          <p:cNvSpPr/>
          <p:nvPr/>
        </p:nvSpPr>
        <p:spPr>
          <a:xfrm>
            <a:off x="7374672" y="4105791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B1BE9E-19B3-40EC-BCFE-304C5688176A}"/>
              </a:ext>
            </a:extLst>
          </p:cNvPr>
          <p:cNvSpPr/>
          <p:nvPr/>
        </p:nvSpPr>
        <p:spPr>
          <a:xfrm>
            <a:off x="6263083" y="2219173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508E1-42B2-451C-B4F9-5E04CBA64A0B}"/>
              </a:ext>
            </a:extLst>
          </p:cNvPr>
          <p:cNvSpPr/>
          <p:nvPr/>
        </p:nvSpPr>
        <p:spPr>
          <a:xfrm>
            <a:off x="6260989" y="4124070"/>
            <a:ext cx="185530" cy="18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856BB-4898-4117-AE8F-ADE8DF783862}"/>
              </a:ext>
            </a:extLst>
          </p:cNvPr>
          <p:cNvSpPr txBox="1"/>
          <p:nvPr/>
        </p:nvSpPr>
        <p:spPr>
          <a:xfrm>
            <a:off x="5351234" y="2848195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AE554-E25E-4EBC-847A-0804156773C1}"/>
              </a:ext>
            </a:extLst>
          </p:cNvPr>
          <p:cNvSpPr txBox="1"/>
          <p:nvPr/>
        </p:nvSpPr>
        <p:spPr>
          <a:xfrm>
            <a:off x="4752225" y="4318284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3FC1C-FC33-4CFA-8ADC-9EF51AD22934}"/>
              </a:ext>
            </a:extLst>
          </p:cNvPr>
          <p:cNvSpPr txBox="1"/>
          <p:nvPr/>
        </p:nvSpPr>
        <p:spPr>
          <a:xfrm>
            <a:off x="7002867" y="2857486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BE88B-B553-4259-8061-8F27DA30A7D4}"/>
              </a:ext>
            </a:extLst>
          </p:cNvPr>
          <p:cNvSpPr txBox="1"/>
          <p:nvPr/>
        </p:nvSpPr>
        <p:spPr>
          <a:xfrm>
            <a:off x="7544765" y="42782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34947-7974-4D9E-B76E-2E1863EADF07}"/>
              </a:ext>
            </a:extLst>
          </p:cNvPr>
          <p:cNvSpPr txBox="1"/>
          <p:nvPr/>
        </p:nvSpPr>
        <p:spPr>
          <a:xfrm>
            <a:off x="6190749" y="1808268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C45FD-13D4-4503-9668-0678ECC5FBDC}"/>
              </a:ext>
            </a:extLst>
          </p:cNvPr>
          <p:cNvSpPr txBox="1"/>
          <p:nvPr/>
        </p:nvSpPr>
        <p:spPr>
          <a:xfrm>
            <a:off x="6232127" y="4326239"/>
            <a:ext cx="457200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8D6637-802C-4BB4-AB5E-42CAB4FB000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932721" y="3145174"/>
            <a:ext cx="834831" cy="0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95A2CF-8E39-4CBA-B5B1-7740E298930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5302190" y="4216835"/>
            <a:ext cx="958799" cy="8684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76C595-0A47-411C-9D08-54153F06D22F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5209425" y="3210769"/>
            <a:ext cx="564936" cy="921985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07F14A-8079-4F17-BB33-91C2D7AB405A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6925912" y="3210769"/>
            <a:ext cx="541525" cy="895022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6CF95-FA48-458E-9B2D-3BF2D4C9DCA0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flipV="1">
            <a:off x="5839956" y="2377533"/>
            <a:ext cx="450297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D63C8D-E1FE-47C5-BD01-05EDAAA10646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6419349" y="3210769"/>
            <a:ext cx="375373" cy="940471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0F988B-067C-4796-A676-979D322EF1DD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446519" y="4198556"/>
            <a:ext cx="928153" cy="18279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666B19-5EB3-48AD-AF98-B50B16D1B2B6}"/>
              </a:ext>
            </a:extLst>
          </p:cNvPr>
          <p:cNvCxnSpPr>
            <a:cxnSpLocks/>
            <a:stCxn id="6" idx="0"/>
            <a:endCxn id="8" idx="5"/>
          </p:cNvCxnSpPr>
          <p:nvPr/>
        </p:nvCxnSpPr>
        <p:spPr>
          <a:xfrm flipH="1" flipV="1">
            <a:off x="6421443" y="2377533"/>
            <a:ext cx="438874" cy="674876"/>
          </a:xfrm>
          <a:prstGeom prst="line">
            <a:avLst/>
          </a:prstGeom>
          <a:ln w="1905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3F31A9-67F5-46A3-9F8A-DF8A94C2B4F6}"/>
              </a:ext>
            </a:extLst>
          </p:cNvPr>
          <p:cNvGrpSpPr/>
          <p:nvPr/>
        </p:nvGrpSpPr>
        <p:grpSpPr>
          <a:xfrm>
            <a:off x="432631" y="4044442"/>
            <a:ext cx="2375492" cy="2505801"/>
            <a:chOff x="5766019" y="2033051"/>
            <a:chExt cx="3517870" cy="322352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EC281F-1F2A-4D59-B4B6-F0CE50D3B9D7}"/>
                </a:ext>
              </a:extLst>
            </p:cNvPr>
            <p:cNvSpPr/>
            <p:nvPr/>
          </p:nvSpPr>
          <p:spPr>
            <a:xfrm>
              <a:off x="7080536" y="242680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73AB94-75A2-4B8C-9010-D00EE8C573AB}"/>
                </a:ext>
              </a:extLst>
            </p:cNvPr>
            <p:cNvSpPr/>
            <p:nvPr/>
          </p:nvSpPr>
          <p:spPr>
            <a:xfrm>
              <a:off x="6202764" y="3025866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CE31A04-9646-4AD2-865B-CB29D2878380}"/>
                </a:ext>
              </a:extLst>
            </p:cNvPr>
            <p:cNvSpPr/>
            <p:nvPr/>
          </p:nvSpPr>
          <p:spPr>
            <a:xfrm>
              <a:off x="8590207" y="363041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3236D3-FE2C-43BF-A1D7-045B5EE02BF7}"/>
                </a:ext>
              </a:extLst>
            </p:cNvPr>
            <p:cNvSpPr/>
            <p:nvPr/>
          </p:nvSpPr>
          <p:spPr>
            <a:xfrm>
              <a:off x="7875048" y="4471798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1214F4-428D-4F1F-8303-41532D7C42F0}"/>
                </a:ext>
              </a:extLst>
            </p:cNvPr>
            <p:cNvSpPr/>
            <p:nvPr/>
          </p:nvSpPr>
          <p:spPr>
            <a:xfrm>
              <a:off x="8589078" y="242511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44D496-37BD-4838-B8EE-A2D403A8DE7E}"/>
                </a:ext>
              </a:extLst>
            </p:cNvPr>
            <p:cNvSpPr txBox="1"/>
            <p:nvPr/>
          </p:nvSpPr>
          <p:spPr>
            <a:xfrm>
              <a:off x="7017328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80F056-CDFF-4F20-AEBA-AA44712569AF}"/>
                </a:ext>
              </a:extLst>
            </p:cNvPr>
            <p:cNvSpPr txBox="1"/>
            <p:nvPr/>
          </p:nvSpPr>
          <p:spPr>
            <a:xfrm>
              <a:off x="5766019" y="293414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z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F4200F-A471-4E27-A784-DA1F76C64D3F}"/>
                </a:ext>
              </a:extLst>
            </p:cNvPr>
            <p:cNvSpPr txBox="1"/>
            <p:nvPr/>
          </p:nvSpPr>
          <p:spPr>
            <a:xfrm>
              <a:off x="8826689" y="3607193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w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549C12-0A3E-4636-BD09-F64AB51C63A5}"/>
                </a:ext>
              </a:extLst>
            </p:cNvPr>
            <p:cNvSpPr txBox="1"/>
            <p:nvPr/>
          </p:nvSpPr>
          <p:spPr>
            <a:xfrm>
              <a:off x="8191768" y="43515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2751E7-7AC6-4B89-B5EB-4F7782474BB2}"/>
                </a:ext>
              </a:extLst>
            </p:cNvPr>
            <p:cNvSpPr txBox="1"/>
            <p:nvPr/>
          </p:nvSpPr>
          <p:spPr>
            <a:xfrm>
              <a:off x="8536483" y="2033051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v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7C996B-E9CA-48A7-993D-2EAA85FD17B4}"/>
                </a:ext>
              </a:extLst>
            </p:cNvPr>
            <p:cNvSpPr txBox="1"/>
            <p:nvPr/>
          </p:nvSpPr>
          <p:spPr>
            <a:xfrm>
              <a:off x="6808866" y="376388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y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2E74BC-6406-4AFC-A95C-D9148F9AC97C}"/>
                </a:ext>
              </a:extLst>
            </p:cNvPr>
            <p:cNvSpPr/>
            <p:nvPr/>
          </p:nvSpPr>
          <p:spPr>
            <a:xfrm>
              <a:off x="7070640" y="3618967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7F35D7-6AB4-4860-A2AD-E2994A0C52E4}"/>
                </a:ext>
              </a:extLst>
            </p:cNvPr>
            <p:cNvCxnSpPr>
              <a:cxnSpLocks/>
              <a:stCxn id="26" idx="5"/>
              <a:endCxn id="28" idx="1"/>
            </p:cNvCxnSpPr>
            <p:nvPr/>
          </p:nvCxnSpPr>
          <p:spPr>
            <a:xfrm>
              <a:off x="7238896" y="2585165"/>
              <a:ext cx="1378481" cy="107241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700D0-CEBD-4F0B-B40F-391194552D80}"/>
                </a:ext>
              </a:extLst>
            </p:cNvPr>
            <p:cNvCxnSpPr>
              <a:cxnSpLocks/>
              <a:stCxn id="27" idx="5"/>
              <a:endCxn id="37" idx="2"/>
            </p:cNvCxnSpPr>
            <p:nvPr/>
          </p:nvCxnSpPr>
          <p:spPr>
            <a:xfrm>
              <a:off x="6361124" y="3184226"/>
              <a:ext cx="709516" cy="52750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03CB96-0F31-4344-BBB3-1897B4FAFA0D}"/>
                </a:ext>
              </a:extLst>
            </p:cNvPr>
            <p:cNvCxnSpPr>
              <a:cxnSpLocks/>
              <a:stCxn id="27" idx="7"/>
              <a:endCxn id="26" idx="3"/>
            </p:cNvCxnSpPr>
            <p:nvPr/>
          </p:nvCxnSpPr>
          <p:spPr>
            <a:xfrm flipV="1">
              <a:off x="6361124" y="2585165"/>
              <a:ext cx="746582" cy="4678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429479A-BB96-44E3-BA93-784E33DF2EF6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8033408" y="3788771"/>
              <a:ext cx="583969" cy="710197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0784270-9187-4D05-AB89-F61CB8DDBAC4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 flipV="1">
              <a:off x="7266066" y="2517875"/>
              <a:ext cx="1323012" cy="169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F9D324-20F6-4E38-99E2-CE5D8648E8B1}"/>
                </a:ext>
              </a:extLst>
            </p:cNvPr>
            <p:cNvCxnSpPr>
              <a:cxnSpLocks/>
              <a:stCxn id="26" idx="4"/>
              <a:endCxn id="37" idx="0"/>
            </p:cNvCxnSpPr>
            <p:nvPr/>
          </p:nvCxnSpPr>
          <p:spPr>
            <a:xfrm flipH="1">
              <a:off x="7163405" y="2612335"/>
              <a:ext cx="9896" cy="100663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F63AC2-35B2-41C7-A037-9A8A034D67BC}"/>
                </a:ext>
              </a:extLst>
            </p:cNvPr>
            <p:cNvCxnSpPr>
              <a:cxnSpLocks/>
              <a:stCxn id="28" idx="2"/>
              <a:endCxn id="37" idx="6"/>
            </p:cNvCxnSpPr>
            <p:nvPr/>
          </p:nvCxnSpPr>
          <p:spPr>
            <a:xfrm flipH="1" flipV="1">
              <a:off x="7256170" y="3711732"/>
              <a:ext cx="1334037" cy="1144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AFD5EE-B827-42C7-9DEE-50E62733290A}"/>
                </a:ext>
              </a:extLst>
            </p:cNvPr>
            <p:cNvCxnSpPr>
              <a:cxnSpLocks/>
              <a:stCxn id="37" idx="5"/>
              <a:endCxn id="29" idx="1"/>
            </p:cNvCxnSpPr>
            <p:nvPr/>
          </p:nvCxnSpPr>
          <p:spPr>
            <a:xfrm>
              <a:off x="7229000" y="3777327"/>
              <a:ext cx="673218" cy="72164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DCA3BC-6DB0-42C9-8ECA-BDB76182B7C3}"/>
                </a:ext>
              </a:extLst>
            </p:cNvPr>
            <p:cNvCxnSpPr>
              <a:cxnSpLocks/>
              <a:stCxn id="28" idx="0"/>
              <a:endCxn id="30" idx="4"/>
            </p:cNvCxnSpPr>
            <p:nvPr/>
          </p:nvCxnSpPr>
          <p:spPr>
            <a:xfrm flipH="1" flipV="1">
              <a:off x="8681843" y="2610640"/>
              <a:ext cx="1129" cy="10197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FF4D06F-94D7-48A9-ACCE-3420A0D3653D}"/>
                    </a:ext>
                  </a:extLst>
                </p:cNvPr>
                <p:cNvSpPr txBox="1"/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FF4D06F-94D7-48A9-ACCE-3420A0D36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180" y="4887247"/>
                  <a:ext cx="5812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B8C591-7E74-464F-80A3-8285F3FBD686}"/>
              </a:ext>
            </a:extLst>
          </p:cNvPr>
          <p:cNvGrpSpPr/>
          <p:nvPr/>
        </p:nvGrpSpPr>
        <p:grpSpPr>
          <a:xfrm>
            <a:off x="9406878" y="3899661"/>
            <a:ext cx="2679125" cy="2531950"/>
            <a:chOff x="1886196" y="1999329"/>
            <a:chExt cx="3249740" cy="326066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107BA6D-98AF-4CB5-B9C0-3542369B01D4}"/>
                </a:ext>
              </a:extLst>
            </p:cNvPr>
            <p:cNvSpPr/>
            <p:nvPr/>
          </p:nvSpPr>
          <p:spPr>
            <a:xfrm>
              <a:off x="2881162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3BAD9EE-DDB8-4A4E-BEB3-B55BF6329502}"/>
                </a:ext>
              </a:extLst>
            </p:cNvPr>
            <p:cNvSpPr/>
            <p:nvPr/>
          </p:nvSpPr>
          <p:spPr>
            <a:xfrm>
              <a:off x="2250631" y="4323815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7A110F-F5C7-49CA-820B-E8309ACB2655}"/>
                </a:ext>
              </a:extLst>
            </p:cNvPr>
            <p:cNvSpPr/>
            <p:nvPr/>
          </p:nvSpPr>
          <p:spPr>
            <a:xfrm>
              <a:off x="3901523" y="3243470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78AD4B-FCB1-41F5-98C2-7F3E620B3258}"/>
                </a:ext>
              </a:extLst>
            </p:cNvPr>
            <p:cNvSpPr/>
            <p:nvPr/>
          </p:nvSpPr>
          <p:spPr>
            <a:xfrm>
              <a:off x="4508643" y="4296852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A285F0-427F-4CE3-9165-E697BB0B6412}"/>
                </a:ext>
              </a:extLst>
            </p:cNvPr>
            <p:cNvSpPr/>
            <p:nvPr/>
          </p:nvSpPr>
          <p:spPr>
            <a:xfrm>
              <a:off x="3397054" y="2410234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703184-9338-4F07-AE8D-E51F87D117D4}"/>
                </a:ext>
              </a:extLst>
            </p:cNvPr>
            <p:cNvSpPr/>
            <p:nvPr/>
          </p:nvSpPr>
          <p:spPr>
            <a:xfrm>
              <a:off x="3394960" y="4315131"/>
              <a:ext cx="185530" cy="18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828CB2-662D-4D4A-85F8-F44E0C672D85}"/>
                </a:ext>
              </a:extLst>
            </p:cNvPr>
            <p:cNvSpPr txBox="1"/>
            <p:nvPr/>
          </p:nvSpPr>
          <p:spPr>
            <a:xfrm>
              <a:off x="2485205" y="3039256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E99FDEB-5F94-4168-81D4-C0E4AF7AFAA9}"/>
                </a:ext>
              </a:extLst>
            </p:cNvPr>
            <p:cNvSpPr txBox="1"/>
            <p:nvPr/>
          </p:nvSpPr>
          <p:spPr>
            <a:xfrm>
              <a:off x="1886196" y="4509345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C65590-7AB7-45DB-8F63-553712DAD2EF}"/>
                </a:ext>
              </a:extLst>
            </p:cNvPr>
            <p:cNvSpPr txBox="1"/>
            <p:nvPr/>
          </p:nvSpPr>
          <p:spPr>
            <a:xfrm>
              <a:off x="4136838" y="3048547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D47103-E77F-4CC6-8BA7-7B81952D6D15}"/>
                </a:ext>
              </a:extLst>
            </p:cNvPr>
            <p:cNvSpPr txBox="1"/>
            <p:nvPr/>
          </p:nvSpPr>
          <p:spPr>
            <a:xfrm>
              <a:off x="4678736" y="446931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5798D3-872C-45ED-B248-A292509A4004}"/>
                </a:ext>
              </a:extLst>
            </p:cNvPr>
            <p:cNvSpPr txBox="1"/>
            <p:nvPr/>
          </p:nvSpPr>
          <p:spPr>
            <a:xfrm>
              <a:off x="3324720" y="1999329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A5E95B-CE36-4995-8C90-8DDE9C29ADDE}"/>
                </a:ext>
              </a:extLst>
            </p:cNvPr>
            <p:cNvSpPr txBox="1"/>
            <p:nvPr/>
          </p:nvSpPr>
          <p:spPr>
            <a:xfrm>
              <a:off x="3366098" y="4517300"/>
              <a:ext cx="457200" cy="38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dirty="0"/>
                <a:t>f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3AAA4DB-F90E-4176-9468-E1DCD87DC8A7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3066692" y="3336235"/>
              <a:ext cx="834831" cy="0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FDDAD2-3EB6-466A-8120-0B9EB7100B8D}"/>
                </a:ext>
              </a:extLst>
            </p:cNvPr>
            <p:cNvCxnSpPr>
              <a:cxnSpLocks/>
              <a:stCxn id="50" idx="6"/>
              <a:endCxn id="54" idx="2"/>
            </p:cNvCxnSpPr>
            <p:nvPr/>
          </p:nvCxnSpPr>
          <p:spPr>
            <a:xfrm flipV="1">
              <a:off x="2436161" y="4407896"/>
              <a:ext cx="958799" cy="8684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15ED20-0863-48C8-8FC6-714A01152C43}"/>
                </a:ext>
              </a:extLst>
            </p:cNvPr>
            <p:cNvCxnSpPr>
              <a:cxnSpLocks/>
              <a:stCxn id="50" idx="0"/>
              <a:endCxn id="49" idx="3"/>
            </p:cNvCxnSpPr>
            <p:nvPr/>
          </p:nvCxnSpPr>
          <p:spPr>
            <a:xfrm flipV="1">
              <a:off x="2343396" y="3401830"/>
              <a:ext cx="564936" cy="921985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F20D284-DCB2-4C08-800D-38017ED98D73}"/>
                </a:ext>
              </a:extLst>
            </p:cNvPr>
            <p:cNvCxnSpPr>
              <a:cxnSpLocks/>
              <a:stCxn id="52" idx="0"/>
              <a:endCxn id="51" idx="5"/>
            </p:cNvCxnSpPr>
            <p:nvPr/>
          </p:nvCxnSpPr>
          <p:spPr>
            <a:xfrm flipH="1" flipV="1">
              <a:off x="4059883" y="3401830"/>
              <a:ext cx="541525" cy="895022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AE87BA1-499B-49F3-B2FE-476340970B3B}"/>
                </a:ext>
              </a:extLst>
            </p:cNvPr>
            <p:cNvCxnSpPr>
              <a:cxnSpLocks/>
              <a:stCxn id="49" idx="0"/>
              <a:endCxn id="53" idx="3"/>
            </p:cNvCxnSpPr>
            <p:nvPr/>
          </p:nvCxnSpPr>
          <p:spPr>
            <a:xfrm flipV="1">
              <a:off x="2973927" y="2568594"/>
              <a:ext cx="450297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E238704-0159-46F5-BABE-68798487C34E}"/>
                </a:ext>
              </a:extLst>
            </p:cNvPr>
            <p:cNvCxnSpPr>
              <a:cxnSpLocks/>
              <a:stCxn id="49" idx="5"/>
              <a:endCxn id="54" idx="1"/>
            </p:cNvCxnSpPr>
            <p:nvPr/>
          </p:nvCxnSpPr>
          <p:spPr>
            <a:xfrm>
              <a:off x="3039522" y="3401830"/>
              <a:ext cx="382608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78FF4A-EE90-41FB-BC44-DA38550E4B67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>
            <a:xfrm flipH="1">
              <a:off x="3553320" y="3401830"/>
              <a:ext cx="375373" cy="940471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0A979F5-DCE9-4FD2-AB9E-F53020472674}"/>
                </a:ext>
              </a:extLst>
            </p:cNvPr>
            <p:cNvCxnSpPr>
              <a:cxnSpLocks/>
              <a:stCxn id="54" idx="6"/>
              <a:endCxn id="52" idx="2"/>
            </p:cNvCxnSpPr>
            <p:nvPr/>
          </p:nvCxnSpPr>
          <p:spPr>
            <a:xfrm flipV="1">
              <a:off x="3580490" y="4389617"/>
              <a:ext cx="928153" cy="18279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0C22638-AEC9-4FFD-B5DA-1FA13E24C5E3}"/>
                </a:ext>
              </a:extLst>
            </p:cNvPr>
            <p:cNvCxnSpPr>
              <a:cxnSpLocks/>
              <a:stCxn id="51" idx="0"/>
              <a:endCxn id="53" idx="5"/>
            </p:cNvCxnSpPr>
            <p:nvPr/>
          </p:nvCxnSpPr>
          <p:spPr>
            <a:xfrm flipH="1" flipV="1">
              <a:off x="3555414" y="2568594"/>
              <a:ext cx="438874" cy="674876"/>
            </a:xfrm>
            <a:prstGeom prst="line">
              <a:avLst/>
            </a:prstGeom>
            <a:ln w="19050">
              <a:solidFill>
                <a:schemeClr val="bg1">
                  <a:lumMod val="95000"/>
                  <a:lumOff val="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8A9CAF8-D235-4070-901A-7144D0CD7346}"/>
                    </a:ext>
                  </a:extLst>
                </p:cNvPr>
                <p:cNvSpPr txBox="1"/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8A9CAF8-D235-4070-901A-7144D0CD7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39" y="4890662"/>
                  <a:ext cx="58126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84124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996</Words>
  <Application>Microsoft Office PowerPoint</Application>
  <PresentationFormat>Widescreen</PresentationFormat>
  <Paragraphs>313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3</vt:lpstr>
      <vt:lpstr>Slice</vt:lpstr>
      <vt:lpstr>GRAFOS ISOMORFOS</vt:lpstr>
      <vt:lpstr>GRAFOS ISOMORFOS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CRECIMIENTO, DECAIMIENTO Y FECHADO POR CARBONO 14.</dc:title>
  <dc:creator>Fam Lopez Montepeque</dc:creator>
  <cp:lastModifiedBy>Mario Gustavo Lopez Hernandez</cp:lastModifiedBy>
  <cp:revision>93</cp:revision>
  <dcterms:created xsi:type="dcterms:W3CDTF">2019-08-22T17:06:54Z</dcterms:created>
  <dcterms:modified xsi:type="dcterms:W3CDTF">2020-09-19T23:33:34Z</dcterms:modified>
</cp:coreProperties>
</file>