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6BC5-3CD2-45F0-83E0-950C85D0B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Grafos isomorfos</a:t>
            </a:r>
            <a:br>
              <a:rPr lang="es-GT"/>
            </a:br>
            <a:r>
              <a:rPr lang="es-GT"/>
              <a:t>ejemplo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9F206-E1FE-4278-9A80-AB99B4DA1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/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229797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E199-762E-454C-8D9E-A4292A12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83" y="400791"/>
            <a:ext cx="9905998" cy="693447"/>
          </a:xfrm>
        </p:spPr>
        <p:txBody>
          <a:bodyPr/>
          <a:lstStyle/>
          <a:p>
            <a:r>
              <a:rPr lang="es-GT" dirty="0"/>
              <a:t>Ejemplo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2F1910-F1DD-47F0-B573-5E242F63F3DE}"/>
                  </a:ext>
                </a:extLst>
              </p:cNvPr>
              <p:cNvSpPr txBox="1"/>
              <p:nvPr/>
            </p:nvSpPr>
            <p:spPr>
              <a:xfrm>
                <a:off x="1280883" y="1207708"/>
                <a:ext cx="99059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sz="2000" dirty="0"/>
                  <a:t>Demostrar si los grafos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sz="2000" dirty="0"/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GT" sz="2000" dirty="0"/>
                  <a:t>, mostrados a continuación, son isomorfos o no.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2F1910-F1DD-47F0-B573-5E242F63F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883" y="1207708"/>
                <a:ext cx="9905998" cy="400110"/>
              </a:xfrm>
              <a:prstGeom prst="rect">
                <a:avLst/>
              </a:prstGeom>
              <a:blipFill>
                <a:blip r:embed="rId2"/>
                <a:stretch>
                  <a:fillRect l="-61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1E645FB-023A-4DC4-BB71-1C80C46C4A3B}"/>
              </a:ext>
            </a:extLst>
          </p:cNvPr>
          <p:cNvGrpSpPr/>
          <p:nvPr/>
        </p:nvGrpSpPr>
        <p:grpSpPr>
          <a:xfrm>
            <a:off x="6267101" y="1821192"/>
            <a:ext cx="4276488" cy="3649168"/>
            <a:chOff x="5767261" y="822246"/>
            <a:chExt cx="4445352" cy="462917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105C43-22A5-42CB-A635-903ADF8B5B45}"/>
                </a:ext>
              </a:extLst>
            </p:cNvPr>
            <p:cNvGrpSpPr/>
            <p:nvPr/>
          </p:nvGrpSpPr>
          <p:grpSpPr>
            <a:xfrm>
              <a:off x="6096000" y="1256580"/>
              <a:ext cx="3799934" cy="3988697"/>
              <a:chOff x="6033904" y="1503594"/>
              <a:chExt cx="3799934" cy="398869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BB96836-A39D-4E5E-8446-3C474DBFC227}"/>
                  </a:ext>
                </a:extLst>
              </p:cNvPr>
              <p:cNvGrpSpPr/>
              <p:nvPr/>
            </p:nvGrpSpPr>
            <p:grpSpPr>
              <a:xfrm>
                <a:off x="6033904" y="1503594"/>
                <a:ext cx="3799934" cy="3988697"/>
                <a:chOff x="6033904" y="1503594"/>
                <a:chExt cx="3799934" cy="3988697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CE923B9-FC60-4941-812E-33631B015140}"/>
                    </a:ext>
                  </a:extLst>
                </p:cNvPr>
                <p:cNvSpPr/>
                <p:nvPr/>
              </p:nvSpPr>
              <p:spPr>
                <a:xfrm>
                  <a:off x="7854357" y="1503594"/>
                  <a:ext cx="159027" cy="1669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D9702935-5198-4F78-A74C-B76E3AAF97B2}"/>
                    </a:ext>
                  </a:extLst>
                </p:cNvPr>
                <p:cNvSpPr/>
                <p:nvPr/>
              </p:nvSpPr>
              <p:spPr>
                <a:xfrm>
                  <a:off x="6033904" y="2983861"/>
                  <a:ext cx="159027" cy="1669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1787044-1606-4908-9A32-EF99BA7BB9FC}"/>
                    </a:ext>
                  </a:extLst>
                </p:cNvPr>
                <p:cNvSpPr/>
                <p:nvPr/>
              </p:nvSpPr>
              <p:spPr>
                <a:xfrm>
                  <a:off x="9674811" y="2983861"/>
                  <a:ext cx="159027" cy="1669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BA9AEE-0CE4-40EB-B337-FD53176112E2}"/>
                    </a:ext>
                  </a:extLst>
                </p:cNvPr>
                <p:cNvSpPr/>
                <p:nvPr/>
              </p:nvSpPr>
              <p:spPr>
                <a:xfrm>
                  <a:off x="8955991" y="5325313"/>
                  <a:ext cx="159027" cy="1669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F51ED24-BE28-4AEB-A10E-140C20F9F282}"/>
                    </a:ext>
                  </a:extLst>
                </p:cNvPr>
                <p:cNvSpPr/>
                <p:nvPr/>
              </p:nvSpPr>
              <p:spPr>
                <a:xfrm>
                  <a:off x="6726597" y="5325313"/>
                  <a:ext cx="159027" cy="1669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B6EF6DF-7CC8-4FDA-8E19-E0F5F24E41E6}"/>
                    </a:ext>
                  </a:extLst>
                </p:cNvPr>
                <p:cNvSpPr/>
                <p:nvPr/>
              </p:nvSpPr>
              <p:spPr>
                <a:xfrm>
                  <a:off x="6819174" y="2966443"/>
                  <a:ext cx="159027" cy="1669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E5C0F12F-6003-42F1-9494-F547692C06D1}"/>
                    </a:ext>
                  </a:extLst>
                </p:cNvPr>
                <p:cNvSpPr/>
                <p:nvPr/>
              </p:nvSpPr>
              <p:spPr>
                <a:xfrm>
                  <a:off x="7856630" y="2261240"/>
                  <a:ext cx="159027" cy="1669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09D3EAC-5548-4D94-A199-C8CB5A6810C9}"/>
                    </a:ext>
                  </a:extLst>
                </p:cNvPr>
                <p:cNvSpPr/>
                <p:nvPr/>
              </p:nvSpPr>
              <p:spPr>
                <a:xfrm>
                  <a:off x="8834156" y="2968377"/>
                  <a:ext cx="159027" cy="1669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04E6DE9-45CA-4C44-A214-68AD6D36BBA5}"/>
                    </a:ext>
                  </a:extLst>
                </p:cNvPr>
                <p:cNvSpPr/>
                <p:nvPr/>
              </p:nvSpPr>
              <p:spPr>
                <a:xfrm>
                  <a:off x="7244395" y="4899937"/>
                  <a:ext cx="159027" cy="1669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C16518BA-16E5-41EB-865F-3BA4EB93D173}"/>
                    </a:ext>
                  </a:extLst>
                </p:cNvPr>
                <p:cNvSpPr/>
                <p:nvPr/>
              </p:nvSpPr>
              <p:spPr>
                <a:xfrm>
                  <a:off x="8508069" y="4841647"/>
                  <a:ext cx="159027" cy="1669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DE4A823-4C23-4832-892B-E058E11D59C8}"/>
                  </a:ext>
                </a:extLst>
              </p:cNvPr>
              <p:cNvGrpSpPr/>
              <p:nvPr/>
            </p:nvGrpSpPr>
            <p:grpSpPr>
              <a:xfrm>
                <a:off x="6095999" y="1567543"/>
                <a:ext cx="3675744" cy="3860799"/>
                <a:chOff x="6095999" y="1567543"/>
                <a:chExt cx="3675744" cy="3860799"/>
              </a:xfrm>
            </p:grpSpPr>
            <p:sp>
              <p:nvSpPr>
                <p:cNvPr id="18" name="Pentagon 17">
                  <a:extLst>
                    <a:ext uri="{FF2B5EF4-FFF2-40B4-BE49-F238E27FC236}">
                      <a16:creationId xmlns:a16="http://schemas.microsoft.com/office/drawing/2014/main" id="{4E634CD5-F1FB-40CE-8AF5-BB0EF54A222D}"/>
                    </a:ext>
                  </a:extLst>
                </p:cNvPr>
                <p:cNvSpPr/>
                <p:nvPr/>
              </p:nvSpPr>
              <p:spPr>
                <a:xfrm>
                  <a:off x="6096000" y="1567543"/>
                  <a:ext cx="3675743" cy="3860799"/>
                </a:xfrm>
                <a:prstGeom prst="pentagon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 dirty="0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9E086EDC-6A4B-479D-B3C6-5EC152DC90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2738" y="1587083"/>
                  <a:ext cx="0" cy="73810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C06C07E6-62BE-4EFB-93CF-E8A299B8D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999" y="3051866"/>
                  <a:ext cx="78962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2D6DBDE3-7B8D-4903-A5A5-E2C818872A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5991" y="3051866"/>
                  <a:ext cx="78962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DCDE502-245C-4FB8-98CC-0573B5A97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6110" y="4963886"/>
                  <a:ext cx="517799" cy="44491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A0AB84E-C0FC-4D7D-9C07-5289DF090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87873" y="4963886"/>
                  <a:ext cx="405310" cy="436208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B8F45E-CB7A-4518-8742-E6C365F9A1FE}"/>
                    </a:ext>
                  </a:extLst>
                </p:cNvPr>
                <p:cNvCxnSpPr>
                  <a:cxnSpLocks/>
                  <a:stCxn id="34" idx="5"/>
                  <a:endCxn id="38" idx="1"/>
                </p:cNvCxnSpPr>
                <p:nvPr/>
              </p:nvCxnSpPr>
              <p:spPr>
                <a:xfrm>
                  <a:off x="6954912" y="3108968"/>
                  <a:ext cx="1576446" cy="1757132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B8B8520-3E7E-4227-8128-DF2334255CEF}"/>
                    </a:ext>
                  </a:extLst>
                </p:cNvPr>
                <p:cNvCxnSpPr>
                  <a:cxnSpLocks/>
                  <a:stCxn id="35" idx="4"/>
                  <a:endCxn id="38" idx="0"/>
                </p:cNvCxnSpPr>
                <p:nvPr/>
              </p:nvCxnSpPr>
              <p:spPr>
                <a:xfrm>
                  <a:off x="7936144" y="2428218"/>
                  <a:ext cx="651439" cy="2413429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99E8864B-871E-4958-AFD4-571C62BEA0E4}"/>
                    </a:ext>
                  </a:extLst>
                </p:cNvPr>
                <p:cNvCxnSpPr>
                  <a:cxnSpLocks/>
                  <a:stCxn id="35" idx="4"/>
                  <a:endCxn id="37" idx="0"/>
                </p:cNvCxnSpPr>
                <p:nvPr/>
              </p:nvCxnSpPr>
              <p:spPr>
                <a:xfrm flipH="1">
                  <a:off x="7323909" y="2428218"/>
                  <a:ext cx="612235" cy="2471719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1CEDBD1-BBBF-4932-9BB1-C720AAE3E2CE}"/>
                    </a:ext>
                  </a:extLst>
                </p:cNvPr>
                <p:cNvCxnSpPr>
                  <a:cxnSpLocks/>
                  <a:stCxn id="34" idx="6"/>
                  <a:endCxn id="36" idx="2"/>
                </p:cNvCxnSpPr>
                <p:nvPr/>
              </p:nvCxnSpPr>
              <p:spPr>
                <a:xfrm>
                  <a:off x="6978201" y="3049932"/>
                  <a:ext cx="1855955" cy="193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337200B-33F3-4107-8A43-102B31DBEAC7}"/>
                    </a:ext>
                  </a:extLst>
                </p:cNvPr>
                <p:cNvCxnSpPr>
                  <a:cxnSpLocks/>
                  <a:stCxn id="36" idx="3"/>
                  <a:endCxn id="37" idx="7"/>
                </p:cNvCxnSpPr>
                <p:nvPr/>
              </p:nvCxnSpPr>
              <p:spPr>
                <a:xfrm flipH="1">
                  <a:off x="7380133" y="3110902"/>
                  <a:ext cx="1477312" cy="1813488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FC9185-A6CA-4BE2-BA78-3485D09532AB}"/>
                </a:ext>
              </a:extLst>
            </p:cNvPr>
            <p:cNvSpPr txBox="1"/>
            <p:nvPr/>
          </p:nvSpPr>
          <p:spPr>
            <a:xfrm>
              <a:off x="7852209" y="82224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2BF6C9-A1D8-43A2-8AE4-6FD877BAFB73}"/>
                </a:ext>
              </a:extLst>
            </p:cNvPr>
            <p:cNvSpPr txBox="1"/>
            <p:nvPr/>
          </p:nvSpPr>
          <p:spPr>
            <a:xfrm>
              <a:off x="9906119" y="243358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85D334-D729-47EE-AE9F-D317A68A2590}"/>
                </a:ext>
              </a:extLst>
            </p:cNvPr>
            <p:cNvSpPr txBox="1"/>
            <p:nvPr/>
          </p:nvSpPr>
          <p:spPr>
            <a:xfrm>
              <a:off x="9303125" y="504614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C4489C-D3AD-493F-AFA8-CE72EEC0FDBD}"/>
                </a:ext>
              </a:extLst>
            </p:cNvPr>
            <p:cNvSpPr txBox="1"/>
            <p:nvPr/>
          </p:nvSpPr>
          <p:spPr>
            <a:xfrm>
              <a:off x="6382320" y="508208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B793D5-7D56-40DA-858A-32C6C00FAAC0}"/>
                </a:ext>
              </a:extLst>
            </p:cNvPr>
            <p:cNvSpPr txBox="1"/>
            <p:nvPr/>
          </p:nvSpPr>
          <p:spPr>
            <a:xfrm>
              <a:off x="5767261" y="24335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D5E110-6242-4E26-9D4F-57B0396A6E95}"/>
                </a:ext>
              </a:extLst>
            </p:cNvPr>
            <p:cNvSpPr txBox="1"/>
            <p:nvPr/>
          </p:nvSpPr>
          <p:spPr>
            <a:xfrm>
              <a:off x="8153861" y="189305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69AB54-FFDD-4069-95E5-DA432310DB48}"/>
                </a:ext>
              </a:extLst>
            </p:cNvPr>
            <p:cNvSpPr txBox="1"/>
            <p:nvPr/>
          </p:nvSpPr>
          <p:spPr>
            <a:xfrm>
              <a:off x="9100237" y="2861954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CC8222-045F-419F-B32C-391F4750B22A}"/>
                </a:ext>
              </a:extLst>
            </p:cNvPr>
            <p:cNvSpPr txBox="1"/>
            <p:nvPr/>
          </p:nvSpPr>
          <p:spPr>
            <a:xfrm>
              <a:off x="8700867" y="41946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A8475E-BA50-4B93-AA22-2AE590E77E39}"/>
                </a:ext>
              </a:extLst>
            </p:cNvPr>
            <p:cNvSpPr txBox="1"/>
            <p:nvPr/>
          </p:nvSpPr>
          <p:spPr>
            <a:xfrm>
              <a:off x="7020055" y="4182164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i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AC67A6-1A91-42C0-958F-2115C152091B}"/>
                </a:ext>
              </a:extLst>
            </p:cNvPr>
            <p:cNvSpPr txBox="1"/>
            <p:nvPr/>
          </p:nvSpPr>
          <p:spPr>
            <a:xfrm>
              <a:off x="6746627" y="287850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j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A63B851-1037-41D6-AA21-E405B156BFC7}"/>
              </a:ext>
            </a:extLst>
          </p:cNvPr>
          <p:cNvSpPr txBox="1"/>
          <p:nvPr/>
        </p:nvSpPr>
        <p:spPr>
          <a:xfrm>
            <a:off x="7713347" y="6087009"/>
            <a:ext cx="1493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/>
              <a:t>Grafo de Petersen</a:t>
            </a:r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1548A87B-EFCD-4046-A461-46CDB0922764}"/>
              </a:ext>
            </a:extLst>
          </p:cNvPr>
          <p:cNvSpPr/>
          <p:nvPr/>
        </p:nvSpPr>
        <p:spPr>
          <a:xfrm>
            <a:off x="1880235" y="2264583"/>
            <a:ext cx="3118448" cy="3181052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8B7D5F-EBC9-41D5-8505-32910E66052C}"/>
              </a:ext>
            </a:extLst>
          </p:cNvPr>
          <p:cNvCxnSpPr>
            <a:stCxn id="40" idx="3"/>
          </p:cNvCxnSpPr>
          <p:nvPr/>
        </p:nvCxnSpPr>
        <p:spPr>
          <a:xfrm flipV="1">
            <a:off x="1880235" y="3000345"/>
            <a:ext cx="1504547" cy="854764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A6F7209-6BCF-4EA2-98F9-78AB0823A3AA}"/>
              </a:ext>
            </a:extLst>
          </p:cNvPr>
          <p:cNvCxnSpPr>
            <a:endCxn id="40" idx="0"/>
          </p:cNvCxnSpPr>
          <p:nvPr/>
        </p:nvCxnSpPr>
        <p:spPr>
          <a:xfrm>
            <a:off x="3384782" y="3000345"/>
            <a:ext cx="1613901" cy="854764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AF0076-23B5-424C-A3A8-D09301CBC3F0}"/>
              </a:ext>
            </a:extLst>
          </p:cNvPr>
          <p:cNvCxnSpPr>
            <a:cxnSpLocks/>
          </p:cNvCxnSpPr>
          <p:nvPr/>
        </p:nvCxnSpPr>
        <p:spPr>
          <a:xfrm flipV="1">
            <a:off x="2907991" y="3701640"/>
            <a:ext cx="478606" cy="290715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2A52C7-3E53-4287-9470-6EFA4B34CF53}"/>
              </a:ext>
            </a:extLst>
          </p:cNvPr>
          <p:cNvCxnSpPr>
            <a:cxnSpLocks/>
          </p:cNvCxnSpPr>
          <p:nvPr/>
        </p:nvCxnSpPr>
        <p:spPr>
          <a:xfrm>
            <a:off x="3386597" y="3701640"/>
            <a:ext cx="543303" cy="306937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D28373C-0382-409C-9756-50861461CD5D}"/>
              </a:ext>
            </a:extLst>
          </p:cNvPr>
          <p:cNvCxnSpPr>
            <a:cxnSpLocks/>
          </p:cNvCxnSpPr>
          <p:nvPr/>
        </p:nvCxnSpPr>
        <p:spPr>
          <a:xfrm flipH="1">
            <a:off x="3372388" y="3000942"/>
            <a:ext cx="6838" cy="709407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05AA9E3-2271-4B59-BEF3-544E18C5B80E}"/>
              </a:ext>
            </a:extLst>
          </p:cNvPr>
          <p:cNvCxnSpPr>
            <a:stCxn id="40" idx="4"/>
          </p:cNvCxnSpPr>
          <p:nvPr/>
        </p:nvCxnSpPr>
        <p:spPr>
          <a:xfrm>
            <a:off x="2659847" y="2264584"/>
            <a:ext cx="248144" cy="1727771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4C99737-B935-4E1A-B1B7-7096F5FD00BF}"/>
              </a:ext>
            </a:extLst>
          </p:cNvPr>
          <p:cNvCxnSpPr>
            <a:cxnSpLocks/>
          </p:cNvCxnSpPr>
          <p:nvPr/>
        </p:nvCxnSpPr>
        <p:spPr>
          <a:xfrm flipH="1">
            <a:off x="3921487" y="2264582"/>
            <a:ext cx="292902" cy="1727773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05B02C2-5142-4ACE-B30A-86A8374A6B9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915043" y="3992355"/>
            <a:ext cx="1304028" cy="1453279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0819487-8791-45ED-9CB8-EC6C0230373D}"/>
              </a:ext>
            </a:extLst>
          </p:cNvPr>
          <p:cNvCxnSpPr>
            <a:cxnSpLocks/>
            <a:endCxn id="40" idx="2"/>
          </p:cNvCxnSpPr>
          <p:nvPr/>
        </p:nvCxnSpPr>
        <p:spPr>
          <a:xfrm flipH="1">
            <a:off x="2659847" y="4008577"/>
            <a:ext cx="1270054" cy="1437057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68D598C-D908-4997-872F-B41D9A208780}"/>
              </a:ext>
            </a:extLst>
          </p:cNvPr>
          <p:cNvSpPr txBox="1"/>
          <p:nvPr/>
        </p:nvSpPr>
        <p:spPr>
          <a:xfrm>
            <a:off x="2382203" y="18229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q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37A829-C0C6-4C63-8991-93EB709A69E0}"/>
              </a:ext>
            </a:extLst>
          </p:cNvPr>
          <p:cNvSpPr txBox="1"/>
          <p:nvPr/>
        </p:nvSpPr>
        <p:spPr>
          <a:xfrm>
            <a:off x="4217628" y="190989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4154D0A-628B-497C-A597-DB7B5E91E1BB}"/>
              </a:ext>
            </a:extLst>
          </p:cNvPr>
          <p:cNvSpPr txBox="1"/>
          <p:nvPr/>
        </p:nvSpPr>
        <p:spPr>
          <a:xfrm>
            <a:off x="4268376" y="537782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5CBB41-7825-4C8A-B085-895D15486029}"/>
              </a:ext>
            </a:extLst>
          </p:cNvPr>
          <p:cNvSpPr txBox="1"/>
          <p:nvPr/>
        </p:nvSpPr>
        <p:spPr>
          <a:xfrm>
            <a:off x="2173764" y="53358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0316C4-4230-4CEE-A1FA-AC5301763F60}"/>
              </a:ext>
            </a:extLst>
          </p:cNvPr>
          <p:cNvSpPr txBox="1"/>
          <p:nvPr/>
        </p:nvSpPr>
        <p:spPr>
          <a:xfrm>
            <a:off x="1513816" y="3619025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F6305D-7DE3-4F38-9576-957B4AC42238}"/>
              </a:ext>
            </a:extLst>
          </p:cNvPr>
          <p:cNvSpPr txBox="1"/>
          <p:nvPr/>
        </p:nvSpPr>
        <p:spPr>
          <a:xfrm>
            <a:off x="3231609" y="259571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B399E8-8B81-4659-ABFC-2E1CB88D9EB5}"/>
              </a:ext>
            </a:extLst>
          </p:cNvPr>
          <p:cNvSpPr txBox="1"/>
          <p:nvPr/>
        </p:nvSpPr>
        <p:spPr>
          <a:xfrm>
            <a:off x="5095821" y="361902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v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2C304E-D30F-469E-8C24-00625AF5CCC4}"/>
              </a:ext>
            </a:extLst>
          </p:cNvPr>
          <p:cNvSpPr txBox="1"/>
          <p:nvPr/>
        </p:nvSpPr>
        <p:spPr>
          <a:xfrm>
            <a:off x="3242912" y="370780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u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2ECCCDF-F25C-4908-A098-99A4D9F6ED50}"/>
              </a:ext>
            </a:extLst>
          </p:cNvPr>
          <p:cNvSpPr txBox="1"/>
          <p:nvPr/>
        </p:nvSpPr>
        <p:spPr>
          <a:xfrm>
            <a:off x="4075075" y="39245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2E17301-2571-402C-A8C0-C024B0E99730}"/>
              </a:ext>
            </a:extLst>
          </p:cNvPr>
          <p:cNvSpPr txBox="1"/>
          <p:nvPr/>
        </p:nvSpPr>
        <p:spPr>
          <a:xfrm>
            <a:off x="2559069" y="38551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580BDA8-E50D-43D1-AA88-64D6CAB9ACBB}"/>
                  </a:ext>
                </a:extLst>
              </p:cNvPr>
              <p:cNvSpPr txBox="1"/>
              <p:nvPr/>
            </p:nvSpPr>
            <p:spPr>
              <a:xfrm>
                <a:off x="7942540" y="5770138"/>
                <a:ext cx="866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GT" sz="1400" dirty="0"/>
                  <a:t>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GT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580BDA8-E50D-43D1-AA88-64D6CAB9A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540" y="5770138"/>
                <a:ext cx="866006" cy="307777"/>
              </a:xfrm>
              <a:prstGeom prst="rect">
                <a:avLst/>
              </a:prstGeom>
              <a:blipFill>
                <a:blip r:embed="rId3"/>
                <a:stretch>
                  <a:fillRect l="-2113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24B0B07-FDFF-4A1C-B28A-8C4BC5C3BDB3}"/>
                  </a:ext>
                </a:extLst>
              </p:cNvPr>
              <p:cNvSpPr txBox="1"/>
              <p:nvPr/>
            </p:nvSpPr>
            <p:spPr>
              <a:xfrm>
                <a:off x="3098053" y="5779232"/>
                <a:ext cx="861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GT" sz="1400" dirty="0"/>
                  <a:t>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GT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24B0B07-FDFF-4A1C-B28A-8C4BC5C3B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053" y="5779232"/>
                <a:ext cx="861839" cy="307777"/>
              </a:xfrm>
              <a:prstGeom prst="rect">
                <a:avLst/>
              </a:prstGeom>
              <a:blipFill>
                <a:blip r:embed="rId4"/>
                <a:stretch>
                  <a:fillRect l="-2113" t="-1961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87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E199-762E-454C-8D9E-A4292A12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182" y="276656"/>
            <a:ext cx="9905998" cy="693447"/>
          </a:xfrm>
        </p:spPr>
        <p:txBody>
          <a:bodyPr>
            <a:normAutofit/>
          </a:bodyPr>
          <a:lstStyle/>
          <a:p>
            <a:r>
              <a:rPr lang="es-GT" sz="2400" dirty="0"/>
              <a:t>Ejemplo continuación…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2F1910-F1DD-47F0-B573-5E242F63F3DE}"/>
                  </a:ext>
                </a:extLst>
              </p:cNvPr>
              <p:cNvSpPr txBox="1"/>
              <p:nvPr/>
            </p:nvSpPr>
            <p:spPr>
              <a:xfrm>
                <a:off x="1352116" y="1048981"/>
                <a:ext cx="88291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sz="2000" dirty="0"/>
                  <a:t>Como hay 10 vértices y 15 aristas en ambos grafos, y el grado de todos los vértices es 3, entonces se busca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sz="2000" dirty="0"/>
                  <a:t> se transforme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GT" sz="20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2F1910-F1DD-47F0-B573-5E242F63F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116" y="1048981"/>
                <a:ext cx="8829111" cy="707886"/>
              </a:xfrm>
              <a:prstGeom prst="rect">
                <a:avLst/>
              </a:prstGeom>
              <a:blipFill>
                <a:blip r:embed="rId2"/>
                <a:stretch>
                  <a:fillRect l="-760" t="-4310" r="-414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Hexagon 39">
            <a:extLst>
              <a:ext uri="{FF2B5EF4-FFF2-40B4-BE49-F238E27FC236}">
                <a16:creationId xmlns:a16="http://schemas.microsoft.com/office/drawing/2014/main" id="{1548A87B-EFCD-4046-A461-46CDB0922764}"/>
              </a:ext>
            </a:extLst>
          </p:cNvPr>
          <p:cNvSpPr/>
          <p:nvPr/>
        </p:nvSpPr>
        <p:spPr>
          <a:xfrm>
            <a:off x="1606992" y="2432640"/>
            <a:ext cx="3118448" cy="3181052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8B7D5F-EBC9-41D5-8505-32910E66052C}"/>
              </a:ext>
            </a:extLst>
          </p:cNvPr>
          <p:cNvCxnSpPr>
            <a:stCxn id="40" idx="3"/>
          </p:cNvCxnSpPr>
          <p:nvPr/>
        </p:nvCxnSpPr>
        <p:spPr>
          <a:xfrm flipV="1">
            <a:off x="1606992" y="3168402"/>
            <a:ext cx="1504547" cy="854764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A6F7209-6BCF-4EA2-98F9-78AB0823A3AA}"/>
              </a:ext>
            </a:extLst>
          </p:cNvPr>
          <p:cNvCxnSpPr>
            <a:endCxn id="40" idx="0"/>
          </p:cNvCxnSpPr>
          <p:nvPr/>
        </p:nvCxnSpPr>
        <p:spPr>
          <a:xfrm>
            <a:off x="3111539" y="3168402"/>
            <a:ext cx="1613901" cy="854764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AF0076-23B5-424C-A3A8-D09301CBC3F0}"/>
              </a:ext>
            </a:extLst>
          </p:cNvPr>
          <p:cNvCxnSpPr>
            <a:cxnSpLocks/>
          </p:cNvCxnSpPr>
          <p:nvPr/>
        </p:nvCxnSpPr>
        <p:spPr>
          <a:xfrm flipV="1">
            <a:off x="2634748" y="3869697"/>
            <a:ext cx="478606" cy="290715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2A52C7-3E53-4287-9470-6EFA4B34CF53}"/>
              </a:ext>
            </a:extLst>
          </p:cNvPr>
          <p:cNvCxnSpPr>
            <a:cxnSpLocks/>
          </p:cNvCxnSpPr>
          <p:nvPr/>
        </p:nvCxnSpPr>
        <p:spPr>
          <a:xfrm>
            <a:off x="3113354" y="3869697"/>
            <a:ext cx="543303" cy="306937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D28373C-0382-409C-9756-50861461CD5D}"/>
              </a:ext>
            </a:extLst>
          </p:cNvPr>
          <p:cNvCxnSpPr>
            <a:cxnSpLocks/>
          </p:cNvCxnSpPr>
          <p:nvPr/>
        </p:nvCxnSpPr>
        <p:spPr>
          <a:xfrm flipH="1">
            <a:off x="3099145" y="3168999"/>
            <a:ext cx="6838" cy="709407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05AA9E3-2271-4B59-BEF3-544E18C5B80E}"/>
              </a:ext>
            </a:extLst>
          </p:cNvPr>
          <p:cNvCxnSpPr>
            <a:stCxn id="40" idx="4"/>
          </p:cNvCxnSpPr>
          <p:nvPr/>
        </p:nvCxnSpPr>
        <p:spPr>
          <a:xfrm>
            <a:off x="2386604" y="2432641"/>
            <a:ext cx="248144" cy="1727771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4C99737-B935-4E1A-B1B7-7096F5FD00BF}"/>
              </a:ext>
            </a:extLst>
          </p:cNvPr>
          <p:cNvCxnSpPr>
            <a:cxnSpLocks/>
          </p:cNvCxnSpPr>
          <p:nvPr/>
        </p:nvCxnSpPr>
        <p:spPr>
          <a:xfrm flipH="1">
            <a:off x="3648244" y="2432639"/>
            <a:ext cx="292902" cy="1727773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05B02C2-5142-4ACE-B30A-86A8374A6B9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641800" y="4160412"/>
            <a:ext cx="1304028" cy="1453279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0819487-8791-45ED-9CB8-EC6C0230373D}"/>
              </a:ext>
            </a:extLst>
          </p:cNvPr>
          <p:cNvCxnSpPr>
            <a:cxnSpLocks/>
            <a:endCxn id="40" idx="2"/>
          </p:cNvCxnSpPr>
          <p:nvPr/>
        </p:nvCxnSpPr>
        <p:spPr>
          <a:xfrm flipH="1">
            <a:off x="2386604" y="4176634"/>
            <a:ext cx="1270054" cy="1437057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68D598C-D908-4997-872F-B41D9A208780}"/>
              </a:ext>
            </a:extLst>
          </p:cNvPr>
          <p:cNvSpPr txBox="1"/>
          <p:nvPr/>
        </p:nvSpPr>
        <p:spPr>
          <a:xfrm>
            <a:off x="2108960" y="19909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q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37A829-C0C6-4C63-8991-93EB709A69E0}"/>
              </a:ext>
            </a:extLst>
          </p:cNvPr>
          <p:cNvSpPr txBox="1"/>
          <p:nvPr/>
        </p:nvSpPr>
        <p:spPr>
          <a:xfrm>
            <a:off x="3944385" y="207794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4154D0A-628B-497C-A597-DB7B5E91E1BB}"/>
              </a:ext>
            </a:extLst>
          </p:cNvPr>
          <p:cNvSpPr txBox="1"/>
          <p:nvPr/>
        </p:nvSpPr>
        <p:spPr>
          <a:xfrm>
            <a:off x="3995133" y="554588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5CBB41-7825-4C8A-B085-895D15486029}"/>
              </a:ext>
            </a:extLst>
          </p:cNvPr>
          <p:cNvSpPr txBox="1"/>
          <p:nvPr/>
        </p:nvSpPr>
        <p:spPr>
          <a:xfrm>
            <a:off x="1900521" y="55039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0316C4-4230-4CEE-A1FA-AC5301763F60}"/>
              </a:ext>
            </a:extLst>
          </p:cNvPr>
          <p:cNvSpPr txBox="1"/>
          <p:nvPr/>
        </p:nvSpPr>
        <p:spPr>
          <a:xfrm>
            <a:off x="1240573" y="378708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F6305D-7DE3-4F38-9576-957B4AC42238}"/>
              </a:ext>
            </a:extLst>
          </p:cNvPr>
          <p:cNvSpPr txBox="1"/>
          <p:nvPr/>
        </p:nvSpPr>
        <p:spPr>
          <a:xfrm>
            <a:off x="2958366" y="276377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B399E8-8B81-4659-ABFC-2E1CB88D9EB5}"/>
              </a:ext>
            </a:extLst>
          </p:cNvPr>
          <p:cNvSpPr txBox="1"/>
          <p:nvPr/>
        </p:nvSpPr>
        <p:spPr>
          <a:xfrm>
            <a:off x="4822578" y="378708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v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2C304E-D30F-469E-8C24-00625AF5CCC4}"/>
              </a:ext>
            </a:extLst>
          </p:cNvPr>
          <p:cNvSpPr txBox="1"/>
          <p:nvPr/>
        </p:nvSpPr>
        <p:spPr>
          <a:xfrm>
            <a:off x="2969669" y="387586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u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2ECCCDF-F25C-4908-A098-99A4D9F6ED50}"/>
              </a:ext>
            </a:extLst>
          </p:cNvPr>
          <p:cNvSpPr txBox="1"/>
          <p:nvPr/>
        </p:nvSpPr>
        <p:spPr>
          <a:xfrm>
            <a:off x="3698103" y="4023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2E17301-2571-402C-A8C0-C024B0E99730}"/>
              </a:ext>
            </a:extLst>
          </p:cNvPr>
          <p:cNvSpPr txBox="1"/>
          <p:nvPr/>
        </p:nvSpPr>
        <p:spPr>
          <a:xfrm>
            <a:off x="2285826" y="402316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24B0B07-FDFF-4A1C-B28A-8C4BC5C3BDB3}"/>
                  </a:ext>
                </a:extLst>
              </p:cNvPr>
              <p:cNvSpPr txBox="1"/>
              <p:nvPr/>
            </p:nvSpPr>
            <p:spPr>
              <a:xfrm>
                <a:off x="2589030" y="5913083"/>
                <a:ext cx="11650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sz="1400" dirty="0"/>
                  <a:t> Original </a:t>
                </a: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24B0B07-FDFF-4A1C-B28A-8C4BC5C3B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30" y="5913083"/>
                <a:ext cx="1165060" cy="307777"/>
              </a:xfrm>
              <a:prstGeom prst="rect">
                <a:avLst/>
              </a:prstGeom>
              <a:blipFill>
                <a:blip r:embed="rId3"/>
                <a:stretch>
                  <a:fillRect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5BC26459-B094-46BD-AD0D-67563E2566FD}"/>
              </a:ext>
            </a:extLst>
          </p:cNvPr>
          <p:cNvSpPr/>
          <p:nvPr/>
        </p:nvSpPr>
        <p:spPr>
          <a:xfrm>
            <a:off x="4540025" y="3838501"/>
            <a:ext cx="347224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AEE9CDD-2D1C-4FD2-B190-977C56380A6D}"/>
              </a:ext>
            </a:extLst>
          </p:cNvPr>
          <p:cNvCxnSpPr>
            <a:cxnSpLocks/>
          </p:cNvCxnSpPr>
          <p:nvPr/>
        </p:nvCxnSpPr>
        <p:spPr>
          <a:xfrm flipH="1" flipV="1">
            <a:off x="4280789" y="4703254"/>
            <a:ext cx="168013" cy="126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C3D5DC9-4A0A-4989-B73F-5B69E173086B}"/>
              </a:ext>
            </a:extLst>
          </p:cNvPr>
          <p:cNvCxnSpPr>
            <a:cxnSpLocks/>
          </p:cNvCxnSpPr>
          <p:nvPr/>
        </p:nvCxnSpPr>
        <p:spPr>
          <a:xfrm>
            <a:off x="8060163" y="2541653"/>
            <a:ext cx="1914116" cy="1322018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16E973E-5A07-4D20-A0BE-D6FCD1503CEA}"/>
              </a:ext>
            </a:extLst>
          </p:cNvPr>
          <p:cNvSpPr txBox="1"/>
          <p:nvPr/>
        </p:nvSpPr>
        <p:spPr>
          <a:xfrm>
            <a:off x="10046521" y="357367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z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6BD644-E5F2-438D-8B60-09A0E10E62BE}"/>
              </a:ext>
            </a:extLst>
          </p:cNvPr>
          <p:cNvSpPr txBox="1"/>
          <p:nvPr/>
        </p:nvSpPr>
        <p:spPr>
          <a:xfrm>
            <a:off x="7917335" y="206330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v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3772B6E-37E9-4238-BE68-20E2053742F7}"/>
              </a:ext>
            </a:extLst>
          </p:cNvPr>
          <p:cNvCxnSpPr>
            <a:cxnSpLocks/>
          </p:cNvCxnSpPr>
          <p:nvPr/>
        </p:nvCxnSpPr>
        <p:spPr>
          <a:xfrm flipV="1">
            <a:off x="3166216" y="5545284"/>
            <a:ext cx="1" cy="1559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6EE93D-3796-4F04-893B-41B94ADDF424}"/>
              </a:ext>
            </a:extLst>
          </p:cNvPr>
          <p:cNvCxnSpPr>
            <a:cxnSpLocks/>
          </p:cNvCxnSpPr>
          <p:nvPr/>
        </p:nvCxnSpPr>
        <p:spPr>
          <a:xfrm flipH="1">
            <a:off x="9262227" y="3884202"/>
            <a:ext cx="727920" cy="168587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D94ABC1-207B-4186-82E1-D49D9579E182}"/>
              </a:ext>
            </a:extLst>
          </p:cNvPr>
          <p:cNvSpPr txBox="1"/>
          <p:nvPr/>
        </p:nvSpPr>
        <p:spPr>
          <a:xfrm>
            <a:off x="9326105" y="54426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y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C7ABC28-D1A9-49AD-BF59-F4DC98AEF221}"/>
              </a:ext>
            </a:extLst>
          </p:cNvPr>
          <p:cNvCxnSpPr>
            <a:cxnSpLocks/>
          </p:cNvCxnSpPr>
          <p:nvPr/>
        </p:nvCxnSpPr>
        <p:spPr>
          <a:xfrm flipH="1">
            <a:off x="1855578" y="4700282"/>
            <a:ext cx="194984" cy="70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108CD0A-08C9-4808-B53D-E9A25E6B0228}"/>
              </a:ext>
            </a:extLst>
          </p:cNvPr>
          <p:cNvCxnSpPr>
            <a:cxnSpLocks/>
          </p:cNvCxnSpPr>
          <p:nvPr/>
        </p:nvCxnSpPr>
        <p:spPr>
          <a:xfrm flipH="1" flipV="1">
            <a:off x="6904105" y="5570072"/>
            <a:ext cx="2321629" cy="1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C0A449A-6EA6-4741-87B4-0F47CA43B49D}"/>
              </a:ext>
            </a:extLst>
          </p:cNvPr>
          <p:cNvSpPr txBox="1"/>
          <p:nvPr/>
        </p:nvSpPr>
        <p:spPr>
          <a:xfrm>
            <a:off x="6592119" y="5601127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t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7C5EAD0-C9EA-46B5-AF70-1426CCCD4ACC}"/>
              </a:ext>
            </a:extLst>
          </p:cNvPr>
          <p:cNvCxnSpPr>
            <a:cxnSpLocks/>
          </p:cNvCxnSpPr>
          <p:nvPr/>
        </p:nvCxnSpPr>
        <p:spPr>
          <a:xfrm flipH="1" flipV="1">
            <a:off x="2168202" y="3620161"/>
            <a:ext cx="168013" cy="126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578E60-8D75-488D-BFB8-C088C7ED4847}"/>
              </a:ext>
            </a:extLst>
          </p:cNvPr>
          <p:cNvCxnSpPr/>
          <p:nvPr/>
        </p:nvCxnSpPr>
        <p:spPr>
          <a:xfrm flipH="1" flipV="1">
            <a:off x="6146046" y="3884202"/>
            <a:ext cx="758059" cy="1682859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960873C-91EB-4E13-A8D8-8BCEB0BF70DE}"/>
              </a:ext>
            </a:extLst>
          </p:cNvPr>
          <p:cNvSpPr txBox="1"/>
          <p:nvPr/>
        </p:nvSpPr>
        <p:spPr>
          <a:xfrm>
            <a:off x="5816951" y="359805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s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839C107-DF13-41E8-91E3-7E70DA833A80}"/>
              </a:ext>
            </a:extLst>
          </p:cNvPr>
          <p:cNvCxnSpPr>
            <a:cxnSpLocks/>
          </p:cNvCxnSpPr>
          <p:nvPr/>
        </p:nvCxnSpPr>
        <p:spPr>
          <a:xfrm flipH="1">
            <a:off x="3969192" y="3595784"/>
            <a:ext cx="113824" cy="102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CB47750-4638-4A17-A7BB-33112305857A}"/>
              </a:ext>
            </a:extLst>
          </p:cNvPr>
          <p:cNvCxnSpPr>
            <a:cxnSpLocks/>
          </p:cNvCxnSpPr>
          <p:nvPr/>
        </p:nvCxnSpPr>
        <p:spPr>
          <a:xfrm flipV="1">
            <a:off x="6146046" y="2538642"/>
            <a:ext cx="1914117" cy="1322018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E3CAE6-721C-4B37-8C65-8042AAC7D35E}"/>
              </a:ext>
            </a:extLst>
          </p:cNvPr>
          <p:cNvCxnSpPr>
            <a:cxnSpLocks/>
          </p:cNvCxnSpPr>
          <p:nvPr/>
        </p:nvCxnSpPr>
        <p:spPr>
          <a:xfrm flipH="1">
            <a:off x="4164218" y="3017531"/>
            <a:ext cx="194984" cy="70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28CB4BE-267B-49F2-BD4E-EFC999AE513D}"/>
              </a:ext>
            </a:extLst>
          </p:cNvPr>
          <p:cNvCxnSpPr/>
          <p:nvPr/>
        </p:nvCxnSpPr>
        <p:spPr>
          <a:xfrm>
            <a:off x="8060163" y="2522883"/>
            <a:ext cx="0" cy="727867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3369599-5C94-4AEA-B3C6-AC8DE631F42E}"/>
              </a:ext>
            </a:extLst>
          </p:cNvPr>
          <p:cNvSpPr txBox="1"/>
          <p:nvPr/>
        </p:nvSpPr>
        <p:spPr>
          <a:xfrm>
            <a:off x="7657405" y="296533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r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BF9D68A-F215-4237-AF30-F0866EFAB182}"/>
              </a:ext>
            </a:extLst>
          </p:cNvPr>
          <p:cNvCxnSpPr>
            <a:cxnSpLocks/>
          </p:cNvCxnSpPr>
          <p:nvPr/>
        </p:nvCxnSpPr>
        <p:spPr>
          <a:xfrm flipH="1">
            <a:off x="9118754" y="3872641"/>
            <a:ext cx="870617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3B286CB-5E5F-48B2-B531-B63B8A12A7FF}"/>
              </a:ext>
            </a:extLst>
          </p:cNvPr>
          <p:cNvSpPr txBox="1"/>
          <p:nvPr/>
        </p:nvSpPr>
        <p:spPr>
          <a:xfrm>
            <a:off x="9056457" y="337402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w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6336F03-4C4F-46E2-9A36-A4BFB2152234}"/>
              </a:ext>
            </a:extLst>
          </p:cNvPr>
          <p:cNvCxnSpPr>
            <a:cxnSpLocks/>
          </p:cNvCxnSpPr>
          <p:nvPr/>
        </p:nvCxnSpPr>
        <p:spPr>
          <a:xfrm flipH="1">
            <a:off x="3293814" y="4894166"/>
            <a:ext cx="113824" cy="102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6E40471-E44C-4047-9BF0-6D10DD58884D}"/>
              </a:ext>
            </a:extLst>
          </p:cNvPr>
          <p:cNvCxnSpPr>
            <a:cxnSpLocks/>
          </p:cNvCxnSpPr>
          <p:nvPr/>
        </p:nvCxnSpPr>
        <p:spPr>
          <a:xfrm flipH="1" flipV="1">
            <a:off x="2831329" y="4991494"/>
            <a:ext cx="168013" cy="126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5F0CA47-E918-4BCC-BDDE-306C7547F7D8}"/>
              </a:ext>
            </a:extLst>
          </p:cNvPr>
          <p:cNvCxnSpPr/>
          <p:nvPr/>
        </p:nvCxnSpPr>
        <p:spPr>
          <a:xfrm flipH="1" flipV="1">
            <a:off x="8772593" y="5056723"/>
            <a:ext cx="453141" cy="510338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2D3B1E6-8F70-4038-B83A-B9797A2EFDAB}"/>
              </a:ext>
            </a:extLst>
          </p:cNvPr>
          <p:cNvSpPr txBox="1"/>
          <p:nvPr/>
        </p:nvSpPr>
        <p:spPr>
          <a:xfrm>
            <a:off x="8877100" y="47594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x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75F727D-6225-4A62-983C-821993D6B216}"/>
              </a:ext>
            </a:extLst>
          </p:cNvPr>
          <p:cNvCxnSpPr>
            <a:cxnSpLocks/>
          </p:cNvCxnSpPr>
          <p:nvPr/>
        </p:nvCxnSpPr>
        <p:spPr>
          <a:xfrm flipH="1" flipV="1">
            <a:off x="1945498" y="3092552"/>
            <a:ext cx="168013" cy="126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32701F4-B633-42D8-8D92-6EC07701E9D8}"/>
              </a:ext>
            </a:extLst>
          </p:cNvPr>
          <p:cNvSpPr txBox="1"/>
          <p:nvPr/>
        </p:nvSpPr>
        <p:spPr>
          <a:xfrm>
            <a:off x="6900661" y="47620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q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80C517B-42E3-4642-84D2-5B039F0CF2CA}"/>
              </a:ext>
            </a:extLst>
          </p:cNvPr>
          <p:cNvCxnSpPr/>
          <p:nvPr/>
        </p:nvCxnSpPr>
        <p:spPr>
          <a:xfrm flipV="1">
            <a:off x="6910948" y="4992336"/>
            <a:ext cx="504361" cy="574725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F816BAA-3982-4416-8CE2-0C371467F3F2}"/>
              </a:ext>
            </a:extLst>
          </p:cNvPr>
          <p:cNvCxnSpPr>
            <a:cxnSpLocks/>
          </p:cNvCxnSpPr>
          <p:nvPr/>
        </p:nvCxnSpPr>
        <p:spPr>
          <a:xfrm flipH="1">
            <a:off x="3012514" y="3487797"/>
            <a:ext cx="21314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320CF0A-3EDF-4489-AEE4-103BA868E8A4}"/>
              </a:ext>
            </a:extLst>
          </p:cNvPr>
          <p:cNvCxnSpPr/>
          <p:nvPr/>
        </p:nvCxnSpPr>
        <p:spPr>
          <a:xfrm flipH="1">
            <a:off x="6146046" y="3874677"/>
            <a:ext cx="870617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BD85B73-8BD1-4DD7-AED5-C85E55BBA80D}"/>
              </a:ext>
            </a:extLst>
          </p:cNvPr>
          <p:cNvSpPr txBox="1"/>
          <p:nvPr/>
        </p:nvSpPr>
        <p:spPr>
          <a:xfrm>
            <a:off x="6731007" y="343966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u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DCA2165-A9E2-42F9-B96B-4151A22C1364}"/>
              </a:ext>
            </a:extLst>
          </p:cNvPr>
          <p:cNvCxnSpPr>
            <a:cxnSpLocks/>
          </p:cNvCxnSpPr>
          <p:nvPr/>
        </p:nvCxnSpPr>
        <p:spPr>
          <a:xfrm flipV="1">
            <a:off x="3099145" y="2356183"/>
            <a:ext cx="1" cy="1559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5167166-E715-4847-A483-004CB8BE0A23}"/>
              </a:ext>
            </a:extLst>
          </p:cNvPr>
          <p:cNvCxnSpPr/>
          <p:nvPr/>
        </p:nvCxnSpPr>
        <p:spPr>
          <a:xfrm flipV="1">
            <a:off x="7415309" y="3249925"/>
            <a:ext cx="644853" cy="17194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E729057-B698-4F4E-BBB1-562754C946E0}"/>
              </a:ext>
            </a:extLst>
          </p:cNvPr>
          <p:cNvCxnSpPr>
            <a:cxnSpLocks/>
          </p:cNvCxnSpPr>
          <p:nvPr/>
        </p:nvCxnSpPr>
        <p:spPr>
          <a:xfrm flipH="1" flipV="1">
            <a:off x="2804896" y="3968955"/>
            <a:ext cx="168013" cy="126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F594138-B04F-4EA6-8AF0-B094AC4849B7}"/>
              </a:ext>
            </a:extLst>
          </p:cNvPr>
          <p:cNvCxnSpPr>
            <a:cxnSpLocks/>
          </p:cNvCxnSpPr>
          <p:nvPr/>
        </p:nvCxnSpPr>
        <p:spPr>
          <a:xfrm flipH="1">
            <a:off x="7016664" y="3874677"/>
            <a:ext cx="2087216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545278-F95D-4345-9EF7-3D5BB740EF75}"/>
              </a:ext>
            </a:extLst>
          </p:cNvPr>
          <p:cNvCxnSpPr>
            <a:cxnSpLocks/>
          </p:cNvCxnSpPr>
          <p:nvPr/>
        </p:nvCxnSpPr>
        <p:spPr>
          <a:xfrm flipH="1">
            <a:off x="3314883" y="3926846"/>
            <a:ext cx="142389" cy="1890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5C6C60F-83AF-424C-BF32-DDCDE8C7317E}"/>
              </a:ext>
            </a:extLst>
          </p:cNvPr>
          <p:cNvCxnSpPr/>
          <p:nvPr/>
        </p:nvCxnSpPr>
        <p:spPr>
          <a:xfrm>
            <a:off x="7016663" y="3877785"/>
            <a:ext cx="1734360" cy="1186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EC4DB6D-065F-4FEF-BE4D-10152DB9393B}"/>
              </a:ext>
            </a:extLst>
          </p:cNvPr>
          <p:cNvCxnSpPr>
            <a:cxnSpLocks/>
          </p:cNvCxnSpPr>
          <p:nvPr/>
        </p:nvCxnSpPr>
        <p:spPr>
          <a:xfrm flipH="1">
            <a:off x="2390841" y="3152180"/>
            <a:ext cx="213685" cy="302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9AB419E-6E1C-44E0-B9F8-E2F318FCC8D7}"/>
              </a:ext>
            </a:extLst>
          </p:cNvPr>
          <p:cNvCxnSpPr/>
          <p:nvPr/>
        </p:nvCxnSpPr>
        <p:spPr>
          <a:xfrm flipV="1">
            <a:off x="7415308" y="3884202"/>
            <a:ext cx="1703446" cy="10921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DF4385C-F675-4A1F-AB54-386BAF0D117E}"/>
              </a:ext>
            </a:extLst>
          </p:cNvPr>
          <p:cNvCxnSpPr>
            <a:cxnSpLocks/>
          </p:cNvCxnSpPr>
          <p:nvPr/>
        </p:nvCxnSpPr>
        <p:spPr>
          <a:xfrm flipH="1" flipV="1">
            <a:off x="3700699" y="3181487"/>
            <a:ext cx="240447" cy="37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8132B7B-2C80-4A73-8B82-EE8E74706F10}"/>
              </a:ext>
            </a:extLst>
          </p:cNvPr>
          <p:cNvCxnSpPr>
            <a:cxnSpLocks/>
          </p:cNvCxnSpPr>
          <p:nvPr/>
        </p:nvCxnSpPr>
        <p:spPr>
          <a:xfrm flipH="1" flipV="1">
            <a:off x="8060162" y="3249925"/>
            <a:ext cx="705735" cy="18145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608F8E6-B402-4F69-8ACD-A1F2ECAE67F7}"/>
                  </a:ext>
                </a:extLst>
              </p:cNvPr>
              <p:cNvSpPr txBox="1"/>
              <p:nvPr/>
            </p:nvSpPr>
            <p:spPr>
              <a:xfrm>
                <a:off x="7481813" y="6042138"/>
                <a:ext cx="12454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sz="1400" dirty="0"/>
                  <a:t> Modificado</a:t>
                </a: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608F8E6-B402-4F69-8ACD-A1F2ECAE6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813" y="6042138"/>
                <a:ext cx="1245469" cy="307777"/>
              </a:xfrm>
              <a:prstGeom prst="rect">
                <a:avLst/>
              </a:prstGeom>
              <a:blipFill>
                <a:blip r:embed="rId4"/>
                <a:stretch>
                  <a:fillRect t="-1961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55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9" grpId="0"/>
      <p:bldP spid="50" grpId="0"/>
      <p:bldP spid="59" grpId="0"/>
      <p:bldP spid="77" grpId="0"/>
      <p:bldP spid="92" grpId="0"/>
      <p:bldP spid="104" grpId="0"/>
      <p:bldP spid="108" grpId="0"/>
      <p:bldP spid="114" grpId="0"/>
      <p:bldP spid="117" grpId="0"/>
      <p:bldP spid="1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E199-762E-454C-8D9E-A4292A12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357" y="221954"/>
            <a:ext cx="9905998" cy="693447"/>
          </a:xfrm>
        </p:spPr>
        <p:txBody>
          <a:bodyPr>
            <a:normAutofit/>
          </a:bodyPr>
          <a:lstStyle/>
          <a:p>
            <a:r>
              <a:rPr lang="es-GT" sz="2400" dirty="0"/>
              <a:t>Ejemplo continuación…</a:t>
            </a:r>
            <a:endParaRPr lang="en-US" sz="24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C3D5DC9-4A0A-4989-B73F-5B69E173086B}"/>
              </a:ext>
            </a:extLst>
          </p:cNvPr>
          <p:cNvCxnSpPr>
            <a:cxnSpLocks/>
          </p:cNvCxnSpPr>
          <p:nvPr/>
        </p:nvCxnSpPr>
        <p:spPr>
          <a:xfrm>
            <a:off x="2783245" y="2106982"/>
            <a:ext cx="1914116" cy="1322018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16E973E-5A07-4D20-A0BE-D6FCD1503CEA}"/>
              </a:ext>
            </a:extLst>
          </p:cNvPr>
          <p:cNvSpPr txBox="1"/>
          <p:nvPr/>
        </p:nvSpPr>
        <p:spPr>
          <a:xfrm>
            <a:off x="4769603" y="313900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z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6BD644-E5F2-438D-8B60-09A0E10E62BE}"/>
              </a:ext>
            </a:extLst>
          </p:cNvPr>
          <p:cNvSpPr txBox="1"/>
          <p:nvPr/>
        </p:nvSpPr>
        <p:spPr>
          <a:xfrm>
            <a:off x="2640417" y="162863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v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6EE93D-3796-4F04-893B-41B94ADDF424}"/>
              </a:ext>
            </a:extLst>
          </p:cNvPr>
          <p:cNvCxnSpPr>
            <a:cxnSpLocks/>
          </p:cNvCxnSpPr>
          <p:nvPr/>
        </p:nvCxnSpPr>
        <p:spPr>
          <a:xfrm flipH="1">
            <a:off x="3985309" y="3449531"/>
            <a:ext cx="727920" cy="168587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D94ABC1-207B-4186-82E1-D49D9579E182}"/>
              </a:ext>
            </a:extLst>
          </p:cNvPr>
          <p:cNvSpPr txBox="1"/>
          <p:nvPr/>
        </p:nvSpPr>
        <p:spPr>
          <a:xfrm>
            <a:off x="4049187" y="50080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108CD0A-08C9-4808-B53D-E9A25E6B0228}"/>
              </a:ext>
            </a:extLst>
          </p:cNvPr>
          <p:cNvCxnSpPr>
            <a:cxnSpLocks/>
          </p:cNvCxnSpPr>
          <p:nvPr/>
        </p:nvCxnSpPr>
        <p:spPr>
          <a:xfrm flipH="1" flipV="1">
            <a:off x="1627187" y="5135401"/>
            <a:ext cx="2321629" cy="1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C0A449A-6EA6-4741-87B4-0F47CA43B49D}"/>
              </a:ext>
            </a:extLst>
          </p:cNvPr>
          <p:cNvSpPr txBox="1"/>
          <p:nvPr/>
        </p:nvSpPr>
        <p:spPr>
          <a:xfrm>
            <a:off x="1315201" y="5166456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t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578E60-8D75-488D-BFB8-C088C7ED4847}"/>
              </a:ext>
            </a:extLst>
          </p:cNvPr>
          <p:cNvCxnSpPr/>
          <p:nvPr/>
        </p:nvCxnSpPr>
        <p:spPr>
          <a:xfrm flipH="1" flipV="1">
            <a:off x="869128" y="3449531"/>
            <a:ext cx="758059" cy="1682859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960873C-91EB-4E13-A8D8-8BCEB0BF70DE}"/>
              </a:ext>
            </a:extLst>
          </p:cNvPr>
          <p:cNvSpPr txBox="1"/>
          <p:nvPr/>
        </p:nvSpPr>
        <p:spPr>
          <a:xfrm>
            <a:off x="540033" y="316338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CB47750-4638-4A17-A7BB-33112305857A}"/>
              </a:ext>
            </a:extLst>
          </p:cNvPr>
          <p:cNvCxnSpPr>
            <a:cxnSpLocks/>
          </p:cNvCxnSpPr>
          <p:nvPr/>
        </p:nvCxnSpPr>
        <p:spPr>
          <a:xfrm flipV="1">
            <a:off x="869128" y="2103971"/>
            <a:ext cx="1914117" cy="1322018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28CB4BE-267B-49F2-BD4E-EFC999AE513D}"/>
              </a:ext>
            </a:extLst>
          </p:cNvPr>
          <p:cNvCxnSpPr/>
          <p:nvPr/>
        </p:nvCxnSpPr>
        <p:spPr>
          <a:xfrm>
            <a:off x="2783245" y="2088212"/>
            <a:ext cx="0" cy="727867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3369599-5C94-4AEA-B3C6-AC8DE631F42E}"/>
              </a:ext>
            </a:extLst>
          </p:cNvPr>
          <p:cNvSpPr txBox="1"/>
          <p:nvPr/>
        </p:nvSpPr>
        <p:spPr>
          <a:xfrm>
            <a:off x="2380487" y="25306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r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BF9D68A-F215-4237-AF30-F0866EFAB182}"/>
              </a:ext>
            </a:extLst>
          </p:cNvPr>
          <p:cNvCxnSpPr>
            <a:cxnSpLocks/>
          </p:cNvCxnSpPr>
          <p:nvPr/>
        </p:nvCxnSpPr>
        <p:spPr>
          <a:xfrm flipH="1">
            <a:off x="3841836" y="3437970"/>
            <a:ext cx="870617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3B286CB-5E5F-48B2-B531-B63B8A12A7FF}"/>
              </a:ext>
            </a:extLst>
          </p:cNvPr>
          <p:cNvSpPr txBox="1"/>
          <p:nvPr/>
        </p:nvSpPr>
        <p:spPr>
          <a:xfrm>
            <a:off x="3779539" y="293935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w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5F0CA47-E918-4BCC-BDDE-306C7547F7D8}"/>
              </a:ext>
            </a:extLst>
          </p:cNvPr>
          <p:cNvCxnSpPr/>
          <p:nvPr/>
        </p:nvCxnSpPr>
        <p:spPr>
          <a:xfrm flipH="1" flipV="1">
            <a:off x="3495675" y="4622052"/>
            <a:ext cx="453141" cy="510338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2D3B1E6-8F70-4038-B83A-B9797A2EFDAB}"/>
              </a:ext>
            </a:extLst>
          </p:cNvPr>
          <p:cNvSpPr txBox="1"/>
          <p:nvPr/>
        </p:nvSpPr>
        <p:spPr>
          <a:xfrm>
            <a:off x="3600182" y="43247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x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2701F4-B633-42D8-8D92-6EC07701E9D8}"/>
              </a:ext>
            </a:extLst>
          </p:cNvPr>
          <p:cNvSpPr txBox="1"/>
          <p:nvPr/>
        </p:nvSpPr>
        <p:spPr>
          <a:xfrm>
            <a:off x="1623743" y="4327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q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80C517B-42E3-4642-84D2-5B039F0CF2CA}"/>
              </a:ext>
            </a:extLst>
          </p:cNvPr>
          <p:cNvCxnSpPr/>
          <p:nvPr/>
        </p:nvCxnSpPr>
        <p:spPr>
          <a:xfrm flipV="1">
            <a:off x="1634030" y="4557665"/>
            <a:ext cx="504361" cy="574725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320CF0A-3EDF-4489-AEE4-103BA868E8A4}"/>
              </a:ext>
            </a:extLst>
          </p:cNvPr>
          <p:cNvCxnSpPr/>
          <p:nvPr/>
        </p:nvCxnSpPr>
        <p:spPr>
          <a:xfrm flipH="1">
            <a:off x="869128" y="3440006"/>
            <a:ext cx="870617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BD85B73-8BD1-4DD7-AED5-C85E55BBA80D}"/>
              </a:ext>
            </a:extLst>
          </p:cNvPr>
          <p:cNvSpPr txBox="1"/>
          <p:nvPr/>
        </p:nvSpPr>
        <p:spPr>
          <a:xfrm>
            <a:off x="1454089" y="30049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u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5167166-E715-4847-A483-004CB8BE0A23}"/>
              </a:ext>
            </a:extLst>
          </p:cNvPr>
          <p:cNvCxnSpPr/>
          <p:nvPr/>
        </p:nvCxnSpPr>
        <p:spPr>
          <a:xfrm flipV="1">
            <a:off x="2138391" y="2815254"/>
            <a:ext cx="644853" cy="17194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F594138-B04F-4EA6-8AF0-B094AC4849B7}"/>
              </a:ext>
            </a:extLst>
          </p:cNvPr>
          <p:cNvCxnSpPr>
            <a:cxnSpLocks/>
          </p:cNvCxnSpPr>
          <p:nvPr/>
        </p:nvCxnSpPr>
        <p:spPr>
          <a:xfrm flipH="1">
            <a:off x="1739746" y="3440006"/>
            <a:ext cx="2087216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5C6C60F-83AF-424C-BF32-DDCDE8C7317E}"/>
              </a:ext>
            </a:extLst>
          </p:cNvPr>
          <p:cNvCxnSpPr/>
          <p:nvPr/>
        </p:nvCxnSpPr>
        <p:spPr>
          <a:xfrm>
            <a:off x="1739745" y="3443114"/>
            <a:ext cx="1734360" cy="1186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9AB419E-6E1C-44E0-B9F8-E2F318FCC8D7}"/>
              </a:ext>
            </a:extLst>
          </p:cNvPr>
          <p:cNvCxnSpPr/>
          <p:nvPr/>
        </p:nvCxnSpPr>
        <p:spPr>
          <a:xfrm flipV="1">
            <a:off x="2138390" y="3449531"/>
            <a:ext cx="1703446" cy="10921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8132B7B-2C80-4A73-8B82-EE8E74706F10}"/>
              </a:ext>
            </a:extLst>
          </p:cNvPr>
          <p:cNvCxnSpPr>
            <a:cxnSpLocks/>
          </p:cNvCxnSpPr>
          <p:nvPr/>
        </p:nvCxnSpPr>
        <p:spPr>
          <a:xfrm flipH="1" flipV="1">
            <a:off x="2783244" y="2815254"/>
            <a:ext cx="705735" cy="18145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E7605ED-4178-4FAA-9B91-A6050B2F0CC8}"/>
              </a:ext>
            </a:extLst>
          </p:cNvPr>
          <p:cNvGrpSpPr/>
          <p:nvPr/>
        </p:nvGrpSpPr>
        <p:grpSpPr>
          <a:xfrm>
            <a:off x="5525002" y="1787088"/>
            <a:ext cx="4276488" cy="3748700"/>
            <a:chOff x="5767261" y="822246"/>
            <a:chExt cx="4445352" cy="462917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B23FCCB-62D0-408D-9771-0BE5F99F32F6}"/>
                </a:ext>
              </a:extLst>
            </p:cNvPr>
            <p:cNvGrpSpPr/>
            <p:nvPr/>
          </p:nvGrpSpPr>
          <p:grpSpPr>
            <a:xfrm>
              <a:off x="6096000" y="1256580"/>
              <a:ext cx="3799934" cy="3988697"/>
              <a:chOff x="6033904" y="1503594"/>
              <a:chExt cx="3799934" cy="3988697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30B278C7-13C1-467A-94B1-BC8E85B3498A}"/>
                  </a:ext>
                </a:extLst>
              </p:cNvPr>
              <p:cNvGrpSpPr/>
              <p:nvPr/>
            </p:nvGrpSpPr>
            <p:grpSpPr>
              <a:xfrm>
                <a:off x="6033904" y="1503594"/>
                <a:ext cx="3799934" cy="3988697"/>
                <a:chOff x="6033904" y="1503594"/>
                <a:chExt cx="3799934" cy="3988697"/>
              </a:xfrm>
            </p:grpSpPr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86FBDF0F-5424-4880-85A4-503997FDCE69}"/>
                    </a:ext>
                  </a:extLst>
                </p:cNvPr>
                <p:cNvSpPr/>
                <p:nvPr/>
              </p:nvSpPr>
              <p:spPr>
                <a:xfrm>
                  <a:off x="7854357" y="1503594"/>
                  <a:ext cx="159027" cy="1669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B3372F64-363F-43AA-AF7C-D5348CC92F51}"/>
                    </a:ext>
                  </a:extLst>
                </p:cNvPr>
                <p:cNvSpPr/>
                <p:nvPr/>
              </p:nvSpPr>
              <p:spPr>
                <a:xfrm>
                  <a:off x="6033904" y="2983861"/>
                  <a:ext cx="159027" cy="1669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7167281A-5B2D-4256-A3A3-4004EF39AA72}"/>
                    </a:ext>
                  </a:extLst>
                </p:cNvPr>
                <p:cNvSpPr/>
                <p:nvPr/>
              </p:nvSpPr>
              <p:spPr>
                <a:xfrm>
                  <a:off x="9674811" y="2983861"/>
                  <a:ext cx="159027" cy="1669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A3F49231-7CBC-491C-A4D8-2AA516A3E843}"/>
                    </a:ext>
                  </a:extLst>
                </p:cNvPr>
                <p:cNvSpPr/>
                <p:nvPr/>
              </p:nvSpPr>
              <p:spPr>
                <a:xfrm>
                  <a:off x="8955991" y="5325313"/>
                  <a:ext cx="159027" cy="1669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6456508C-956D-4D67-B25A-F898C07C244F}"/>
                    </a:ext>
                  </a:extLst>
                </p:cNvPr>
                <p:cNvSpPr/>
                <p:nvPr/>
              </p:nvSpPr>
              <p:spPr>
                <a:xfrm>
                  <a:off x="6726597" y="5325313"/>
                  <a:ext cx="159027" cy="1669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9FEF79A0-FFC3-4979-B769-CF4BBEBA5171}"/>
                    </a:ext>
                  </a:extLst>
                </p:cNvPr>
                <p:cNvSpPr/>
                <p:nvPr/>
              </p:nvSpPr>
              <p:spPr>
                <a:xfrm>
                  <a:off x="6819174" y="2966443"/>
                  <a:ext cx="159027" cy="1669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7B048BE6-3DA2-470D-B8DC-FA5C6F26B263}"/>
                    </a:ext>
                  </a:extLst>
                </p:cNvPr>
                <p:cNvSpPr/>
                <p:nvPr/>
              </p:nvSpPr>
              <p:spPr>
                <a:xfrm>
                  <a:off x="7856630" y="2261240"/>
                  <a:ext cx="159027" cy="1669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99A451A6-83BB-4C47-A78A-6CF01C71048F}"/>
                    </a:ext>
                  </a:extLst>
                </p:cNvPr>
                <p:cNvSpPr/>
                <p:nvPr/>
              </p:nvSpPr>
              <p:spPr>
                <a:xfrm>
                  <a:off x="8834156" y="2968377"/>
                  <a:ext cx="159027" cy="1669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F83C944B-063C-4292-A4B9-FFB7F84621C1}"/>
                    </a:ext>
                  </a:extLst>
                </p:cNvPr>
                <p:cNvSpPr/>
                <p:nvPr/>
              </p:nvSpPr>
              <p:spPr>
                <a:xfrm>
                  <a:off x="7244395" y="4899937"/>
                  <a:ext cx="159027" cy="1669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6BFC4156-ECAF-48E1-A35F-B6E24C71E60D}"/>
                    </a:ext>
                  </a:extLst>
                </p:cNvPr>
                <p:cNvSpPr/>
                <p:nvPr/>
              </p:nvSpPr>
              <p:spPr>
                <a:xfrm>
                  <a:off x="8508069" y="4841647"/>
                  <a:ext cx="159027" cy="1669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2B0C254-B6EB-444F-AA0C-56A96681CE85}"/>
                  </a:ext>
                </a:extLst>
              </p:cNvPr>
              <p:cNvGrpSpPr/>
              <p:nvPr/>
            </p:nvGrpSpPr>
            <p:grpSpPr>
              <a:xfrm>
                <a:off x="6095999" y="1567543"/>
                <a:ext cx="3675744" cy="3860799"/>
                <a:chOff x="6095999" y="1567543"/>
                <a:chExt cx="3675744" cy="3860799"/>
              </a:xfrm>
            </p:grpSpPr>
            <p:sp>
              <p:nvSpPr>
                <p:cNvPr id="101" name="Pentagon 100">
                  <a:extLst>
                    <a:ext uri="{FF2B5EF4-FFF2-40B4-BE49-F238E27FC236}">
                      <a16:creationId xmlns:a16="http://schemas.microsoft.com/office/drawing/2014/main" id="{62E63589-1474-4125-BD58-24DB245E266E}"/>
                    </a:ext>
                  </a:extLst>
                </p:cNvPr>
                <p:cNvSpPr/>
                <p:nvPr/>
              </p:nvSpPr>
              <p:spPr>
                <a:xfrm>
                  <a:off x="6096000" y="1567543"/>
                  <a:ext cx="3675743" cy="3860799"/>
                </a:xfrm>
                <a:prstGeom prst="pentagon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 dirty="0"/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BE53E8F6-FFDF-4729-9662-31AE689D58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2738" y="1587083"/>
                  <a:ext cx="0" cy="73810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23F07DF-5F58-48A0-9C08-1AF23C363A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999" y="3051866"/>
                  <a:ext cx="78962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54FA44EB-05A3-4035-B4D6-7AD3D78266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5991" y="3051866"/>
                  <a:ext cx="78962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57C343DA-AB00-4EFF-B335-5081E22B9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6110" y="4963886"/>
                  <a:ext cx="517799" cy="44491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0B908103-5959-4280-B165-A5EBF9CDB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87873" y="4963886"/>
                  <a:ext cx="405310" cy="436208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4DD3CDF7-7B16-4A11-8931-800B9FB2CC60}"/>
                    </a:ext>
                  </a:extLst>
                </p:cNvPr>
                <p:cNvCxnSpPr>
                  <a:cxnSpLocks/>
                  <a:stCxn id="136" idx="5"/>
                  <a:endCxn id="144" idx="1"/>
                </p:cNvCxnSpPr>
                <p:nvPr/>
              </p:nvCxnSpPr>
              <p:spPr>
                <a:xfrm>
                  <a:off x="6954912" y="3108968"/>
                  <a:ext cx="1576446" cy="1757132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3B477AC8-574C-4883-9C40-012F2815924C}"/>
                    </a:ext>
                  </a:extLst>
                </p:cNvPr>
                <p:cNvCxnSpPr>
                  <a:cxnSpLocks/>
                  <a:stCxn id="137" idx="4"/>
                  <a:endCxn id="144" idx="0"/>
                </p:cNvCxnSpPr>
                <p:nvPr/>
              </p:nvCxnSpPr>
              <p:spPr>
                <a:xfrm>
                  <a:off x="7936144" y="2428218"/>
                  <a:ext cx="651439" cy="2413429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91EFA7CB-EE0B-4A15-9E55-6FF7C4BBD669}"/>
                    </a:ext>
                  </a:extLst>
                </p:cNvPr>
                <p:cNvCxnSpPr>
                  <a:cxnSpLocks/>
                  <a:stCxn id="137" idx="4"/>
                  <a:endCxn id="141" idx="0"/>
                </p:cNvCxnSpPr>
                <p:nvPr/>
              </p:nvCxnSpPr>
              <p:spPr>
                <a:xfrm flipH="1">
                  <a:off x="7323909" y="2428218"/>
                  <a:ext cx="612235" cy="2471719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5CFA5439-15AA-4E96-A28F-3E0C532FC008}"/>
                    </a:ext>
                  </a:extLst>
                </p:cNvPr>
                <p:cNvCxnSpPr>
                  <a:cxnSpLocks/>
                  <a:stCxn id="136" idx="6"/>
                  <a:endCxn id="140" idx="2"/>
                </p:cNvCxnSpPr>
                <p:nvPr/>
              </p:nvCxnSpPr>
              <p:spPr>
                <a:xfrm>
                  <a:off x="6978201" y="3049932"/>
                  <a:ext cx="1855955" cy="193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C621EF80-B082-48A2-8AE1-AE6A9FF00A3F}"/>
                    </a:ext>
                  </a:extLst>
                </p:cNvPr>
                <p:cNvCxnSpPr>
                  <a:cxnSpLocks/>
                  <a:stCxn id="140" idx="3"/>
                  <a:endCxn id="141" idx="7"/>
                </p:cNvCxnSpPr>
                <p:nvPr/>
              </p:nvCxnSpPr>
              <p:spPr>
                <a:xfrm flipH="1">
                  <a:off x="7380133" y="3110902"/>
                  <a:ext cx="1477312" cy="1813488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507ADE5-01A6-4AB6-A395-BE8ED57FBA0A}"/>
                </a:ext>
              </a:extLst>
            </p:cNvPr>
            <p:cNvSpPr txBox="1"/>
            <p:nvPr/>
          </p:nvSpPr>
          <p:spPr>
            <a:xfrm>
              <a:off x="7852209" y="82224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930163A-858D-48CF-8ED8-2B28DB0EBBC3}"/>
                </a:ext>
              </a:extLst>
            </p:cNvPr>
            <p:cNvSpPr txBox="1"/>
            <p:nvPr/>
          </p:nvSpPr>
          <p:spPr>
            <a:xfrm>
              <a:off x="9906119" y="243358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21E524E-0955-4460-A567-1546D6B22E76}"/>
                </a:ext>
              </a:extLst>
            </p:cNvPr>
            <p:cNvSpPr txBox="1"/>
            <p:nvPr/>
          </p:nvSpPr>
          <p:spPr>
            <a:xfrm>
              <a:off x="9303125" y="504614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1949035-A40A-47F8-B463-5915B3D131F4}"/>
                </a:ext>
              </a:extLst>
            </p:cNvPr>
            <p:cNvSpPr txBox="1"/>
            <p:nvPr/>
          </p:nvSpPr>
          <p:spPr>
            <a:xfrm>
              <a:off x="6382320" y="508208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0F25AFC-948A-466B-824E-56023DDBB30A}"/>
                </a:ext>
              </a:extLst>
            </p:cNvPr>
            <p:cNvSpPr txBox="1"/>
            <p:nvPr/>
          </p:nvSpPr>
          <p:spPr>
            <a:xfrm>
              <a:off x="5767261" y="24335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88CC1A0-EFC6-4D7F-9554-8A4E803B342A}"/>
                </a:ext>
              </a:extLst>
            </p:cNvPr>
            <p:cNvSpPr txBox="1"/>
            <p:nvPr/>
          </p:nvSpPr>
          <p:spPr>
            <a:xfrm>
              <a:off x="8153861" y="189305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94B9885-F720-4B93-8D83-8CD446F1AD1D}"/>
                </a:ext>
              </a:extLst>
            </p:cNvPr>
            <p:cNvSpPr txBox="1"/>
            <p:nvPr/>
          </p:nvSpPr>
          <p:spPr>
            <a:xfrm>
              <a:off x="9100237" y="2861954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g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2696556-6235-4E70-9452-675CDF912BED}"/>
                </a:ext>
              </a:extLst>
            </p:cNvPr>
            <p:cNvSpPr txBox="1"/>
            <p:nvPr/>
          </p:nvSpPr>
          <p:spPr>
            <a:xfrm>
              <a:off x="8700867" y="41946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h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EE8FBA6-749A-491C-930C-0B2EDCAEFBA9}"/>
                </a:ext>
              </a:extLst>
            </p:cNvPr>
            <p:cNvSpPr txBox="1"/>
            <p:nvPr/>
          </p:nvSpPr>
          <p:spPr>
            <a:xfrm>
              <a:off x="7020055" y="4182164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i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AD2F55E-7529-48A9-A2C1-A90B20D2B4C3}"/>
                </a:ext>
              </a:extLst>
            </p:cNvPr>
            <p:cNvSpPr txBox="1"/>
            <p:nvPr/>
          </p:nvSpPr>
          <p:spPr>
            <a:xfrm>
              <a:off x="6746627" y="287850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j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3ED839-DEB5-41FE-BC86-9637084DCB22}"/>
                  </a:ext>
                </a:extLst>
              </p:cNvPr>
              <p:cNvSpPr txBox="1"/>
              <p:nvPr/>
            </p:nvSpPr>
            <p:spPr>
              <a:xfrm>
                <a:off x="2303338" y="5636680"/>
                <a:ext cx="12454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sz="1400" dirty="0"/>
                  <a:t> Modificado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3ED839-DEB5-41FE-BC86-9637084DC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338" y="5636680"/>
                <a:ext cx="1245469" cy="307777"/>
              </a:xfrm>
              <a:prstGeom prst="rect">
                <a:avLst/>
              </a:prstGeom>
              <a:blipFill>
                <a:blip r:embed="rId2"/>
                <a:stretch>
                  <a:fillRect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0F10EE4-A19E-4A18-BB4A-56CAF0C854B2}"/>
              </a:ext>
            </a:extLst>
          </p:cNvPr>
          <p:cNvSpPr txBox="1"/>
          <p:nvPr/>
        </p:nvSpPr>
        <p:spPr>
          <a:xfrm>
            <a:off x="7037306" y="6191849"/>
            <a:ext cx="1493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/>
              <a:t>Grafo de Petersen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DAE047-0EE9-49C5-9BF8-2C64A7509950}"/>
                  </a:ext>
                </a:extLst>
              </p:cNvPr>
              <p:cNvSpPr txBox="1"/>
              <p:nvPr/>
            </p:nvSpPr>
            <p:spPr>
              <a:xfrm>
                <a:off x="7266499" y="5874978"/>
                <a:ext cx="866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GT" sz="1400" dirty="0"/>
                  <a:t>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GT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DAE047-0EE9-49C5-9BF8-2C64A7509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499" y="5874978"/>
                <a:ext cx="866006" cy="307777"/>
              </a:xfrm>
              <a:prstGeom prst="rect">
                <a:avLst/>
              </a:prstGeom>
              <a:blipFill>
                <a:blip r:embed="rId3"/>
                <a:stretch>
                  <a:fillRect l="-2113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8F6488-502E-4E62-99AC-2D1F6ADA8A5D}"/>
                  </a:ext>
                </a:extLst>
              </p:cNvPr>
              <p:cNvSpPr txBox="1"/>
              <p:nvPr/>
            </p:nvSpPr>
            <p:spPr>
              <a:xfrm>
                <a:off x="1360347" y="884800"/>
                <a:ext cx="88291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sz="2000" dirty="0"/>
                  <a:t>Comparando 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sz="2000" dirty="0"/>
                  <a:t> modificado con 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GT" sz="2000" dirty="0"/>
                  <a:t> para obtener la función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sz="20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8F6488-502E-4E62-99AC-2D1F6ADA8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347" y="884800"/>
                <a:ext cx="8829111" cy="400110"/>
              </a:xfrm>
              <a:prstGeom prst="rect">
                <a:avLst/>
              </a:prstGeom>
              <a:blipFill>
                <a:blip r:embed="rId4"/>
                <a:stretch>
                  <a:fillRect l="-69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E78BB3-E431-47C2-BD40-349029B83052}"/>
                  </a:ext>
                </a:extLst>
              </p:cNvPr>
              <p:cNvSpPr txBox="1"/>
              <p:nvPr/>
            </p:nvSpPr>
            <p:spPr>
              <a:xfrm>
                <a:off x="10167877" y="2138811"/>
                <a:ext cx="1572345" cy="313932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i="1" dirty="0">
                    <a:latin typeface="Cambria Math" panose="02040503050406030204" pitchFamily="18" charset="0"/>
                  </a:rPr>
                  <a:t>Función </a:t>
                </a:r>
                <a:r>
                  <a:rPr lang="es-GT" dirty="0"/>
                  <a:t> </a:t>
                </a:r>
                <a14:m>
                  <m:oMath xmlns:m="http://schemas.openxmlformats.org/officeDocument/2006/math">
                    <m:r>
                      <a:rPr lang="es-GT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s-G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G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E78BB3-E431-47C2-BD40-349029B83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877" y="2138811"/>
                <a:ext cx="1572345" cy="3139321"/>
              </a:xfrm>
              <a:prstGeom prst="rect">
                <a:avLst/>
              </a:prstGeom>
              <a:blipFill>
                <a:blip r:embed="rId5"/>
                <a:stretch>
                  <a:fillRect t="-1161" b="-38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274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83</TotalTime>
  <Words>198</Words>
  <Application>Microsoft Office PowerPoint</Application>
  <PresentationFormat>Widescreen</PresentationFormat>
  <Paragraphs>87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Cambria Math</vt:lpstr>
      <vt:lpstr>Tw Cen MT</vt:lpstr>
      <vt:lpstr>Circuit</vt:lpstr>
      <vt:lpstr>Grafos isomorfos ejemplo</vt:lpstr>
      <vt:lpstr>Ejemplo</vt:lpstr>
      <vt:lpstr>Ejemplo continuación…</vt:lpstr>
      <vt:lpstr>Ejemplo continuación…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 isomorfos</dc:title>
  <dc:creator>Mario Gustavo Lopez Hernandez</dc:creator>
  <cp:lastModifiedBy>Mario Gustavo Lopez Hernandez</cp:lastModifiedBy>
  <cp:revision>20</cp:revision>
  <dcterms:created xsi:type="dcterms:W3CDTF">2020-09-21T21:47:31Z</dcterms:created>
  <dcterms:modified xsi:type="dcterms:W3CDTF">2020-09-26T00:33:29Z</dcterms:modified>
</cp:coreProperties>
</file>