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67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19" autoAdjust="0"/>
  </p:normalViewPr>
  <p:slideViewPr>
    <p:cSldViewPr snapToGrid="0">
      <p:cViewPr>
        <p:scale>
          <a:sx n="110" d="100"/>
          <a:sy n="110" d="100"/>
        </p:scale>
        <p:origin x="-1548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5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5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57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56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s-GT" sz="4400">
                <a:solidFill>
                  <a:schemeClr val="tx1"/>
                </a:solidFill>
              </a:rPr>
              <a:t>Grafos planos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GT" sz="1600" dirty="0"/>
              <a:t>ING. Mario López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67E3-7798-4063-A9DB-EBF675D8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Grafos planos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4265F8-361F-4815-8516-CDA1E6DE69C1}"/>
                  </a:ext>
                </a:extLst>
              </p:cNvPr>
              <p:cNvSpPr txBox="1"/>
              <p:nvPr/>
            </p:nvSpPr>
            <p:spPr>
              <a:xfrm>
                <a:off x="1097279" y="2067342"/>
                <a:ext cx="74051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Un grafo o multigrafo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dirty="0"/>
                  <a:t> es plano si es posible dibujar a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dirty="0"/>
                  <a:t>, en el plano, de modo que sus aristas se intersequen únicamente en los vértices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dirty="0"/>
                  <a:t>.</a:t>
                </a:r>
              </a:p>
              <a:p>
                <a:endParaRPr lang="es-GT" dirty="0"/>
              </a:p>
              <a:p>
                <a:r>
                  <a:rPr lang="es-GT" dirty="0"/>
                  <a:t>Nota: A este dibujo se llama inmersión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dirty="0"/>
                  <a:t> en el plano.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4265F8-361F-4815-8516-CDA1E6DE6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067342"/>
                <a:ext cx="7405165" cy="1200329"/>
              </a:xfrm>
              <a:prstGeom prst="rect">
                <a:avLst/>
              </a:prstGeom>
              <a:blipFill>
                <a:blip r:embed="rId2"/>
                <a:stretch>
                  <a:fillRect l="-65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8B4241-4E69-4E05-A296-11C89FB8DCC3}"/>
              </a:ext>
            </a:extLst>
          </p:cNvPr>
          <p:cNvSpPr txBox="1"/>
          <p:nvPr/>
        </p:nvSpPr>
        <p:spPr>
          <a:xfrm>
            <a:off x="1097278" y="3460015"/>
            <a:ext cx="74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EJEMPLOS DE GRAFOS PLANOS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339E79-31D2-449B-BFC0-1A0FC65E3F29}"/>
              </a:ext>
            </a:extLst>
          </p:cNvPr>
          <p:cNvSpPr/>
          <p:nvPr/>
        </p:nvSpPr>
        <p:spPr>
          <a:xfrm>
            <a:off x="1971110" y="481972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906824-E894-453A-B439-23C3A0A07228}"/>
              </a:ext>
            </a:extLst>
          </p:cNvPr>
          <p:cNvSpPr/>
          <p:nvPr/>
        </p:nvSpPr>
        <p:spPr>
          <a:xfrm>
            <a:off x="3113967" y="448594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A10B8BF-53B7-4A85-8FCA-7673189A17E1}"/>
              </a:ext>
            </a:extLst>
          </p:cNvPr>
          <p:cNvSpPr/>
          <p:nvPr/>
        </p:nvSpPr>
        <p:spPr>
          <a:xfrm>
            <a:off x="3598936" y="520447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E4AE3E-A50C-4FBF-9E04-B1EB4478C2A8}"/>
              </a:ext>
            </a:extLst>
          </p:cNvPr>
          <p:cNvSpPr txBox="1"/>
          <p:nvPr/>
        </p:nvSpPr>
        <p:spPr>
          <a:xfrm>
            <a:off x="1842348" y="445039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DD95DF-B819-4E80-96C7-2B32A12638FB}"/>
              </a:ext>
            </a:extLst>
          </p:cNvPr>
          <p:cNvSpPr txBox="1"/>
          <p:nvPr/>
        </p:nvSpPr>
        <p:spPr>
          <a:xfrm>
            <a:off x="3465821" y="5469038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999F68-FB96-42B9-95F5-D92A2ABECDC9}"/>
              </a:ext>
            </a:extLst>
          </p:cNvPr>
          <p:cNvSpPr txBox="1"/>
          <p:nvPr/>
        </p:nvSpPr>
        <p:spPr>
          <a:xfrm>
            <a:off x="3008583" y="4016303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A52529-0DA4-4E5A-85D5-B4D0768D9DE4}"/>
              </a:ext>
            </a:extLst>
          </p:cNvPr>
          <p:cNvSpPr/>
          <p:nvPr/>
        </p:nvSpPr>
        <p:spPr>
          <a:xfrm>
            <a:off x="5995159" y="427791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F5CA714-F52E-466B-952D-16DDFAF34B3A}"/>
              </a:ext>
            </a:extLst>
          </p:cNvPr>
          <p:cNvSpPr/>
          <p:nvPr/>
        </p:nvSpPr>
        <p:spPr>
          <a:xfrm>
            <a:off x="6624320" y="516694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CEBF442-9DA8-424C-88AA-8BB317C6DA30}"/>
              </a:ext>
            </a:extLst>
          </p:cNvPr>
          <p:cNvSpPr/>
          <p:nvPr/>
        </p:nvSpPr>
        <p:spPr>
          <a:xfrm>
            <a:off x="5494009" y="516940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117C271-F7E6-4944-894D-FD64E032D14B}"/>
              </a:ext>
            </a:extLst>
          </p:cNvPr>
          <p:cNvSpPr/>
          <p:nvPr/>
        </p:nvSpPr>
        <p:spPr>
          <a:xfrm>
            <a:off x="9600151" y="516694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E4C188-D473-40B3-92F6-3BD198BF10D6}"/>
              </a:ext>
            </a:extLst>
          </p:cNvPr>
          <p:cNvSpPr txBox="1"/>
          <p:nvPr/>
        </p:nvSpPr>
        <p:spPr>
          <a:xfrm>
            <a:off x="5866397" y="3908579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35CB0C-27CA-41ED-AFCB-7D9D3D6BDB77}"/>
              </a:ext>
            </a:extLst>
          </p:cNvPr>
          <p:cNvSpPr txBox="1"/>
          <p:nvPr/>
        </p:nvSpPr>
        <p:spPr>
          <a:xfrm>
            <a:off x="5360894" y="5433971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D6D72F-99B2-404C-9159-CFE7FE946185}"/>
              </a:ext>
            </a:extLst>
          </p:cNvPr>
          <p:cNvSpPr txBox="1"/>
          <p:nvPr/>
        </p:nvSpPr>
        <p:spPr>
          <a:xfrm>
            <a:off x="9495692" y="5312911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846B1C7-E186-43A5-8CC6-612A57780BB7}"/>
              </a:ext>
            </a:extLst>
          </p:cNvPr>
          <p:cNvSpPr/>
          <p:nvPr/>
        </p:nvSpPr>
        <p:spPr>
          <a:xfrm>
            <a:off x="9600151" y="427617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203E01-4C9C-4C31-A158-10D68EB1F39E}"/>
              </a:ext>
            </a:extLst>
          </p:cNvPr>
          <p:cNvSpPr txBox="1"/>
          <p:nvPr/>
        </p:nvSpPr>
        <p:spPr>
          <a:xfrm>
            <a:off x="9511386" y="3906839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22934C-EECA-476C-A08B-FF1258C61608}"/>
              </a:ext>
            </a:extLst>
          </p:cNvPr>
          <p:cNvSpPr txBox="1"/>
          <p:nvPr/>
        </p:nvSpPr>
        <p:spPr>
          <a:xfrm>
            <a:off x="6587887" y="5469038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009AEBF-47E1-4A0A-89C3-3D019C119777}"/>
              </a:ext>
            </a:extLst>
          </p:cNvPr>
          <p:cNvCxnSpPr>
            <a:cxnSpLocks/>
          </p:cNvCxnSpPr>
          <p:nvPr/>
        </p:nvCxnSpPr>
        <p:spPr>
          <a:xfrm>
            <a:off x="2606572" y="4016303"/>
            <a:ext cx="0" cy="1785010"/>
          </a:xfrm>
          <a:prstGeom prst="line">
            <a:avLst/>
          </a:prstGeom>
          <a:ln w="60325" cap="sq" cmpd="tri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84E3162-A711-4183-A6C7-2664D7296992}"/>
                  </a:ext>
                </a:extLst>
              </p:cNvPr>
              <p:cNvSpPr txBox="1"/>
              <p:nvPr/>
            </p:nvSpPr>
            <p:spPr>
              <a:xfrm>
                <a:off x="1842348" y="5838370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84E3162-A711-4183-A6C7-2664D7296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48" y="5838370"/>
                <a:ext cx="355563" cy="307777"/>
              </a:xfrm>
              <a:prstGeom prst="rect">
                <a:avLst/>
              </a:prstGeom>
              <a:blipFill>
                <a:blip r:embed="rId3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EE8940-42E0-44DA-91F6-A3FF8C67EC64}"/>
              </a:ext>
            </a:extLst>
          </p:cNvPr>
          <p:cNvCxnSpPr>
            <a:cxnSpLocks/>
          </p:cNvCxnSpPr>
          <p:nvPr/>
        </p:nvCxnSpPr>
        <p:spPr>
          <a:xfrm>
            <a:off x="4656011" y="4023757"/>
            <a:ext cx="0" cy="1785010"/>
          </a:xfrm>
          <a:prstGeom prst="line">
            <a:avLst/>
          </a:prstGeom>
          <a:ln w="60325" cap="sq" cmpd="tri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4F63C27-491E-454D-BA17-848C41763B6F}"/>
              </a:ext>
            </a:extLst>
          </p:cNvPr>
          <p:cNvCxnSpPr>
            <a:cxnSpLocks/>
          </p:cNvCxnSpPr>
          <p:nvPr/>
        </p:nvCxnSpPr>
        <p:spPr>
          <a:xfrm>
            <a:off x="7444643" y="4053360"/>
            <a:ext cx="0" cy="1785010"/>
          </a:xfrm>
          <a:prstGeom prst="line">
            <a:avLst/>
          </a:prstGeom>
          <a:ln w="60325" cap="sq" cmpd="tri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B6640DA-9A12-42AD-A206-9BB3D2D22369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3215770" y="4599063"/>
            <a:ext cx="400633" cy="61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91825F9-AA7F-4233-B80A-4DD3FB4FF525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5595812" y="4409954"/>
            <a:ext cx="439441" cy="77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98B8AF-6D04-4706-B918-5ECFE04F34D3}"/>
              </a:ext>
            </a:extLst>
          </p:cNvPr>
          <p:cNvCxnSpPr>
            <a:stCxn id="87" idx="5"/>
            <a:endCxn id="88" idx="1"/>
          </p:cNvCxnSpPr>
          <p:nvPr/>
        </p:nvCxnSpPr>
        <p:spPr>
          <a:xfrm>
            <a:off x="6096962" y="4391026"/>
            <a:ext cx="544825" cy="79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7FD9878-8338-480B-A281-A3CCA796354A}"/>
              </a:ext>
            </a:extLst>
          </p:cNvPr>
          <p:cNvCxnSpPr>
            <a:endCxn id="88" idx="2"/>
          </p:cNvCxnSpPr>
          <p:nvPr/>
        </p:nvCxnSpPr>
        <p:spPr>
          <a:xfrm>
            <a:off x="5623296" y="5233201"/>
            <a:ext cx="1001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6AE2426-9390-4F79-BD52-B82C99C38477}"/>
              </a:ext>
            </a:extLst>
          </p:cNvPr>
          <p:cNvSpPr/>
          <p:nvPr/>
        </p:nvSpPr>
        <p:spPr>
          <a:xfrm>
            <a:off x="8729618" y="427617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8643152-41D7-4D35-9D14-C8AD4F9C898A}"/>
              </a:ext>
            </a:extLst>
          </p:cNvPr>
          <p:cNvSpPr/>
          <p:nvPr/>
        </p:nvSpPr>
        <p:spPr>
          <a:xfrm>
            <a:off x="8720719" y="515685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00A6C6-5E1B-41AE-AFE2-5B19E30DED01}"/>
              </a:ext>
            </a:extLst>
          </p:cNvPr>
          <p:cNvSpPr txBox="1"/>
          <p:nvPr/>
        </p:nvSpPr>
        <p:spPr>
          <a:xfrm>
            <a:off x="8600856" y="3906839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D31E96-1C26-4B0A-8913-CDB0B2174E82}"/>
              </a:ext>
            </a:extLst>
          </p:cNvPr>
          <p:cNvSpPr txBox="1"/>
          <p:nvPr/>
        </p:nvSpPr>
        <p:spPr>
          <a:xfrm>
            <a:off x="8608771" y="5330351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7664E0B-ED0A-41D2-9442-7473568D0D60}"/>
              </a:ext>
            </a:extLst>
          </p:cNvPr>
          <p:cNvCxnSpPr>
            <a:stCxn id="105" idx="4"/>
            <a:endCxn id="106" idx="0"/>
          </p:cNvCxnSpPr>
          <p:nvPr/>
        </p:nvCxnSpPr>
        <p:spPr>
          <a:xfrm flipH="1">
            <a:off x="8780354" y="4408693"/>
            <a:ext cx="8899" cy="74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CB5DA3F-CF5E-43CA-9DDD-4A35CB191323}"/>
              </a:ext>
            </a:extLst>
          </p:cNvPr>
          <p:cNvCxnSpPr>
            <a:stCxn id="105" idx="6"/>
            <a:endCxn id="94" idx="2"/>
          </p:cNvCxnSpPr>
          <p:nvPr/>
        </p:nvCxnSpPr>
        <p:spPr>
          <a:xfrm>
            <a:off x="8848888" y="4342432"/>
            <a:ext cx="751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7016779-973B-4A7A-B5DD-82ED533D7198}"/>
              </a:ext>
            </a:extLst>
          </p:cNvPr>
          <p:cNvCxnSpPr>
            <a:stCxn id="105" idx="5"/>
            <a:endCxn id="90" idx="1"/>
          </p:cNvCxnSpPr>
          <p:nvPr/>
        </p:nvCxnSpPr>
        <p:spPr>
          <a:xfrm>
            <a:off x="8831421" y="4389286"/>
            <a:ext cx="786197" cy="79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7F605A-66CF-4893-9D55-7C5AB744365E}"/>
              </a:ext>
            </a:extLst>
          </p:cNvPr>
          <p:cNvCxnSpPr>
            <a:stCxn id="94" idx="4"/>
            <a:endCxn id="90" idx="0"/>
          </p:cNvCxnSpPr>
          <p:nvPr/>
        </p:nvCxnSpPr>
        <p:spPr>
          <a:xfrm>
            <a:off x="9659786" y="4408693"/>
            <a:ext cx="0" cy="75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ED5A96-96EC-4AC1-8D28-94BE079A0FEE}"/>
              </a:ext>
            </a:extLst>
          </p:cNvPr>
          <p:cNvCxnSpPr>
            <a:cxnSpLocks/>
          </p:cNvCxnSpPr>
          <p:nvPr/>
        </p:nvCxnSpPr>
        <p:spPr>
          <a:xfrm flipH="1" flipV="1">
            <a:off x="8848722" y="5233200"/>
            <a:ext cx="751429" cy="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50BEA5B-69D2-4A2B-8C16-0695BF29C8CD}"/>
              </a:ext>
            </a:extLst>
          </p:cNvPr>
          <p:cNvSpPr/>
          <p:nvPr/>
        </p:nvSpPr>
        <p:spPr>
          <a:xfrm>
            <a:off x="8797503" y="4336262"/>
            <a:ext cx="1467433" cy="1523674"/>
          </a:xfrm>
          <a:custGeom>
            <a:avLst/>
            <a:gdLst>
              <a:gd name="connsiteX0" fmla="*/ 876300 w 1467433"/>
              <a:gd name="connsiteY0" fmla="*/ 0 h 1523674"/>
              <a:gd name="connsiteX1" fmla="*/ 1433513 w 1467433"/>
              <a:gd name="connsiteY1" fmla="*/ 1500187 h 1523674"/>
              <a:gd name="connsiteX2" fmla="*/ 0 w 1467433"/>
              <a:gd name="connsiteY2" fmla="*/ 904875 h 152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433" h="1523674">
                <a:moveTo>
                  <a:pt x="876300" y="0"/>
                </a:moveTo>
                <a:cubicBezTo>
                  <a:pt x="1227931" y="674687"/>
                  <a:pt x="1579563" y="1349375"/>
                  <a:pt x="1433513" y="1500187"/>
                </a:cubicBezTo>
                <a:cubicBezTo>
                  <a:pt x="1287463" y="1650999"/>
                  <a:pt x="283369" y="1031081"/>
                  <a:pt x="0" y="90487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F911DAD-E99B-46A7-A378-44C0DD7440CD}"/>
                  </a:ext>
                </a:extLst>
              </p:cNvPr>
              <p:cNvSpPr txBox="1"/>
              <p:nvPr/>
            </p:nvSpPr>
            <p:spPr>
              <a:xfrm>
                <a:off x="3480789" y="5838369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F911DAD-E99B-46A7-A378-44C0DD74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789" y="5838369"/>
                <a:ext cx="355563" cy="307777"/>
              </a:xfrm>
              <a:prstGeom prst="rect">
                <a:avLst/>
              </a:prstGeom>
              <a:blipFill>
                <a:blip r:embed="rId4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95E40F2-FC62-4901-92BE-191F5DC96D4B}"/>
                  </a:ext>
                </a:extLst>
              </p:cNvPr>
              <p:cNvSpPr txBox="1"/>
              <p:nvPr/>
            </p:nvSpPr>
            <p:spPr>
              <a:xfrm>
                <a:off x="5986774" y="5838370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95E40F2-FC62-4901-92BE-191F5DC96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774" y="5838370"/>
                <a:ext cx="355563" cy="307777"/>
              </a:xfrm>
              <a:prstGeom prst="rect">
                <a:avLst/>
              </a:prstGeom>
              <a:blipFill>
                <a:blip r:embed="rId5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FA0867E-629B-4BD0-9C52-07CDB77D9B15}"/>
                  </a:ext>
                </a:extLst>
              </p:cNvPr>
              <p:cNvSpPr txBox="1"/>
              <p:nvPr/>
            </p:nvSpPr>
            <p:spPr>
              <a:xfrm>
                <a:off x="9081775" y="5838369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FA0867E-629B-4BD0-9C52-07CDB77D9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75" y="5838369"/>
                <a:ext cx="355563" cy="307777"/>
              </a:xfrm>
              <a:prstGeom prst="rect">
                <a:avLst/>
              </a:prstGeom>
              <a:blipFill>
                <a:blip r:embed="rId6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C7D5A-11AE-4104-90C5-13C4A205975E}"/>
              </a:ext>
            </a:extLst>
          </p:cNvPr>
          <p:cNvSpPr txBox="1"/>
          <p:nvPr/>
        </p:nvSpPr>
        <p:spPr>
          <a:xfrm>
            <a:off x="1122487" y="819841"/>
            <a:ext cx="425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EJEMPLO DE GRAFO NO PLANO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99059-D92F-49A1-9085-D80D73B79C64}"/>
                  </a:ext>
                </a:extLst>
              </p:cNvPr>
              <p:cNvSpPr txBox="1"/>
              <p:nvPr/>
            </p:nvSpPr>
            <p:spPr>
              <a:xfrm>
                <a:off x="3843401" y="4320182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99059-D92F-49A1-9085-D80D73B7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01" y="4320182"/>
                <a:ext cx="355563" cy="307777"/>
              </a:xfrm>
              <a:prstGeom prst="rect">
                <a:avLst/>
              </a:prstGeom>
              <a:blipFill>
                <a:blip r:embed="rId2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6193B6FA-04FD-4D8D-914D-63047A479D70}"/>
              </a:ext>
            </a:extLst>
          </p:cNvPr>
          <p:cNvSpPr/>
          <p:nvPr/>
        </p:nvSpPr>
        <p:spPr>
          <a:xfrm>
            <a:off x="4693173" y="370687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C48828-CD6B-4C6F-B2AF-2932C1ABF617}"/>
              </a:ext>
            </a:extLst>
          </p:cNvPr>
          <p:cNvSpPr/>
          <p:nvPr/>
        </p:nvSpPr>
        <p:spPr>
          <a:xfrm>
            <a:off x="4693173" y="278489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E9FB58-2F26-475A-A60E-156CE7C77805}"/>
              </a:ext>
            </a:extLst>
          </p:cNvPr>
          <p:cNvSpPr/>
          <p:nvPr/>
        </p:nvSpPr>
        <p:spPr>
          <a:xfrm>
            <a:off x="3170250" y="277453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456B67-6018-4C82-B5B4-A07377A859E3}"/>
              </a:ext>
            </a:extLst>
          </p:cNvPr>
          <p:cNvSpPr/>
          <p:nvPr/>
        </p:nvSpPr>
        <p:spPr>
          <a:xfrm>
            <a:off x="3161351" y="370048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A53CA2-9A19-423D-9B6A-3D5A175392D7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3220986" y="2907055"/>
            <a:ext cx="8899" cy="79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D5C987-2D95-4A68-9C90-5D565BB2CA06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3289520" y="2840794"/>
            <a:ext cx="1403653" cy="1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5BF13A-B2AC-43AC-9C66-D432369B7735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3272053" y="2887648"/>
            <a:ext cx="1438587" cy="83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F97A31-3D0C-4057-839C-5EF56208DF02}"/>
                  </a:ext>
                </a:extLst>
              </p:cNvPr>
              <p:cNvSpPr txBox="1"/>
              <p:nvPr/>
            </p:nvSpPr>
            <p:spPr>
              <a:xfrm>
                <a:off x="4653403" y="370687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F97A31-3D0C-4057-839C-5EF56208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03" y="3706873"/>
                <a:ext cx="459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302D10-22C2-41E7-B3B8-FA3596880361}"/>
                  </a:ext>
                </a:extLst>
              </p:cNvPr>
              <p:cNvSpPr txBox="1"/>
              <p:nvPr/>
            </p:nvSpPr>
            <p:spPr>
              <a:xfrm>
                <a:off x="4685542" y="242008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302D10-22C2-41E7-B3B8-FA359688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542" y="2420084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39BBF5-B41D-4EBF-BEBF-CB0A4D99A995}"/>
                  </a:ext>
                </a:extLst>
              </p:cNvPr>
              <p:cNvSpPr txBox="1"/>
              <p:nvPr/>
            </p:nvSpPr>
            <p:spPr>
              <a:xfrm>
                <a:off x="2830314" y="241490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39BBF5-B41D-4EBF-BEBF-CB0A4D99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14" y="2414905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3A5781-8CA3-4019-9133-2613D089AD32}"/>
                  </a:ext>
                </a:extLst>
              </p:cNvPr>
              <p:cNvSpPr txBox="1"/>
              <p:nvPr/>
            </p:nvSpPr>
            <p:spPr>
              <a:xfrm>
                <a:off x="2727527" y="368786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3A5781-8CA3-4019-9133-2613D089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527" y="3687864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3282B1A3-0456-4957-9C99-6F60FB05B201}"/>
              </a:ext>
            </a:extLst>
          </p:cNvPr>
          <p:cNvSpPr/>
          <p:nvPr/>
        </p:nvSpPr>
        <p:spPr>
          <a:xfrm>
            <a:off x="3901913" y="212529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E70275-B5BC-4B5C-98A7-57C429B1A653}"/>
                  </a:ext>
                </a:extLst>
              </p:cNvPr>
              <p:cNvSpPr txBox="1"/>
              <p:nvPr/>
            </p:nvSpPr>
            <p:spPr>
              <a:xfrm>
                <a:off x="3719793" y="1690936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E70275-B5BC-4B5C-98A7-57C429B1A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93" y="1690936"/>
                <a:ext cx="45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10CE37-2C57-4393-834D-A6A4E573E7A4}"/>
              </a:ext>
            </a:extLst>
          </p:cNvPr>
          <p:cNvCxnSpPr>
            <a:cxnSpLocks/>
            <a:stCxn id="9" idx="7"/>
            <a:endCxn id="25" idx="3"/>
          </p:cNvCxnSpPr>
          <p:nvPr/>
        </p:nvCxnSpPr>
        <p:spPr>
          <a:xfrm flipV="1">
            <a:off x="3272053" y="2238409"/>
            <a:ext cx="647327" cy="55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2583AF-5EDC-428F-8985-3F4AAE0DE67B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4003716" y="2238409"/>
            <a:ext cx="706924" cy="565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4EB35AF-A310-464C-A23C-F65FB55C47A5}"/>
              </a:ext>
            </a:extLst>
          </p:cNvPr>
          <p:cNvSpPr/>
          <p:nvPr/>
        </p:nvSpPr>
        <p:spPr>
          <a:xfrm>
            <a:off x="3971018" y="1998231"/>
            <a:ext cx="1769464" cy="1779275"/>
          </a:xfrm>
          <a:custGeom>
            <a:avLst/>
            <a:gdLst>
              <a:gd name="connsiteX0" fmla="*/ 0 w 1769464"/>
              <a:gd name="connsiteY0" fmla="*/ 173112 h 1779275"/>
              <a:gd name="connsiteX1" fmla="*/ 1749287 w 1769464"/>
              <a:gd name="connsiteY1" fmla="*/ 149258 h 1779275"/>
              <a:gd name="connsiteX2" fmla="*/ 795131 w 1769464"/>
              <a:gd name="connsiteY2" fmla="*/ 1779275 h 177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464" h="1779275">
                <a:moveTo>
                  <a:pt x="0" y="173112"/>
                </a:moveTo>
                <a:cubicBezTo>
                  <a:pt x="808382" y="27338"/>
                  <a:pt x="1616765" y="-118436"/>
                  <a:pt x="1749287" y="149258"/>
                </a:cubicBezTo>
                <a:cubicBezTo>
                  <a:pt x="1881809" y="416952"/>
                  <a:pt x="1338470" y="1098113"/>
                  <a:pt x="795131" y="1779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345EE4D-DFE9-40E8-941B-5FE49C89425B}"/>
              </a:ext>
            </a:extLst>
          </p:cNvPr>
          <p:cNvSpPr/>
          <p:nvPr/>
        </p:nvSpPr>
        <p:spPr>
          <a:xfrm>
            <a:off x="2353192" y="1888630"/>
            <a:ext cx="1593972" cy="1872973"/>
          </a:xfrm>
          <a:custGeom>
            <a:avLst/>
            <a:gdLst>
              <a:gd name="connsiteX0" fmla="*/ 1593972 w 1593972"/>
              <a:gd name="connsiteY0" fmla="*/ 282713 h 1872973"/>
              <a:gd name="connsiteX1" fmla="*/ 19614 w 1593972"/>
              <a:gd name="connsiteY1" fmla="*/ 123686 h 1872973"/>
              <a:gd name="connsiteX2" fmla="*/ 854501 w 1593972"/>
              <a:gd name="connsiteY2" fmla="*/ 1872973 h 18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972" h="1872973">
                <a:moveTo>
                  <a:pt x="1593972" y="282713"/>
                </a:moveTo>
                <a:cubicBezTo>
                  <a:pt x="868415" y="70678"/>
                  <a:pt x="142859" y="-141357"/>
                  <a:pt x="19614" y="123686"/>
                </a:cubicBezTo>
                <a:cubicBezTo>
                  <a:pt x="-103631" y="388729"/>
                  <a:pt x="375435" y="1130851"/>
                  <a:pt x="854501" y="1872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E502C-F2A5-4EE7-9001-86C4D09C5608}"/>
              </a:ext>
            </a:extLst>
          </p:cNvPr>
          <p:cNvCxnSpPr>
            <a:stCxn id="8" idx="4"/>
          </p:cNvCxnSpPr>
          <p:nvPr/>
        </p:nvCxnSpPr>
        <p:spPr>
          <a:xfrm>
            <a:off x="4752808" y="2917413"/>
            <a:ext cx="0" cy="78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47519F-DBCC-4844-B463-D387167B2E8E}"/>
              </a:ext>
            </a:extLst>
          </p:cNvPr>
          <p:cNvCxnSpPr>
            <a:stCxn id="10" idx="6"/>
          </p:cNvCxnSpPr>
          <p:nvPr/>
        </p:nvCxnSpPr>
        <p:spPr>
          <a:xfrm>
            <a:off x="3280621" y="3766742"/>
            <a:ext cx="1430019" cy="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57AC9B-37EB-418B-A70E-7B11AF6AE3C9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3263154" y="2898006"/>
            <a:ext cx="1447486" cy="82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B531497-27BA-4E2E-83AC-31006FF71277}"/>
              </a:ext>
            </a:extLst>
          </p:cNvPr>
          <p:cNvSpPr txBox="1"/>
          <p:nvPr/>
        </p:nvSpPr>
        <p:spPr>
          <a:xfrm>
            <a:off x="2788148" y="4609949"/>
            <a:ext cx="348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Primer grafo completo no plano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7FCABE-FA37-478D-B8FA-EBA5AECC82BD}"/>
              </a:ext>
            </a:extLst>
          </p:cNvPr>
          <p:cNvSpPr/>
          <p:nvPr/>
        </p:nvSpPr>
        <p:spPr>
          <a:xfrm>
            <a:off x="9307017" y="253491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5158F8-16C4-46F0-9299-61F1A5830CCD}"/>
              </a:ext>
            </a:extLst>
          </p:cNvPr>
          <p:cNvSpPr/>
          <p:nvPr/>
        </p:nvSpPr>
        <p:spPr>
          <a:xfrm>
            <a:off x="7784094" y="252456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489CA61-EC4E-40DE-A8CF-D7524112542F}"/>
              </a:ext>
            </a:extLst>
          </p:cNvPr>
          <p:cNvSpPr/>
          <p:nvPr/>
        </p:nvSpPr>
        <p:spPr>
          <a:xfrm>
            <a:off x="7775195" y="345050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38FB96C-929F-4FAC-BE1C-940AACDD2E58}"/>
              </a:ext>
            </a:extLst>
          </p:cNvPr>
          <p:cNvSpPr/>
          <p:nvPr/>
        </p:nvSpPr>
        <p:spPr>
          <a:xfrm>
            <a:off x="8491693" y="299205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F4ED3DC-8A2E-443C-BBED-B6D750F9953A}"/>
              </a:ext>
            </a:extLst>
          </p:cNvPr>
          <p:cNvSpPr/>
          <p:nvPr/>
        </p:nvSpPr>
        <p:spPr>
          <a:xfrm>
            <a:off x="9330394" y="352047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88192F4-FC07-4DFE-9CB4-D7A6BD388FC8}"/>
                  </a:ext>
                </a:extLst>
              </p:cNvPr>
              <p:cNvSpPr txBox="1"/>
              <p:nvPr/>
            </p:nvSpPr>
            <p:spPr>
              <a:xfrm>
                <a:off x="9307017" y="3520472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88192F4-FC07-4DFE-9CB4-D7A6BD38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017" y="3520472"/>
                <a:ext cx="45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45A62D-5BB9-49EF-B2D6-57E236183561}"/>
                  </a:ext>
                </a:extLst>
              </p:cNvPr>
              <p:cNvSpPr txBox="1"/>
              <p:nvPr/>
            </p:nvSpPr>
            <p:spPr>
              <a:xfrm>
                <a:off x="9339156" y="223368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45A62D-5BB9-49EF-B2D6-57E23618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56" y="2233683"/>
                <a:ext cx="45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1DF89DF-B29A-4467-A0D2-C62A4483C694}"/>
                  </a:ext>
                </a:extLst>
              </p:cNvPr>
              <p:cNvSpPr txBox="1"/>
              <p:nvPr/>
            </p:nvSpPr>
            <p:spPr>
              <a:xfrm>
                <a:off x="7610744" y="2205007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1DF89DF-B29A-4467-A0D2-C62A4483C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744" y="2205007"/>
                <a:ext cx="459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2B7AA8-5F00-4180-BB43-8CBDA3CDD6B3}"/>
                  </a:ext>
                </a:extLst>
              </p:cNvPr>
              <p:cNvSpPr txBox="1"/>
              <p:nvPr/>
            </p:nvSpPr>
            <p:spPr>
              <a:xfrm>
                <a:off x="7381141" y="350146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2B7AA8-5F00-4180-BB43-8CBDA3CD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141" y="3501463"/>
                <a:ext cx="4592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F33B2FD-98B9-4ABF-9CA6-E6BBF302AAEC}"/>
                  </a:ext>
                </a:extLst>
              </p:cNvPr>
              <p:cNvSpPr txBox="1"/>
              <p:nvPr/>
            </p:nvSpPr>
            <p:spPr>
              <a:xfrm>
                <a:off x="8491693" y="3023966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F33B2FD-98B9-4ABF-9CA6-E6BBF302A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93" y="3023966"/>
                <a:ext cx="4592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8D28F6-677C-44E4-9029-3E83E1D9BDD5}"/>
                  </a:ext>
                </a:extLst>
              </p:cNvPr>
              <p:cNvSpPr txBox="1"/>
              <p:nvPr/>
            </p:nvSpPr>
            <p:spPr>
              <a:xfrm>
                <a:off x="8376462" y="4386259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8D28F6-677C-44E4-9029-3E83E1D9B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462" y="4386259"/>
                <a:ext cx="355563" cy="307777"/>
              </a:xfrm>
              <a:prstGeom prst="rect">
                <a:avLst/>
              </a:prstGeom>
              <a:blipFill>
                <a:blip r:embed="rId2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5BD171FB-B5D8-4EA4-86B4-1A13EF390DE9}"/>
              </a:ext>
            </a:extLst>
          </p:cNvPr>
          <p:cNvSpPr txBox="1"/>
          <p:nvPr/>
        </p:nvSpPr>
        <p:spPr>
          <a:xfrm>
            <a:off x="7321209" y="4676026"/>
            <a:ext cx="348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Primer grafo completo no plano isomorfo al grafo del lado izquierdo.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39FAE3-34EC-4441-B413-22653F6A399A}"/>
              </a:ext>
            </a:extLst>
          </p:cNvPr>
          <p:cNvCxnSpPr>
            <a:stCxn id="59" idx="6"/>
            <a:endCxn id="63" idx="1"/>
          </p:cNvCxnSpPr>
          <p:nvPr/>
        </p:nvCxnSpPr>
        <p:spPr>
          <a:xfrm>
            <a:off x="7903364" y="2590821"/>
            <a:ext cx="605796" cy="42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62B8589-BA65-478F-AD87-7DCEC6B4EE73}"/>
              </a:ext>
            </a:extLst>
          </p:cNvPr>
          <p:cNvCxnSpPr/>
          <p:nvPr/>
        </p:nvCxnSpPr>
        <p:spPr>
          <a:xfrm>
            <a:off x="7903364" y="2581118"/>
            <a:ext cx="1435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12F29C5-012C-4882-8562-68E23FDF2E99}"/>
              </a:ext>
            </a:extLst>
          </p:cNvPr>
          <p:cNvSpPr/>
          <p:nvPr/>
        </p:nvSpPr>
        <p:spPr>
          <a:xfrm>
            <a:off x="7882743" y="2641661"/>
            <a:ext cx="1478943" cy="985006"/>
          </a:xfrm>
          <a:custGeom>
            <a:avLst/>
            <a:gdLst>
              <a:gd name="connsiteX0" fmla="*/ 0 w 1478943"/>
              <a:gd name="connsiteY0" fmla="*/ 0 h 985006"/>
              <a:gd name="connsiteX1" fmla="*/ 763326 w 1478943"/>
              <a:gd name="connsiteY1" fmla="*/ 882595 h 985006"/>
              <a:gd name="connsiteX2" fmla="*/ 1478943 w 1478943"/>
              <a:gd name="connsiteY2" fmla="*/ 970059 h 9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943" h="985006">
                <a:moveTo>
                  <a:pt x="0" y="0"/>
                </a:moveTo>
                <a:cubicBezTo>
                  <a:pt x="258418" y="360459"/>
                  <a:pt x="516836" y="720919"/>
                  <a:pt x="763326" y="882595"/>
                </a:cubicBezTo>
                <a:cubicBezTo>
                  <a:pt x="1009817" y="1044272"/>
                  <a:pt x="1354373" y="964758"/>
                  <a:pt x="1478943" y="9700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7294261-06C0-4E14-8E4A-89060C10DA93}"/>
              </a:ext>
            </a:extLst>
          </p:cNvPr>
          <p:cNvCxnSpPr>
            <a:cxnSpLocks/>
          </p:cNvCxnSpPr>
          <p:nvPr/>
        </p:nvCxnSpPr>
        <p:spPr>
          <a:xfrm flipH="1">
            <a:off x="7826478" y="2649089"/>
            <a:ext cx="23378" cy="79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02FC7FA-462A-4ED2-9C0A-6190D5B2F141}"/>
              </a:ext>
            </a:extLst>
          </p:cNvPr>
          <p:cNvCxnSpPr>
            <a:stCxn id="63" idx="7"/>
          </p:cNvCxnSpPr>
          <p:nvPr/>
        </p:nvCxnSpPr>
        <p:spPr>
          <a:xfrm flipV="1">
            <a:off x="8593496" y="2590821"/>
            <a:ext cx="745660" cy="42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BFAD2EB-F8BD-4616-B22E-F55A4F95B617}"/>
              </a:ext>
            </a:extLst>
          </p:cNvPr>
          <p:cNvCxnSpPr/>
          <p:nvPr/>
        </p:nvCxnSpPr>
        <p:spPr>
          <a:xfrm>
            <a:off x="8542047" y="3058320"/>
            <a:ext cx="840260" cy="52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F1F5FE0-7834-412A-A8C5-C9B017E19108}"/>
              </a:ext>
            </a:extLst>
          </p:cNvPr>
          <p:cNvSpPr/>
          <p:nvPr/>
        </p:nvSpPr>
        <p:spPr>
          <a:xfrm>
            <a:off x="7827084" y="3063080"/>
            <a:ext cx="2479349" cy="1193357"/>
          </a:xfrm>
          <a:custGeom>
            <a:avLst/>
            <a:gdLst>
              <a:gd name="connsiteX0" fmla="*/ 739471 w 2479349"/>
              <a:gd name="connsiteY0" fmla="*/ 0 h 1193357"/>
              <a:gd name="connsiteX1" fmla="*/ 2472856 w 2479349"/>
              <a:gd name="connsiteY1" fmla="*/ 580445 h 1193357"/>
              <a:gd name="connsiteX2" fmla="*/ 1280160 w 2479349"/>
              <a:gd name="connsiteY2" fmla="*/ 1192696 h 1193357"/>
              <a:gd name="connsiteX3" fmla="*/ 0 w 2479349"/>
              <a:gd name="connsiteY3" fmla="*/ 461176 h 119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349" h="1193357">
                <a:moveTo>
                  <a:pt x="739471" y="0"/>
                </a:moveTo>
                <a:cubicBezTo>
                  <a:pt x="1561106" y="190831"/>
                  <a:pt x="2382741" y="381662"/>
                  <a:pt x="2472856" y="580445"/>
                </a:cubicBezTo>
                <a:cubicBezTo>
                  <a:pt x="2562971" y="779228"/>
                  <a:pt x="1692303" y="1212574"/>
                  <a:pt x="1280160" y="1192696"/>
                </a:cubicBezTo>
                <a:cubicBezTo>
                  <a:pt x="868017" y="1172818"/>
                  <a:pt x="434008" y="816997"/>
                  <a:pt x="0" y="4611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879C9CC-E397-444D-86BC-C16E31EAEC71}"/>
              </a:ext>
            </a:extLst>
          </p:cNvPr>
          <p:cNvCxnSpPr>
            <a:cxnSpLocks/>
          </p:cNvCxnSpPr>
          <p:nvPr/>
        </p:nvCxnSpPr>
        <p:spPr>
          <a:xfrm>
            <a:off x="9388259" y="2632179"/>
            <a:ext cx="3220" cy="8687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A021A44-37B2-422B-AA3D-77AEB7BE51A1}"/>
              </a:ext>
            </a:extLst>
          </p:cNvPr>
          <p:cNvSpPr/>
          <p:nvPr/>
        </p:nvSpPr>
        <p:spPr>
          <a:xfrm>
            <a:off x="7592175" y="1598768"/>
            <a:ext cx="1769511" cy="1893683"/>
          </a:xfrm>
          <a:custGeom>
            <a:avLst/>
            <a:gdLst>
              <a:gd name="connsiteX0" fmla="*/ 1769511 w 1769511"/>
              <a:gd name="connsiteY0" fmla="*/ 987234 h 1893683"/>
              <a:gd name="connsiteX1" fmla="*/ 131542 w 1769511"/>
              <a:gd name="connsiteY1" fmla="*/ 25126 h 1893683"/>
              <a:gd name="connsiteX2" fmla="*/ 219007 w 1769511"/>
              <a:gd name="connsiteY2" fmla="*/ 1893683 h 18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511" h="1893683">
                <a:moveTo>
                  <a:pt x="1769511" y="987234"/>
                </a:moveTo>
                <a:cubicBezTo>
                  <a:pt x="1079735" y="430642"/>
                  <a:pt x="389959" y="-125949"/>
                  <a:pt x="131542" y="25126"/>
                </a:cubicBezTo>
                <a:cubicBezTo>
                  <a:pt x="-126875" y="176201"/>
                  <a:pt x="46066" y="1034942"/>
                  <a:pt x="219007" y="18936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EC1144C-6CFC-4C1A-A02E-F5289A61416B}"/>
              </a:ext>
            </a:extLst>
          </p:cNvPr>
          <p:cNvSpPr/>
          <p:nvPr/>
        </p:nvSpPr>
        <p:spPr>
          <a:xfrm>
            <a:off x="7842987" y="3500402"/>
            <a:ext cx="1542553" cy="382443"/>
          </a:xfrm>
          <a:custGeom>
            <a:avLst/>
            <a:gdLst>
              <a:gd name="connsiteX0" fmla="*/ 0 w 1542553"/>
              <a:gd name="connsiteY0" fmla="*/ 0 h 382443"/>
              <a:gd name="connsiteX1" fmla="*/ 1073426 w 1542553"/>
              <a:gd name="connsiteY1" fmla="*/ 381663 h 382443"/>
              <a:gd name="connsiteX2" fmla="*/ 1542553 w 1542553"/>
              <a:gd name="connsiteY2" fmla="*/ 79513 h 38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553" h="382443">
                <a:moveTo>
                  <a:pt x="0" y="0"/>
                </a:moveTo>
                <a:cubicBezTo>
                  <a:pt x="408167" y="184205"/>
                  <a:pt x="816334" y="368411"/>
                  <a:pt x="1073426" y="381663"/>
                </a:cubicBezTo>
                <a:cubicBezTo>
                  <a:pt x="1330518" y="394915"/>
                  <a:pt x="1436535" y="237214"/>
                  <a:pt x="1542553" y="79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C7D5A-11AE-4104-90C5-13C4A205975E}"/>
              </a:ext>
            </a:extLst>
          </p:cNvPr>
          <p:cNvSpPr txBox="1"/>
          <p:nvPr/>
        </p:nvSpPr>
        <p:spPr>
          <a:xfrm>
            <a:off x="1122487" y="819841"/>
            <a:ext cx="425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EJEMPLO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99059-D92F-49A1-9085-D80D73B79C64}"/>
                  </a:ext>
                </a:extLst>
              </p:cNvPr>
              <p:cNvSpPr txBox="1"/>
              <p:nvPr/>
            </p:nvSpPr>
            <p:spPr>
              <a:xfrm>
                <a:off x="3797612" y="5118427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99059-D92F-49A1-9085-D80D73B7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12" y="5118427"/>
                <a:ext cx="355563" cy="307777"/>
              </a:xfrm>
              <a:prstGeom prst="rect">
                <a:avLst/>
              </a:prstGeom>
              <a:blipFill>
                <a:blip r:embed="rId2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6193B6FA-04FD-4D8D-914D-63047A479D70}"/>
              </a:ext>
            </a:extLst>
          </p:cNvPr>
          <p:cNvSpPr/>
          <p:nvPr/>
        </p:nvSpPr>
        <p:spPr>
          <a:xfrm>
            <a:off x="4693173" y="370687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C48828-CD6B-4C6F-B2AF-2932C1ABF617}"/>
              </a:ext>
            </a:extLst>
          </p:cNvPr>
          <p:cNvSpPr/>
          <p:nvPr/>
        </p:nvSpPr>
        <p:spPr>
          <a:xfrm>
            <a:off x="4693173" y="278489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E9FB58-2F26-475A-A60E-156CE7C77805}"/>
              </a:ext>
            </a:extLst>
          </p:cNvPr>
          <p:cNvSpPr/>
          <p:nvPr/>
        </p:nvSpPr>
        <p:spPr>
          <a:xfrm>
            <a:off x="3170250" y="277453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456B67-6018-4C82-B5B4-A07377A859E3}"/>
              </a:ext>
            </a:extLst>
          </p:cNvPr>
          <p:cNvSpPr/>
          <p:nvPr/>
        </p:nvSpPr>
        <p:spPr>
          <a:xfrm>
            <a:off x="3161351" y="370048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F97A31-3D0C-4057-839C-5EF56208DF02}"/>
                  </a:ext>
                </a:extLst>
              </p:cNvPr>
              <p:cNvSpPr txBox="1"/>
              <p:nvPr/>
            </p:nvSpPr>
            <p:spPr>
              <a:xfrm>
                <a:off x="4743940" y="3882299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F97A31-3D0C-4057-839C-5EF56208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40" y="3882299"/>
                <a:ext cx="459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302D10-22C2-41E7-B3B8-FA3596880361}"/>
                  </a:ext>
                </a:extLst>
              </p:cNvPr>
              <p:cNvSpPr txBox="1"/>
              <p:nvPr/>
            </p:nvSpPr>
            <p:spPr>
              <a:xfrm>
                <a:off x="4685542" y="242008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302D10-22C2-41E7-B3B8-FA359688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542" y="2420084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39BBF5-B41D-4EBF-BEBF-CB0A4D99A995}"/>
                  </a:ext>
                </a:extLst>
              </p:cNvPr>
              <p:cNvSpPr txBox="1"/>
              <p:nvPr/>
            </p:nvSpPr>
            <p:spPr>
              <a:xfrm>
                <a:off x="2830314" y="241490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39BBF5-B41D-4EBF-BEBF-CB0A4D99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14" y="2414905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3A5781-8CA3-4019-9133-2613D089AD32}"/>
                  </a:ext>
                </a:extLst>
              </p:cNvPr>
              <p:cNvSpPr txBox="1"/>
              <p:nvPr/>
            </p:nvSpPr>
            <p:spPr>
              <a:xfrm>
                <a:off x="2659977" y="377313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3A5781-8CA3-4019-9133-2613D089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977" y="3773134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3282B1A3-0456-4957-9C99-6F60FB05B201}"/>
              </a:ext>
            </a:extLst>
          </p:cNvPr>
          <p:cNvSpPr/>
          <p:nvPr/>
        </p:nvSpPr>
        <p:spPr>
          <a:xfrm>
            <a:off x="3901913" y="212529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E70275-B5BC-4B5C-98A7-57C429B1A653}"/>
                  </a:ext>
                </a:extLst>
              </p:cNvPr>
              <p:cNvSpPr txBox="1"/>
              <p:nvPr/>
            </p:nvSpPr>
            <p:spPr>
              <a:xfrm>
                <a:off x="3719793" y="1690936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E70275-B5BC-4B5C-98A7-57C429B1A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93" y="1690936"/>
                <a:ext cx="45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EFB598-B9E5-4C9D-833D-2994E8BB464E}"/>
                  </a:ext>
                </a:extLst>
              </p:cNvPr>
              <p:cNvSpPr txBox="1"/>
              <p:nvPr/>
            </p:nvSpPr>
            <p:spPr>
              <a:xfrm>
                <a:off x="1122487" y="1245452"/>
                <a:ext cx="6093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Determinar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es plano o no.</a:t>
                </a:r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EFB598-B9E5-4C9D-833D-2994E8BB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87" y="1245452"/>
                <a:ext cx="6093994" cy="369332"/>
              </a:xfrm>
              <a:prstGeom prst="rect">
                <a:avLst/>
              </a:prstGeom>
              <a:blipFill>
                <a:blip r:embed="rId8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3A89BAC-8F1A-4CA2-8930-D21048A1B251}"/>
              </a:ext>
            </a:extLst>
          </p:cNvPr>
          <p:cNvSpPr/>
          <p:nvPr/>
        </p:nvSpPr>
        <p:spPr>
          <a:xfrm>
            <a:off x="3949396" y="437488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0C0744-791B-4934-966D-F217911BA254}"/>
                  </a:ext>
                </a:extLst>
              </p:cNvPr>
              <p:cNvSpPr txBox="1"/>
              <p:nvPr/>
            </p:nvSpPr>
            <p:spPr>
              <a:xfrm>
                <a:off x="3745791" y="451591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0C0744-791B-4934-966D-F217911B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91" y="4515918"/>
                <a:ext cx="45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8BF97F-2585-497E-B854-73B7D302055A}"/>
              </a:ext>
            </a:extLst>
          </p:cNvPr>
          <p:cNvCxnSpPr>
            <a:cxnSpLocks/>
          </p:cNvCxnSpPr>
          <p:nvPr/>
        </p:nvCxnSpPr>
        <p:spPr>
          <a:xfrm flipV="1">
            <a:off x="3253357" y="2840526"/>
            <a:ext cx="1453467" cy="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898B72-BF71-49EC-8C07-92A1210746E4}"/>
              </a:ext>
            </a:extLst>
          </p:cNvPr>
          <p:cNvCxnSpPr>
            <a:cxnSpLocks/>
          </p:cNvCxnSpPr>
          <p:nvPr/>
        </p:nvCxnSpPr>
        <p:spPr>
          <a:xfrm flipV="1">
            <a:off x="3220986" y="3763691"/>
            <a:ext cx="1453467" cy="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EF8AB1-206C-4EDE-84A4-F762866659BB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272053" y="2887648"/>
            <a:ext cx="1480755" cy="87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F8945B-1253-42A5-A579-CA1F3BA434D3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280621" y="2851152"/>
            <a:ext cx="1412552" cy="91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BDFAC3-9850-4DAD-AE00-5D949960B114}"/>
              </a:ext>
            </a:extLst>
          </p:cNvPr>
          <p:cNvCxnSpPr>
            <a:stCxn id="25" idx="4"/>
            <a:endCxn id="3" idx="0"/>
          </p:cNvCxnSpPr>
          <p:nvPr/>
        </p:nvCxnSpPr>
        <p:spPr>
          <a:xfrm>
            <a:off x="3961548" y="2257816"/>
            <a:ext cx="47483" cy="2117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835DE1-87B1-4558-85CD-FCCB4A265366}"/>
              </a:ext>
            </a:extLst>
          </p:cNvPr>
          <p:cNvCxnSpPr>
            <a:stCxn id="25" idx="4"/>
            <a:endCxn id="10" idx="7"/>
          </p:cNvCxnSpPr>
          <p:nvPr/>
        </p:nvCxnSpPr>
        <p:spPr>
          <a:xfrm flipH="1">
            <a:off x="3263154" y="2257816"/>
            <a:ext cx="698394" cy="146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2B9D14-A356-45FF-AF5B-F748F40735E3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3961548" y="2257816"/>
            <a:ext cx="762743" cy="146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457282-C77F-4F0D-8779-F8D1D107FAB6}"/>
              </a:ext>
            </a:extLst>
          </p:cNvPr>
          <p:cNvCxnSpPr>
            <a:stCxn id="3" idx="7"/>
            <a:endCxn id="8" idx="3"/>
          </p:cNvCxnSpPr>
          <p:nvPr/>
        </p:nvCxnSpPr>
        <p:spPr>
          <a:xfrm flipV="1">
            <a:off x="4051199" y="2898006"/>
            <a:ext cx="659441" cy="149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AEFA71-6BFF-4181-B7E5-A0CAE9D4C344}"/>
              </a:ext>
            </a:extLst>
          </p:cNvPr>
          <p:cNvCxnSpPr>
            <a:cxnSpLocks/>
            <a:stCxn id="3" idx="1"/>
            <a:endCxn id="9" idx="4"/>
          </p:cNvCxnSpPr>
          <p:nvPr/>
        </p:nvCxnSpPr>
        <p:spPr>
          <a:xfrm flipH="1" flipV="1">
            <a:off x="3229885" y="2907055"/>
            <a:ext cx="736978" cy="148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AD3BCC0-A709-4C56-97D1-DA933EBF0FDF}"/>
              </a:ext>
            </a:extLst>
          </p:cNvPr>
          <p:cNvSpPr/>
          <p:nvPr/>
        </p:nvSpPr>
        <p:spPr>
          <a:xfrm>
            <a:off x="7660351" y="238780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97CC81-4FF0-4947-9825-5D9985EBCF1F}"/>
                  </a:ext>
                </a:extLst>
              </p:cNvPr>
              <p:cNvSpPr txBox="1"/>
              <p:nvPr/>
            </p:nvSpPr>
            <p:spPr>
              <a:xfrm>
                <a:off x="9481892" y="226634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97CC81-4FF0-4947-9825-5D9985EB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892" y="2266345"/>
                <a:ext cx="459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F751F0-26A3-47B6-BFD6-44C4F45F5EF0}"/>
                  </a:ext>
                </a:extLst>
              </p:cNvPr>
              <p:cNvSpPr txBox="1"/>
              <p:nvPr/>
            </p:nvSpPr>
            <p:spPr>
              <a:xfrm>
                <a:off x="7045064" y="226634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F751F0-26A3-47B6-BFD6-44C4F45F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064" y="2266345"/>
                <a:ext cx="4592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6EBA0597-35FE-49DE-87D0-7C7CE6A5B194}"/>
              </a:ext>
            </a:extLst>
          </p:cNvPr>
          <p:cNvSpPr/>
          <p:nvPr/>
        </p:nvSpPr>
        <p:spPr>
          <a:xfrm>
            <a:off x="8400913" y="81261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1E476DE-0D45-4386-B27D-9F6E7FEF0FA3}"/>
                  </a:ext>
                </a:extLst>
              </p:cNvPr>
              <p:cNvSpPr txBox="1"/>
              <p:nvPr/>
            </p:nvSpPr>
            <p:spPr>
              <a:xfrm>
                <a:off x="8218793" y="378256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1E476DE-0D45-4386-B27D-9F6E7FEF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93" y="378256"/>
                <a:ext cx="4592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0E31DE2-918F-4F30-A966-85059E21018B}"/>
              </a:ext>
            </a:extLst>
          </p:cNvPr>
          <p:cNvCxnSpPr>
            <a:cxnSpLocks/>
          </p:cNvCxnSpPr>
          <p:nvPr/>
        </p:nvCxnSpPr>
        <p:spPr>
          <a:xfrm flipV="1">
            <a:off x="7719986" y="2451011"/>
            <a:ext cx="1453467" cy="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16C116F-6E33-4BEA-821F-922829A91BA1}"/>
              </a:ext>
            </a:extLst>
          </p:cNvPr>
          <p:cNvCxnSpPr>
            <a:stCxn id="98" idx="4"/>
            <a:endCxn id="89" idx="7"/>
          </p:cNvCxnSpPr>
          <p:nvPr/>
        </p:nvCxnSpPr>
        <p:spPr>
          <a:xfrm flipH="1">
            <a:off x="7762154" y="945136"/>
            <a:ext cx="698394" cy="146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5C40B99-85EB-4C33-A677-11651D0AEE87}"/>
              </a:ext>
            </a:extLst>
          </p:cNvPr>
          <p:cNvCxnSpPr>
            <a:cxnSpLocks/>
            <a:stCxn id="98" idx="4"/>
          </p:cNvCxnSpPr>
          <p:nvPr/>
        </p:nvCxnSpPr>
        <p:spPr>
          <a:xfrm>
            <a:off x="8460548" y="945136"/>
            <a:ext cx="762743" cy="146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13DBCD7-650D-4F9B-ACC7-7CEDC8F14908}"/>
              </a:ext>
            </a:extLst>
          </p:cNvPr>
          <p:cNvSpPr/>
          <p:nvPr/>
        </p:nvSpPr>
        <p:spPr>
          <a:xfrm>
            <a:off x="9163656" y="240720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F59D224-E8DE-45A6-8DBF-5C75A91233DB}"/>
              </a:ext>
            </a:extLst>
          </p:cNvPr>
          <p:cNvSpPr/>
          <p:nvPr/>
        </p:nvSpPr>
        <p:spPr>
          <a:xfrm>
            <a:off x="9181084" y="329415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0CE438C-8548-4688-962C-0997557D4FAC}"/>
              </a:ext>
            </a:extLst>
          </p:cNvPr>
          <p:cNvSpPr/>
          <p:nvPr/>
        </p:nvSpPr>
        <p:spPr>
          <a:xfrm>
            <a:off x="7658161" y="328379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07127CA-67D8-4C62-823E-FCF6155D437F}"/>
                  </a:ext>
                </a:extLst>
              </p:cNvPr>
              <p:cNvSpPr txBox="1"/>
              <p:nvPr/>
            </p:nvSpPr>
            <p:spPr>
              <a:xfrm>
                <a:off x="9377503" y="3062122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07127CA-67D8-4C62-823E-FCF6155D4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503" y="3062122"/>
                <a:ext cx="459206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8D926D-0D37-4F0C-8404-FE9D5C7FB5C7}"/>
                  </a:ext>
                </a:extLst>
              </p:cNvPr>
              <p:cNvSpPr txBox="1"/>
              <p:nvPr/>
            </p:nvSpPr>
            <p:spPr>
              <a:xfrm>
                <a:off x="7156787" y="303817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8D926D-0D37-4F0C-8404-FE9D5C7F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787" y="3038175"/>
                <a:ext cx="459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>
            <a:extLst>
              <a:ext uri="{FF2B5EF4-FFF2-40B4-BE49-F238E27FC236}">
                <a16:creationId xmlns:a16="http://schemas.microsoft.com/office/drawing/2014/main" id="{4125CDEA-DAF8-4FC5-B332-3E9EA1C89B29}"/>
              </a:ext>
            </a:extLst>
          </p:cNvPr>
          <p:cNvSpPr/>
          <p:nvPr/>
        </p:nvSpPr>
        <p:spPr>
          <a:xfrm>
            <a:off x="8437307" y="488414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0A0592-70F3-431A-B72B-AE3BBD20AB1E}"/>
                  </a:ext>
                </a:extLst>
              </p:cNvPr>
              <p:cNvSpPr txBox="1"/>
              <p:nvPr/>
            </p:nvSpPr>
            <p:spPr>
              <a:xfrm>
                <a:off x="8233702" y="502517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0A0592-70F3-431A-B72B-AE3BBD20A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702" y="5025178"/>
                <a:ext cx="4592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F73AE1-6290-48A6-86DD-96A46482F521}"/>
              </a:ext>
            </a:extLst>
          </p:cNvPr>
          <p:cNvCxnSpPr>
            <a:cxnSpLocks/>
          </p:cNvCxnSpPr>
          <p:nvPr/>
        </p:nvCxnSpPr>
        <p:spPr>
          <a:xfrm flipV="1">
            <a:off x="7741268" y="3349786"/>
            <a:ext cx="1453467" cy="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CB2C27C-A4BD-4E5D-BA16-804F8DE5EB4D}"/>
              </a:ext>
            </a:extLst>
          </p:cNvPr>
          <p:cNvCxnSpPr>
            <a:stCxn id="109" idx="7"/>
            <a:endCxn id="105" idx="3"/>
          </p:cNvCxnSpPr>
          <p:nvPr/>
        </p:nvCxnSpPr>
        <p:spPr>
          <a:xfrm flipV="1">
            <a:off x="8539110" y="3407266"/>
            <a:ext cx="659441" cy="149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58C7B9-0187-4633-B32C-D9DF4BA7AF1E}"/>
              </a:ext>
            </a:extLst>
          </p:cNvPr>
          <p:cNvCxnSpPr>
            <a:cxnSpLocks/>
            <a:stCxn id="109" idx="1"/>
            <a:endCxn id="106" idx="4"/>
          </p:cNvCxnSpPr>
          <p:nvPr/>
        </p:nvCxnSpPr>
        <p:spPr>
          <a:xfrm flipH="1" flipV="1">
            <a:off x="7717796" y="3416315"/>
            <a:ext cx="736978" cy="148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89EBC6-493A-430B-816D-3944C9DA25C5}"/>
              </a:ext>
            </a:extLst>
          </p:cNvPr>
          <p:cNvCxnSpPr>
            <a:cxnSpLocks/>
          </p:cNvCxnSpPr>
          <p:nvPr/>
        </p:nvCxnSpPr>
        <p:spPr>
          <a:xfrm>
            <a:off x="9223291" y="2453253"/>
            <a:ext cx="0" cy="89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4CCB8C0-5FFD-4BD8-A508-377A187E8440}"/>
              </a:ext>
            </a:extLst>
          </p:cNvPr>
          <p:cNvCxnSpPr>
            <a:cxnSpLocks/>
          </p:cNvCxnSpPr>
          <p:nvPr/>
        </p:nvCxnSpPr>
        <p:spPr>
          <a:xfrm>
            <a:off x="7704414" y="2453253"/>
            <a:ext cx="0" cy="89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0C28B8B-F62C-4200-96B8-4D7F80A81885}"/>
              </a:ext>
            </a:extLst>
          </p:cNvPr>
          <p:cNvSpPr/>
          <p:nvPr/>
        </p:nvSpPr>
        <p:spPr>
          <a:xfrm>
            <a:off x="8465148" y="879063"/>
            <a:ext cx="2724185" cy="4076700"/>
          </a:xfrm>
          <a:custGeom>
            <a:avLst/>
            <a:gdLst>
              <a:gd name="connsiteX0" fmla="*/ 0 w 2724185"/>
              <a:gd name="connsiteY0" fmla="*/ 0 h 4076700"/>
              <a:gd name="connsiteX1" fmla="*/ 2724150 w 2724185"/>
              <a:gd name="connsiteY1" fmla="*/ 1838325 h 4076700"/>
              <a:gd name="connsiteX2" fmla="*/ 47625 w 2724185"/>
              <a:gd name="connsiteY2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85" h="4076700">
                <a:moveTo>
                  <a:pt x="0" y="0"/>
                </a:moveTo>
                <a:cubicBezTo>
                  <a:pt x="1358106" y="579437"/>
                  <a:pt x="2716213" y="1158875"/>
                  <a:pt x="2724150" y="1838325"/>
                </a:cubicBezTo>
                <a:cubicBezTo>
                  <a:pt x="2732088" y="2517775"/>
                  <a:pt x="1389856" y="3297237"/>
                  <a:pt x="47625" y="4076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FC2A23-FB75-46E2-834D-6158EFD65804}"/>
                  </a:ext>
                </a:extLst>
              </p:cNvPr>
              <p:cNvSpPr txBox="1"/>
              <p:nvPr/>
            </p:nvSpPr>
            <p:spPr>
              <a:xfrm>
                <a:off x="7632891" y="5445236"/>
                <a:ext cx="21464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sz="1600" dirty="0"/>
                  <a:t>Isomorfismo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FC2A23-FB75-46E2-834D-6158EFD6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891" y="5445236"/>
                <a:ext cx="2146482" cy="338554"/>
              </a:xfrm>
              <a:prstGeom prst="rect">
                <a:avLst/>
              </a:prstGeom>
              <a:blipFill>
                <a:blip r:embed="rId16"/>
                <a:stretch>
                  <a:fillRect l="-142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77C925-B4FB-4F65-9DE1-ABBFAF0FB3EC}"/>
                  </a:ext>
                </a:extLst>
              </p:cNvPr>
              <p:cNvSpPr txBox="1"/>
              <p:nvPr/>
            </p:nvSpPr>
            <p:spPr>
              <a:xfrm>
                <a:off x="5232574" y="5869716"/>
                <a:ext cx="181249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sí es plano.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77C925-B4FB-4F65-9DE1-ABBFAF0F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574" y="5869716"/>
                <a:ext cx="1812490" cy="369332"/>
              </a:xfrm>
              <a:prstGeom prst="rect">
                <a:avLst/>
              </a:prstGeom>
              <a:blipFill>
                <a:blip r:embed="rId17"/>
                <a:stretch>
                  <a:fillRect t="-8065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43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DB5CACF-E185-4F0F-9FD0-728C17E91A0F}"/>
              </a:ext>
            </a:extLst>
          </p:cNvPr>
          <p:cNvSpPr/>
          <p:nvPr/>
        </p:nvSpPr>
        <p:spPr>
          <a:xfrm>
            <a:off x="2391122" y="2038533"/>
            <a:ext cx="2760018" cy="2737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C7D5A-11AE-4104-90C5-13C4A205975E}"/>
              </a:ext>
            </a:extLst>
          </p:cNvPr>
          <p:cNvSpPr txBox="1"/>
          <p:nvPr/>
        </p:nvSpPr>
        <p:spPr>
          <a:xfrm>
            <a:off x="1122487" y="819841"/>
            <a:ext cx="425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EJEMPLO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99059-D92F-49A1-9085-D80D73B79C64}"/>
                  </a:ext>
                </a:extLst>
              </p:cNvPr>
              <p:cNvSpPr txBox="1"/>
              <p:nvPr/>
            </p:nvSpPr>
            <p:spPr>
              <a:xfrm>
                <a:off x="3797612" y="5118427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99059-D92F-49A1-9085-D80D73B7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12" y="5118427"/>
                <a:ext cx="355563" cy="307777"/>
              </a:xfrm>
              <a:prstGeom prst="rect">
                <a:avLst/>
              </a:prstGeom>
              <a:blipFill>
                <a:blip r:embed="rId2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EFB598-B9E5-4C9D-833D-2994E8BB464E}"/>
                  </a:ext>
                </a:extLst>
              </p:cNvPr>
              <p:cNvSpPr txBox="1"/>
              <p:nvPr/>
            </p:nvSpPr>
            <p:spPr>
              <a:xfrm>
                <a:off x="1122487" y="1245452"/>
                <a:ext cx="6093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Determinar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 es plano o no.</a:t>
                </a:r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EFB598-B9E5-4C9D-833D-2994E8BB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87" y="1245452"/>
                <a:ext cx="6093994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97CC81-4FF0-4947-9825-5D9985EBCF1F}"/>
                  </a:ext>
                </a:extLst>
              </p:cNvPr>
              <p:cNvSpPr txBox="1"/>
              <p:nvPr/>
            </p:nvSpPr>
            <p:spPr>
              <a:xfrm>
                <a:off x="5192509" y="3111536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97CC81-4FF0-4947-9825-5D9985EB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09" y="3111536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F751F0-26A3-47B6-BFD6-44C4F45F5EF0}"/>
                  </a:ext>
                </a:extLst>
              </p:cNvPr>
              <p:cNvSpPr txBox="1"/>
              <p:nvPr/>
            </p:nvSpPr>
            <p:spPr>
              <a:xfrm>
                <a:off x="3412094" y="479113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F751F0-26A3-47B6-BFD6-44C4F45F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094" y="4791138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6EBA0597-35FE-49DE-87D0-7C7CE6A5B194}"/>
              </a:ext>
            </a:extLst>
          </p:cNvPr>
          <p:cNvSpPr/>
          <p:nvPr/>
        </p:nvSpPr>
        <p:spPr>
          <a:xfrm>
            <a:off x="5102786" y="327387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1E476DE-0D45-4386-B27D-9F6E7FEF0FA3}"/>
                  </a:ext>
                </a:extLst>
              </p:cNvPr>
              <p:cNvSpPr txBox="1"/>
              <p:nvPr/>
            </p:nvSpPr>
            <p:spPr>
              <a:xfrm>
                <a:off x="3693969" y="1603790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1E476DE-0D45-4386-B27D-9F6E7FEF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69" y="1603790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13DBCD7-650D-4F9B-ACC7-7CEDC8F14908}"/>
              </a:ext>
            </a:extLst>
          </p:cNvPr>
          <p:cNvSpPr/>
          <p:nvPr/>
        </p:nvSpPr>
        <p:spPr>
          <a:xfrm>
            <a:off x="4611404" y="436024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F59D224-E8DE-45A6-8DBF-5C75A91233DB}"/>
              </a:ext>
            </a:extLst>
          </p:cNvPr>
          <p:cNvSpPr/>
          <p:nvPr/>
        </p:nvSpPr>
        <p:spPr>
          <a:xfrm>
            <a:off x="2815519" y="437424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0CE438C-8548-4688-962C-0997557D4FAC}"/>
              </a:ext>
            </a:extLst>
          </p:cNvPr>
          <p:cNvSpPr/>
          <p:nvPr/>
        </p:nvSpPr>
        <p:spPr>
          <a:xfrm>
            <a:off x="4613214" y="229670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07127CA-67D8-4C62-823E-FCF6155D437F}"/>
                  </a:ext>
                </a:extLst>
              </p:cNvPr>
              <p:cNvSpPr txBox="1"/>
              <p:nvPr/>
            </p:nvSpPr>
            <p:spPr>
              <a:xfrm>
                <a:off x="2441562" y="444537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07127CA-67D8-4C62-823E-FCF6155D4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62" y="4445371"/>
                <a:ext cx="45920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8D926D-0D37-4F0C-8404-FE9D5C7FB5C7}"/>
                  </a:ext>
                </a:extLst>
              </p:cNvPr>
              <p:cNvSpPr txBox="1"/>
              <p:nvPr/>
            </p:nvSpPr>
            <p:spPr>
              <a:xfrm>
                <a:off x="4656821" y="197781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8D926D-0D37-4F0C-8404-FE9D5C7F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821" y="1977813"/>
                <a:ext cx="45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>
            <a:extLst>
              <a:ext uri="{FF2B5EF4-FFF2-40B4-BE49-F238E27FC236}">
                <a16:creationId xmlns:a16="http://schemas.microsoft.com/office/drawing/2014/main" id="{4125CDEA-DAF8-4FC5-B332-3E9EA1C89B29}"/>
              </a:ext>
            </a:extLst>
          </p:cNvPr>
          <p:cNvSpPr/>
          <p:nvPr/>
        </p:nvSpPr>
        <p:spPr>
          <a:xfrm>
            <a:off x="3600328" y="470129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0A0592-70F3-431A-B72B-AE3BBD20AB1E}"/>
                  </a:ext>
                </a:extLst>
              </p:cNvPr>
              <p:cNvSpPr txBox="1"/>
              <p:nvPr/>
            </p:nvSpPr>
            <p:spPr>
              <a:xfrm>
                <a:off x="4647015" y="4355172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0A0592-70F3-431A-B72B-AE3BBD20A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15" y="4355172"/>
                <a:ext cx="45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FC2A23-FB75-46E2-834D-6158EFD65804}"/>
                  </a:ext>
                </a:extLst>
              </p:cNvPr>
              <p:cNvSpPr txBox="1"/>
              <p:nvPr/>
            </p:nvSpPr>
            <p:spPr>
              <a:xfrm>
                <a:off x="7632891" y="5445236"/>
                <a:ext cx="21464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sz="1600" dirty="0"/>
                  <a:t>Isomorfismo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FC2A23-FB75-46E2-834D-6158EFD6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891" y="5445236"/>
                <a:ext cx="2146482" cy="338554"/>
              </a:xfrm>
              <a:prstGeom prst="rect">
                <a:avLst/>
              </a:prstGeom>
              <a:blipFill>
                <a:blip r:embed="rId10"/>
                <a:stretch>
                  <a:fillRect l="-142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77C925-B4FB-4F65-9DE1-ABBFAF0FB3EC}"/>
                  </a:ext>
                </a:extLst>
              </p:cNvPr>
              <p:cNvSpPr txBox="1"/>
              <p:nvPr/>
            </p:nvSpPr>
            <p:spPr>
              <a:xfrm>
                <a:off x="5232574" y="5869716"/>
                <a:ext cx="181249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 es plano.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77C925-B4FB-4F65-9DE1-ABBFAF0F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574" y="5869716"/>
                <a:ext cx="1812490" cy="369332"/>
              </a:xfrm>
              <a:prstGeom prst="rect">
                <a:avLst/>
              </a:prstGeom>
              <a:blipFill>
                <a:blip r:embed="rId11"/>
                <a:stretch>
                  <a:fillRect t="-8065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52B560E-7ECB-487F-947E-AB94D3B80438}"/>
              </a:ext>
            </a:extLst>
          </p:cNvPr>
          <p:cNvSpPr/>
          <p:nvPr/>
        </p:nvSpPr>
        <p:spPr>
          <a:xfrm>
            <a:off x="2878702" y="2379850"/>
            <a:ext cx="1780762" cy="2053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71F1BD-DBA4-4B08-B813-F720DC33BB5B}"/>
              </a:ext>
            </a:extLst>
          </p:cNvPr>
          <p:cNvSpPr/>
          <p:nvPr/>
        </p:nvSpPr>
        <p:spPr>
          <a:xfrm rot="2783842">
            <a:off x="2871541" y="2379850"/>
            <a:ext cx="1780762" cy="2053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61A90-94D9-437A-A956-E4F3353D7DF5}"/>
              </a:ext>
            </a:extLst>
          </p:cNvPr>
          <p:cNvCxnSpPr>
            <a:cxnSpLocks/>
          </p:cNvCxnSpPr>
          <p:nvPr/>
        </p:nvCxnSpPr>
        <p:spPr>
          <a:xfrm flipH="1">
            <a:off x="3641697" y="2053673"/>
            <a:ext cx="230588" cy="272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80D1F29-2647-44FA-8F46-DE611E03C168}"/>
              </a:ext>
            </a:extLst>
          </p:cNvPr>
          <p:cNvSpPr/>
          <p:nvPr/>
        </p:nvSpPr>
        <p:spPr>
          <a:xfrm>
            <a:off x="3837901" y="197869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735BC4-D7BD-4E6B-A71C-4FD14D7C0B07}"/>
              </a:ext>
            </a:extLst>
          </p:cNvPr>
          <p:cNvSpPr/>
          <p:nvPr/>
        </p:nvSpPr>
        <p:spPr>
          <a:xfrm>
            <a:off x="2344872" y="340639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1AE219-0926-4699-9A8A-7A4585FEB05B}"/>
              </a:ext>
            </a:extLst>
          </p:cNvPr>
          <p:cNvSpPr/>
          <p:nvPr/>
        </p:nvSpPr>
        <p:spPr>
          <a:xfrm>
            <a:off x="2812375" y="232001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1292BF-1AEC-4B87-B2C8-AB924A4049D8}"/>
                  </a:ext>
                </a:extLst>
              </p:cNvPr>
              <p:cNvSpPr txBox="1"/>
              <p:nvPr/>
            </p:nvSpPr>
            <p:spPr>
              <a:xfrm>
                <a:off x="2388954" y="191789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1292BF-1AEC-4B87-B2C8-AB924A40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54" y="1917893"/>
                <a:ext cx="4592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AA1A34-6F99-4D0B-AAA4-17B2175B351D}"/>
                  </a:ext>
                </a:extLst>
              </p:cNvPr>
              <p:cNvSpPr txBox="1"/>
              <p:nvPr/>
            </p:nvSpPr>
            <p:spPr>
              <a:xfrm>
                <a:off x="1907989" y="324433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AA1A34-6F99-4D0B-AAA4-17B2175B3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89" y="3244334"/>
                <a:ext cx="459206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544CF3E6-BDA9-455D-A35E-F9A876C507E5}"/>
              </a:ext>
            </a:extLst>
          </p:cNvPr>
          <p:cNvSpPr/>
          <p:nvPr/>
        </p:nvSpPr>
        <p:spPr>
          <a:xfrm>
            <a:off x="7391968" y="1938515"/>
            <a:ext cx="2760018" cy="2737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EF8ED28-4B03-4973-B72E-25DF4047A654}"/>
                  </a:ext>
                </a:extLst>
              </p:cNvPr>
              <p:cNvSpPr txBox="1"/>
              <p:nvPr/>
            </p:nvSpPr>
            <p:spPr>
              <a:xfrm>
                <a:off x="10160791" y="303969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EF8ED28-4B03-4973-B72E-25DF4047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91" y="3039698"/>
                <a:ext cx="459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C3279D9A-F5D4-47DA-A1BC-1EB6067A634D}"/>
              </a:ext>
            </a:extLst>
          </p:cNvPr>
          <p:cNvSpPr/>
          <p:nvPr/>
        </p:nvSpPr>
        <p:spPr>
          <a:xfrm>
            <a:off x="10071068" y="320203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8383E3-29DD-4CF2-B065-D790232867D9}"/>
                  </a:ext>
                </a:extLst>
              </p:cNvPr>
              <p:cNvSpPr txBox="1"/>
              <p:nvPr/>
            </p:nvSpPr>
            <p:spPr>
              <a:xfrm>
                <a:off x="8662251" y="1531952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8383E3-29DD-4CF2-B065-D7902328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251" y="1531952"/>
                <a:ext cx="4592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7D93025E-81A7-4994-BEA8-659CAFC530FC}"/>
              </a:ext>
            </a:extLst>
          </p:cNvPr>
          <p:cNvSpPr/>
          <p:nvPr/>
        </p:nvSpPr>
        <p:spPr>
          <a:xfrm>
            <a:off x="9579686" y="428840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9C9BBB3-8CF9-48C8-8946-9E73DCA93269}"/>
              </a:ext>
            </a:extLst>
          </p:cNvPr>
          <p:cNvSpPr/>
          <p:nvPr/>
        </p:nvSpPr>
        <p:spPr>
          <a:xfrm>
            <a:off x="7783801" y="430240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E3B4A4-2C1A-4CD2-ABE4-14EBB018680B}"/>
              </a:ext>
            </a:extLst>
          </p:cNvPr>
          <p:cNvSpPr/>
          <p:nvPr/>
        </p:nvSpPr>
        <p:spPr>
          <a:xfrm>
            <a:off x="9581496" y="222486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F081DA2-AD9C-4A22-98A9-2D29ECE5BEC8}"/>
                  </a:ext>
                </a:extLst>
              </p:cNvPr>
              <p:cNvSpPr txBox="1"/>
              <p:nvPr/>
            </p:nvSpPr>
            <p:spPr>
              <a:xfrm>
                <a:off x="7409844" y="437353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F081DA2-AD9C-4A22-98A9-2D29ECE5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844" y="4373533"/>
                <a:ext cx="459206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DEE9F0-400E-4FCA-A318-28FA184F48A8}"/>
                  </a:ext>
                </a:extLst>
              </p:cNvPr>
              <p:cNvSpPr txBox="1"/>
              <p:nvPr/>
            </p:nvSpPr>
            <p:spPr>
              <a:xfrm>
                <a:off x="9625103" y="190597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DEE9F0-400E-4FCA-A318-28FA184F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03" y="1905975"/>
                <a:ext cx="45920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DBF11C9-F76D-4CB3-83AC-6D687278D920}"/>
                  </a:ext>
                </a:extLst>
              </p:cNvPr>
              <p:cNvSpPr txBox="1"/>
              <p:nvPr/>
            </p:nvSpPr>
            <p:spPr>
              <a:xfrm>
                <a:off x="9615297" y="428333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DBF11C9-F76D-4CB3-83AC-6D687278D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97" y="4283334"/>
                <a:ext cx="4592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F75D8D40-C996-4520-B405-F9C635BE4D13}"/>
              </a:ext>
            </a:extLst>
          </p:cNvPr>
          <p:cNvSpPr/>
          <p:nvPr/>
        </p:nvSpPr>
        <p:spPr>
          <a:xfrm>
            <a:off x="8806183" y="190686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27DE7EE-D7C1-41B4-9565-F8F18FBF8A65}"/>
              </a:ext>
            </a:extLst>
          </p:cNvPr>
          <p:cNvSpPr/>
          <p:nvPr/>
        </p:nvSpPr>
        <p:spPr>
          <a:xfrm>
            <a:off x="7313154" y="333455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B1A6697-F0E4-4631-BA29-4DD42CD61958}"/>
              </a:ext>
            </a:extLst>
          </p:cNvPr>
          <p:cNvSpPr/>
          <p:nvPr/>
        </p:nvSpPr>
        <p:spPr>
          <a:xfrm>
            <a:off x="7780657" y="224817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2F68957-AB81-4A1E-8769-718351915F61}"/>
                  </a:ext>
                </a:extLst>
              </p:cNvPr>
              <p:cNvSpPr txBox="1"/>
              <p:nvPr/>
            </p:nvSpPr>
            <p:spPr>
              <a:xfrm>
                <a:off x="7357236" y="184605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2F68957-AB81-4A1E-8769-718351915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36" y="1846055"/>
                <a:ext cx="45920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FD6D6AA-B401-47DD-A94B-C3BFA2B0D468}"/>
                  </a:ext>
                </a:extLst>
              </p:cNvPr>
              <p:cNvSpPr txBox="1"/>
              <p:nvPr/>
            </p:nvSpPr>
            <p:spPr>
              <a:xfrm>
                <a:off x="6876271" y="3172496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FD6D6AA-B401-47DD-A94B-C3BFA2B0D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71" y="3172496"/>
                <a:ext cx="459206" cy="369332"/>
              </a:xfrm>
              <a:prstGeom prst="rect">
                <a:avLst/>
              </a:prstGeom>
              <a:blipFill>
                <a:blip r:embed="rId2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7533C5-AA18-4E0E-A3EF-71EB5D00E6B1}"/>
                  </a:ext>
                </a:extLst>
              </p:cNvPr>
              <p:cNvSpPr txBox="1"/>
              <p:nvPr/>
            </p:nvSpPr>
            <p:spPr>
              <a:xfrm>
                <a:off x="8380284" y="468404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7533C5-AA18-4E0E-A3EF-71EB5D00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284" y="4684041"/>
                <a:ext cx="45920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395C7DE5-D7BA-4D1D-B7DD-6ADC88900214}"/>
              </a:ext>
            </a:extLst>
          </p:cNvPr>
          <p:cNvSpPr/>
          <p:nvPr/>
        </p:nvSpPr>
        <p:spPr>
          <a:xfrm>
            <a:off x="8568518" y="459419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AA796B-010B-4E5F-A6AF-DDA585A42943}"/>
              </a:ext>
            </a:extLst>
          </p:cNvPr>
          <p:cNvSpPr/>
          <p:nvPr/>
        </p:nvSpPr>
        <p:spPr>
          <a:xfrm>
            <a:off x="7820297" y="1367216"/>
            <a:ext cx="1837509" cy="931847"/>
          </a:xfrm>
          <a:custGeom>
            <a:avLst/>
            <a:gdLst>
              <a:gd name="connsiteX0" fmla="*/ 0 w 1837509"/>
              <a:gd name="connsiteY0" fmla="*/ 931847 h 931847"/>
              <a:gd name="connsiteX1" fmla="*/ 975360 w 1837509"/>
              <a:gd name="connsiteY1" fmla="*/ 30 h 931847"/>
              <a:gd name="connsiteX2" fmla="*/ 1837509 w 1837509"/>
              <a:gd name="connsiteY2" fmla="*/ 905721 h 931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509" h="931847">
                <a:moveTo>
                  <a:pt x="0" y="931847"/>
                </a:moveTo>
                <a:cubicBezTo>
                  <a:pt x="334554" y="468115"/>
                  <a:pt x="669109" y="4384"/>
                  <a:pt x="975360" y="30"/>
                </a:cubicBezTo>
                <a:cubicBezTo>
                  <a:pt x="1281611" y="-4324"/>
                  <a:pt x="1559560" y="450698"/>
                  <a:pt x="1837509" y="9057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02635A-5BE6-4208-BA90-CA17855963AF}"/>
              </a:ext>
            </a:extLst>
          </p:cNvPr>
          <p:cNvSpPr/>
          <p:nvPr/>
        </p:nvSpPr>
        <p:spPr>
          <a:xfrm>
            <a:off x="9668645" y="2275307"/>
            <a:ext cx="1234485" cy="2078979"/>
          </a:xfrm>
          <a:custGeom>
            <a:avLst/>
            <a:gdLst>
              <a:gd name="connsiteX0" fmla="*/ 0 w 1262742"/>
              <a:gd name="connsiteY0" fmla="*/ 0 h 2055223"/>
              <a:gd name="connsiteX1" fmla="*/ 1262742 w 1262742"/>
              <a:gd name="connsiteY1" fmla="*/ 905691 h 2055223"/>
              <a:gd name="connsiteX2" fmla="*/ 0 w 1262742"/>
              <a:gd name="connsiteY2" fmla="*/ 2055223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742" h="2055223">
                <a:moveTo>
                  <a:pt x="0" y="0"/>
                </a:moveTo>
                <a:cubicBezTo>
                  <a:pt x="631371" y="281577"/>
                  <a:pt x="1262742" y="563154"/>
                  <a:pt x="1262742" y="905691"/>
                </a:cubicBezTo>
                <a:cubicBezTo>
                  <a:pt x="1262742" y="1248228"/>
                  <a:pt x="631371" y="1651725"/>
                  <a:pt x="0" y="20552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8AF551-54BA-46BD-A7CA-896AB364C96E}"/>
              </a:ext>
            </a:extLst>
          </p:cNvPr>
          <p:cNvSpPr/>
          <p:nvPr/>
        </p:nvSpPr>
        <p:spPr>
          <a:xfrm>
            <a:off x="7837714" y="4354286"/>
            <a:ext cx="1793966" cy="888277"/>
          </a:xfrm>
          <a:custGeom>
            <a:avLst/>
            <a:gdLst>
              <a:gd name="connsiteX0" fmla="*/ 0 w 1793966"/>
              <a:gd name="connsiteY0" fmla="*/ 8708 h 888277"/>
              <a:gd name="connsiteX1" fmla="*/ 870857 w 1793966"/>
              <a:gd name="connsiteY1" fmla="*/ 888274 h 888277"/>
              <a:gd name="connsiteX2" fmla="*/ 1793966 w 1793966"/>
              <a:gd name="connsiteY2" fmla="*/ 0 h 88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966" h="888277">
                <a:moveTo>
                  <a:pt x="0" y="8708"/>
                </a:moveTo>
                <a:cubicBezTo>
                  <a:pt x="285931" y="449216"/>
                  <a:pt x="571863" y="889725"/>
                  <a:pt x="870857" y="888274"/>
                </a:cubicBezTo>
                <a:cubicBezTo>
                  <a:pt x="1169851" y="886823"/>
                  <a:pt x="1481908" y="443411"/>
                  <a:pt x="179396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9EF2077-E645-43DB-AE28-E0411949DE5D}"/>
              </a:ext>
            </a:extLst>
          </p:cNvPr>
          <p:cNvSpPr/>
          <p:nvPr/>
        </p:nvSpPr>
        <p:spPr>
          <a:xfrm>
            <a:off x="6548785" y="2299063"/>
            <a:ext cx="1315055" cy="2063931"/>
          </a:xfrm>
          <a:custGeom>
            <a:avLst/>
            <a:gdLst>
              <a:gd name="connsiteX0" fmla="*/ 1271512 w 1315055"/>
              <a:gd name="connsiteY0" fmla="*/ 0 h 2063931"/>
              <a:gd name="connsiteX1" fmla="*/ 61 w 1315055"/>
              <a:gd name="connsiteY1" fmla="*/ 1053737 h 2063931"/>
              <a:gd name="connsiteX2" fmla="*/ 1315055 w 1315055"/>
              <a:gd name="connsiteY2" fmla="*/ 2063931 h 20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055" h="2063931">
                <a:moveTo>
                  <a:pt x="1271512" y="0"/>
                </a:moveTo>
                <a:cubicBezTo>
                  <a:pt x="632158" y="354874"/>
                  <a:pt x="-7196" y="709749"/>
                  <a:pt x="61" y="1053737"/>
                </a:cubicBezTo>
                <a:cubicBezTo>
                  <a:pt x="7318" y="1397725"/>
                  <a:pt x="661186" y="1730828"/>
                  <a:pt x="1315055" y="2063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5467D8-E734-4EAE-A479-E48E9EE13DF8}"/>
              </a:ext>
            </a:extLst>
          </p:cNvPr>
          <p:cNvSpPr/>
          <p:nvPr/>
        </p:nvSpPr>
        <p:spPr>
          <a:xfrm rot="2783842">
            <a:off x="7856977" y="2306722"/>
            <a:ext cx="1780762" cy="2053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96F77EB-5830-46C9-A6D9-BF8B37BB00C9}"/>
              </a:ext>
            </a:extLst>
          </p:cNvPr>
          <p:cNvCxnSpPr>
            <a:cxnSpLocks/>
          </p:cNvCxnSpPr>
          <p:nvPr/>
        </p:nvCxnSpPr>
        <p:spPr>
          <a:xfrm flipH="1">
            <a:off x="8609693" y="1980545"/>
            <a:ext cx="254459" cy="268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DB5CACF-E185-4F0F-9FD0-728C17E91A0F}"/>
              </a:ext>
            </a:extLst>
          </p:cNvPr>
          <p:cNvSpPr/>
          <p:nvPr/>
        </p:nvSpPr>
        <p:spPr>
          <a:xfrm>
            <a:off x="2391122" y="2038533"/>
            <a:ext cx="2760018" cy="2737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C7D5A-11AE-4104-90C5-13C4A205975E}"/>
              </a:ext>
            </a:extLst>
          </p:cNvPr>
          <p:cNvSpPr txBox="1"/>
          <p:nvPr/>
        </p:nvSpPr>
        <p:spPr>
          <a:xfrm>
            <a:off x="1122487" y="819841"/>
            <a:ext cx="425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EJEMPLO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99059-D92F-49A1-9085-D80D73B79C64}"/>
                  </a:ext>
                </a:extLst>
              </p:cNvPr>
              <p:cNvSpPr txBox="1"/>
              <p:nvPr/>
            </p:nvSpPr>
            <p:spPr>
              <a:xfrm>
                <a:off x="3797612" y="5118427"/>
                <a:ext cx="355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G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GT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99059-D92F-49A1-9085-D80D73B7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12" y="5118427"/>
                <a:ext cx="355563" cy="307777"/>
              </a:xfrm>
              <a:prstGeom prst="rect">
                <a:avLst/>
              </a:prstGeom>
              <a:blipFill>
                <a:blip r:embed="rId2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EFB598-B9E5-4C9D-833D-2994E8BB464E}"/>
                  </a:ext>
                </a:extLst>
              </p:cNvPr>
              <p:cNvSpPr txBox="1"/>
              <p:nvPr/>
            </p:nvSpPr>
            <p:spPr>
              <a:xfrm>
                <a:off x="1122487" y="1245452"/>
                <a:ext cx="6093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Determinar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GT" dirty="0"/>
                  <a:t> es plano o no.</a:t>
                </a:r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EFB598-B9E5-4C9D-833D-2994E8BB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87" y="1245452"/>
                <a:ext cx="6093994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97CC81-4FF0-4947-9825-5D9985EBCF1F}"/>
                  </a:ext>
                </a:extLst>
              </p:cNvPr>
              <p:cNvSpPr txBox="1"/>
              <p:nvPr/>
            </p:nvSpPr>
            <p:spPr>
              <a:xfrm>
                <a:off x="5192509" y="3111536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97CC81-4FF0-4947-9825-5D9985EB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09" y="3111536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F751F0-26A3-47B6-BFD6-44C4F45F5EF0}"/>
                  </a:ext>
                </a:extLst>
              </p:cNvPr>
              <p:cNvSpPr txBox="1"/>
              <p:nvPr/>
            </p:nvSpPr>
            <p:spPr>
              <a:xfrm>
                <a:off x="3412094" y="479113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F751F0-26A3-47B6-BFD6-44C4F45F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094" y="4791138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6EBA0597-35FE-49DE-87D0-7C7CE6A5B194}"/>
              </a:ext>
            </a:extLst>
          </p:cNvPr>
          <p:cNvSpPr/>
          <p:nvPr/>
        </p:nvSpPr>
        <p:spPr>
          <a:xfrm>
            <a:off x="5102786" y="327387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1E476DE-0D45-4386-B27D-9F6E7FEF0FA3}"/>
                  </a:ext>
                </a:extLst>
              </p:cNvPr>
              <p:cNvSpPr txBox="1"/>
              <p:nvPr/>
            </p:nvSpPr>
            <p:spPr>
              <a:xfrm>
                <a:off x="3693969" y="1603790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1E476DE-0D45-4386-B27D-9F6E7FEF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69" y="1603790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13DBCD7-650D-4F9B-ACC7-7CEDC8F14908}"/>
              </a:ext>
            </a:extLst>
          </p:cNvPr>
          <p:cNvSpPr/>
          <p:nvPr/>
        </p:nvSpPr>
        <p:spPr>
          <a:xfrm>
            <a:off x="4611404" y="436024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F59D224-E8DE-45A6-8DBF-5C75A91233DB}"/>
              </a:ext>
            </a:extLst>
          </p:cNvPr>
          <p:cNvSpPr/>
          <p:nvPr/>
        </p:nvSpPr>
        <p:spPr>
          <a:xfrm>
            <a:off x="2815519" y="437424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0CE438C-8548-4688-962C-0997557D4FAC}"/>
              </a:ext>
            </a:extLst>
          </p:cNvPr>
          <p:cNvSpPr/>
          <p:nvPr/>
        </p:nvSpPr>
        <p:spPr>
          <a:xfrm>
            <a:off x="4613214" y="229670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07127CA-67D8-4C62-823E-FCF6155D437F}"/>
                  </a:ext>
                </a:extLst>
              </p:cNvPr>
              <p:cNvSpPr txBox="1"/>
              <p:nvPr/>
            </p:nvSpPr>
            <p:spPr>
              <a:xfrm>
                <a:off x="2441562" y="444537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07127CA-67D8-4C62-823E-FCF6155D4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62" y="4445371"/>
                <a:ext cx="45920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8D926D-0D37-4F0C-8404-FE9D5C7FB5C7}"/>
                  </a:ext>
                </a:extLst>
              </p:cNvPr>
              <p:cNvSpPr txBox="1"/>
              <p:nvPr/>
            </p:nvSpPr>
            <p:spPr>
              <a:xfrm>
                <a:off x="4656821" y="197781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8D926D-0D37-4F0C-8404-FE9D5C7F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821" y="1977813"/>
                <a:ext cx="45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>
            <a:extLst>
              <a:ext uri="{FF2B5EF4-FFF2-40B4-BE49-F238E27FC236}">
                <a16:creationId xmlns:a16="http://schemas.microsoft.com/office/drawing/2014/main" id="{4125CDEA-DAF8-4FC5-B332-3E9EA1C89B29}"/>
              </a:ext>
            </a:extLst>
          </p:cNvPr>
          <p:cNvSpPr/>
          <p:nvPr/>
        </p:nvSpPr>
        <p:spPr>
          <a:xfrm>
            <a:off x="3600328" y="470129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0A0592-70F3-431A-B72B-AE3BBD20AB1E}"/>
                  </a:ext>
                </a:extLst>
              </p:cNvPr>
              <p:cNvSpPr txBox="1"/>
              <p:nvPr/>
            </p:nvSpPr>
            <p:spPr>
              <a:xfrm>
                <a:off x="4647015" y="4355172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0A0592-70F3-431A-B72B-AE3BBD20A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15" y="4355172"/>
                <a:ext cx="45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FC2A23-FB75-46E2-834D-6158EFD65804}"/>
                  </a:ext>
                </a:extLst>
              </p:cNvPr>
              <p:cNvSpPr txBox="1"/>
              <p:nvPr/>
            </p:nvSpPr>
            <p:spPr>
              <a:xfrm>
                <a:off x="7632891" y="5445236"/>
                <a:ext cx="21464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sz="1600" dirty="0"/>
                  <a:t>Isomorfismo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FC2A23-FB75-46E2-834D-6158EFD6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891" y="5445236"/>
                <a:ext cx="2146482" cy="338554"/>
              </a:xfrm>
              <a:prstGeom prst="rect">
                <a:avLst/>
              </a:prstGeom>
              <a:blipFill>
                <a:blip r:embed="rId10"/>
                <a:stretch>
                  <a:fillRect l="-142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77C925-B4FB-4F65-9DE1-ABBFAF0FB3EC}"/>
                  </a:ext>
                </a:extLst>
              </p:cNvPr>
              <p:cNvSpPr txBox="1"/>
              <p:nvPr/>
            </p:nvSpPr>
            <p:spPr>
              <a:xfrm>
                <a:off x="5232574" y="5869716"/>
                <a:ext cx="181249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GT" dirty="0"/>
                  <a:t> No es plano .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77C925-B4FB-4F65-9DE1-ABBFAF0F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574" y="5869716"/>
                <a:ext cx="1812490" cy="369332"/>
              </a:xfrm>
              <a:prstGeom prst="rect">
                <a:avLst/>
              </a:prstGeom>
              <a:blipFill>
                <a:blip r:embed="rId11"/>
                <a:stretch>
                  <a:fillRect t="-8065" r="-667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52B560E-7ECB-487F-947E-AB94D3B80438}"/>
              </a:ext>
            </a:extLst>
          </p:cNvPr>
          <p:cNvSpPr/>
          <p:nvPr/>
        </p:nvSpPr>
        <p:spPr>
          <a:xfrm>
            <a:off x="2878702" y="2379850"/>
            <a:ext cx="1780762" cy="2053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71F1BD-DBA4-4B08-B813-F720DC33BB5B}"/>
              </a:ext>
            </a:extLst>
          </p:cNvPr>
          <p:cNvSpPr/>
          <p:nvPr/>
        </p:nvSpPr>
        <p:spPr>
          <a:xfrm rot="2783842">
            <a:off x="2871541" y="2379850"/>
            <a:ext cx="1780762" cy="2053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61A90-94D9-437A-A956-E4F3353D7DF5}"/>
              </a:ext>
            </a:extLst>
          </p:cNvPr>
          <p:cNvCxnSpPr>
            <a:cxnSpLocks/>
          </p:cNvCxnSpPr>
          <p:nvPr/>
        </p:nvCxnSpPr>
        <p:spPr>
          <a:xfrm flipH="1">
            <a:off x="3641697" y="2053673"/>
            <a:ext cx="230588" cy="272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80D1F29-2647-44FA-8F46-DE611E03C168}"/>
              </a:ext>
            </a:extLst>
          </p:cNvPr>
          <p:cNvSpPr/>
          <p:nvPr/>
        </p:nvSpPr>
        <p:spPr>
          <a:xfrm>
            <a:off x="3837901" y="197869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735BC4-D7BD-4E6B-A71C-4FD14D7C0B07}"/>
              </a:ext>
            </a:extLst>
          </p:cNvPr>
          <p:cNvSpPr/>
          <p:nvPr/>
        </p:nvSpPr>
        <p:spPr>
          <a:xfrm>
            <a:off x="2344872" y="340639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1AE219-0926-4699-9A8A-7A4585FEB05B}"/>
              </a:ext>
            </a:extLst>
          </p:cNvPr>
          <p:cNvSpPr/>
          <p:nvPr/>
        </p:nvSpPr>
        <p:spPr>
          <a:xfrm>
            <a:off x="2812375" y="232001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1292BF-1AEC-4B87-B2C8-AB924A4049D8}"/>
                  </a:ext>
                </a:extLst>
              </p:cNvPr>
              <p:cNvSpPr txBox="1"/>
              <p:nvPr/>
            </p:nvSpPr>
            <p:spPr>
              <a:xfrm>
                <a:off x="2388954" y="191789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1292BF-1AEC-4B87-B2C8-AB924A40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54" y="1917893"/>
                <a:ext cx="4592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AA1A34-6F99-4D0B-AAA4-17B2175B351D}"/>
                  </a:ext>
                </a:extLst>
              </p:cNvPr>
              <p:cNvSpPr txBox="1"/>
              <p:nvPr/>
            </p:nvSpPr>
            <p:spPr>
              <a:xfrm>
                <a:off x="1907989" y="324433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AA1A34-6F99-4D0B-AAA4-17B2175B3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89" y="3244334"/>
                <a:ext cx="459206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544CF3E6-BDA9-455D-A35E-F9A876C507E5}"/>
              </a:ext>
            </a:extLst>
          </p:cNvPr>
          <p:cNvSpPr/>
          <p:nvPr/>
        </p:nvSpPr>
        <p:spPr>
          <a:xfrm>
            <a:off x="7391968" y="1938515"/>
            <a:ext cx="2760018" cy="2737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EF8ED28-4B03-4973-B72E-25DF4047A654}"/>
                  </a:ext>
                </a:extLst>
              </p:cNvPr>
              <p:cNvSpPr txBox="1"/>
              <p:nvPr/>
            </p:nvSpPr>
            <p:spPr>
              <a:xfrm>
                <a:off x="10160791" y="303969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EF8ED28-4B03-4973-B72E-25DF4047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91" y="3039698"/>
                <a:ext cx="459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C3279D9A-F5D4-47DA-A1BC-1EB6067A634D}"/>
              </a:ext>
            </a:extLst>
          </p:cNvPr>
          <p:cNvSpPr/>
          <p:nvPr/>
        </p:nvSpPr>
        <p:spPr>
          <a:xfrm>
            <a:off x="10071068" y="320203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8383E3-29DD-4CF2-B065-D790232867D9}"/>
                  </a:ext>
                </a:extLst>
              </p:cNvPr>
              <p:cNvSpPr txBox="1"/>
              <p:nvPr/>
            </p:nvSpPr>
            <p:spPr>
              <a:xfrm>
                <a:off x="8662251" y="1531952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8383E3-29DD-4CF2-B065-D7902328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251" y="1531952"/>
                <a:ext cx="4592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7D93025E-81A7-4994-BEA8-659CAFC530FC}"/>
              </a:ext>
            </a:extLst>
          </p:cNvPr>
          <p:cNvSpPr/>
          <p:nvPr/>
        </p:nvSpPr>
        <p:spPr>
          <a:xfrm>
            <a:off x="9579686" y="428840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9C9BBB3-8CF9-48C8-8946-9E73DCA93269}"/>
              </a:ext>
            </a:extLst>
          </p:cNvPr>
          <p:cNvSpPr/>
          <p:nvPr/>
        </p:nvSpPr>
        <p:spPr>
          <a:xfrm>
            <a:off x="7783801" y="430240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E3B4A4-2C1A-4CD2-ABE4-14EBB018680B}"/>
              </a:ext>
            </a:extLst>
          </p:cNvPr>
          <p:cNvSpPr/>
          <p:nvPr/>
        </p:nvSpPr>
        <p:spPr>
          <a:xfrm>
            <a:off x="9581496" y="222486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F081DA2-AD9C-4A22-98A9-2D29ECE5BEC8}"/>
                  </a:ext>
                </a:extLst>
              </p:cNvPr>
              <p:cNvSpPr txBox="1"/>
              <p:nvPr/>
            </p:nvSpPr>
            <p:spPr>
              <a:xfrm>
                <a:off x="7409844" y="437353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F081DA2-AD9C-4A22-98A9-2D29ECE5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844" y="4373533"/>
                <a:ext cx="459206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DEE9F0-400E-4FCA-A318-28FA184F48A8}"/>
                  </a:ext>
                </a:extLst>
              </p:cNvPr>
              <p:cNvSpPr txBox="1"/>
              <p:nvPr/>
            </p:nvSpPr>
            <p:spPr>
              <a:xfrm>
                <a:off x="9625103" y="190597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DEE9F0-400E-4FCA-A318-28FA184F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03" y="1905975"/>
                <a:ext cx="45920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DBF11C9-F76D-4CB3-83AC-6D687278D920}"/>
                  </a:ext>
                </a:extLst>
              </p:cNvPr>
              <p:cNvSpPr txBox="1"/>
              <p:nvPr/>
            </p:nvSpPr>
            <p:spPr>
              <a:xfrm>
                <a:off x="9615297" y="428333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DBF11C9-F76D-4CB3-83AC-6D687278D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97" y="4283334"/>
                <a:ext cx="4592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F75D8D40-C996-4520-B405-F9C635BE4D13}"/>
              </a:ext>
            </a:extLst>
          </p:cNvPr>
          <p:cNvSpPr/>
          <p:nvPr/>
        </p:nvSpPr>
        <p:spPr>
          <a:xfrm>
            <a:off x="8806183" y="190686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27DE7EE-D7C1-41B4-9565-F8F18FBF8A65}"/>
              </a:ext>
            </a:extLst>
          </p:cNvPr>
          <p:cNvSpPr/>
          <p:nvPr/>
        </p:nvSpPr>
        <p:spPr>
          <a:xfrm>
            <a:off x="7313154" y="3334554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B1A6697-F0E4-4631-BA29-4DD42CD61958}"/>
              </a:ext>
            </a:extLst>
          </p:cNvPr>
          <p:cNvSpPr/>
          <p:nvPr/>
        </p:nvSpPr>
        <p:spPr>
          <a:xfrm>
            <a:off x="7780657" y="224817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2F68957-AB81-4A1E-8769-718351915F61}"/>
                  </a:ext>
                </a:extLst>
              </p:cNvPr>
              <p:cNvSpPr txBox="1"/>
              <p:nvPr/>
            </p:nvSpPr>
            <p:spPr>
              <a:xfrm>
                <a:off x="7357236" y="184605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2F68957-AB81-4A1E-8769-718351915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36" y="1846055"/>
                <a:ext cx="45920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FD6D6AA-B401-47DD-A94B-C3BFA2B0D468}"/>
                  </a:ext>
                </a:extLst>
              </p:cNvPr>
              <p:cNvSpPr txBox="1"/>
              <p:nvPr/>
            </p:nvSpPr>
            <p:spPr>
              <a:xfrm>
                <a:off x="6876271" y="3172496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FD6D6AA-B401-47DD-A94B-C3BFA2B0D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71" y="3172496"/>
                <a:ext cx="459206" cy="369332"/>
              </a:xfrm>
              <a:prstGeom prst="rect">
                <a:avLst/>
              </a:prstGeom>
              <a:blipFill>
                <a:blip r:embed="rId2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7533C5-AA18-4E0E-A3EF-71EB5D00E6B1}"/>
                  </a:ext>
                </a:extLst>
              </p:cNvPr>
              <p:cNvSpPr txBox="1"/>
              <p:nvPr/>
            </p:nvSpPr>
            <p:spPr>
              <a:xfrm>
                <a:off x="8380284" y="468404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7533C5-AA18-4E0E-A3EF-71EB5D00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284" y="4684041"/>
                <a:ext cx="45920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395C7DE5-D7BA-4D1D-B7DD-6ADC88900214}"/>
              </a:ext>
            </a:extLst>
          </p:cNvPr>
          <p:cNvSpPr/>
          <p:nvPr/>
        </p:nvSpPr>
        <p:spPr>
          <a:xfrm>
            <a:off x="8568518" y="459419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AA796B-010B-4E5F-A6AF-DDA585A42943}"/>
              </a:ext>
            </a:extLst>
          </p:cNvPr>
          <p:cNvSpPr/>
          <p:nvPr/>
        </p:nvSpPr>
        <p:spPr>
          <a:xfrm>
            <a:off x="7820297" y="1367216"/>
            <a:ext cx="1837509" cy="931847"/>
          </a:xfrm>
          <a:custGeom>
            <a:avLst/>
            <a:gdLst>
              <a:gd name="connsiteX0" fmla="*/ 0 w 1837509"/>
              <a:gd name="connsiteY0" fmla="*/ 931847 h 931847"/>
              <a:gd name="connsiteX1" fmla="*/ 975360 w 1837509"/>
              <a:gd name="connsiteY1" fmla="*/ 30 h 931847"/>
              <a:gd name="connsiteX2" fmla="*/ 1837509 w 1837509"/>
              <a:gd name="connsiteY2" fmla="*/ 905721 h 931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509" h="931847">
                <a:moveTo>
                  <a:pt x="0" y="931847"/>
                </a:moveTo>
                <a:cubicBezTo>
                  <a:pt x="334554" y="468115"/>
                  <a:pt x="669109" y="4384"/>
                  <a:pt x="975360" y="30"/>
                </a:cubicBezTo>
                <a:cubicBezTo>
                  <a:pt x="1281611" y="-4324"/>
                  <a:pt x="1559560" y="450698"/>
                  <a:pt x="1837509" y="9057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02635A-5BE6-4208-BA90-CA17855963AF}"/>
              </a:ext>
            </a:extLst>
          </p:cNvPr>
          <p:cNvSpPr/>
          <p:nvPr/>
        </p:nvSpPr>
        <p:spPr>
          <a:xfrm>
            <a:off x="9668645" y="2275307"/>
            <a:ext cx="1234485" cy="2078979"/>
          </a:xfrm>
          <a:custGeom>
            <a:avLst/>
            <a:gdLst>
              <a:gd name="connsiteX0" fmla="*/ 0 w 1262742"/>
              <a:gd name="connsiteY0" fmla="*/ 0 h 2055223"/>
              <a:gd name="connsiteX1" fmla="*/ 1262742 w 1262742"/>
              <a:gd name="connsiteY1" fmla="*/ 905691 h 2055223"/>
              <a:gd name="connsiteX2" fmla="*/ 0 w 1262742"/>
              <a:gd name="connsiteY2" fmla="*/ 2055223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742" h="2055223">
                <a:moveTo>
                  <a:pt x="0" y="0"/>
                </a:moveTo>
                <a:cubicBezTo>
                  <a:pt x="631371" y="281577"/>
                  <a:pt x="1262742" y="563154"/>
                  <a:pt x="1262742" y="905691"/>
                </a:cubicBezTo>
                <a:cubicBezTo>
                  <a:pt x="1262742" y="1248228"/>
                  <a:pt x="631371" y="1651725"/>
                  <a:pt x="0" y="20552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8AF551-54BA-46BD-A7CA-896AB364C96E}"/>
              </a:ext>
            </a:extLst>
          </p:cNvPr>
          <p:cNvSpPr/>
          <p:nvPr/>
        </p:nvSpPr>
        <p:spPr>
          <a:xfrm>
            <a:off x="7837714" y="4354286"/>
            <a:ext cx="1793966" cy="888277"/>
          </a:xfrm>
          <a:custGeom>
            <a:avLst/>
            <a:gdLst>
              <a:gd name="connsiteX0" fmla="*/ 0 w 1793966"/>
              <a:gd name="connsiteY0" fmla="*/ 8708 h 888277"/>
              <a:gd name="connsiteX1" fmla="*/ 870857 w 1793966"/>
              <a:gd name="connsiteY1" fmla="*/ 888274 h 888277"/>
              <a:gd name="connsiteX2" fmla="*/ 1793966 w 1793966"/>
              <a:gd name="connsiteY2" fmla="*/ 0 h 88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966" h="888277">
                <a:moveTo>
                  <a:pt x="0" y="8708"/>
                </a:moveTo>
                <a:cubicBezTo>
                  <a:pt x="285931" y="449216"/>
                  <a:pt x="571863" y="889725"/>
                  <a:pt x="870857" y="888274"/>
                </a:cubicBezTo>
                <a:cubicBezTo>
                  <a:pt x="1169851" y="886823"/>
                  <a:pt x="1481908" y="443411"/>
                  <a:pt x="179396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9EF2077-E645-43DB-AE28-E0411949DE5D}"/>
              </a:ext>
            </a:extLst>
          </p:cNvPr>
          <p:cNvSpPr/>
          <p:nvPr/>
        </p:nvSpPr>
        <p:spPr>
          <a:xfrm>
            <a:off x="6548785" y="2299063"/>
            <a:ext cx="1315055" cy="2063931"/>
          </a:xfrm>
          <a:custGeom>
            <a:avLst/>
            <a:gdLst>
              <a:gd name="connsiteX0" fmla="*/ 1271512 w 1315055"/>
              <a:gd name="connsiteY0" fmla="*/ 0 h 2063931"/>
              <a:gd name="connsiteX1" fmla="*/ 61 w 1315055"/>
              <a:gd name="connsiteY1" fmla="*/ 1053737 h 2063931"/>
              <a:gd name="connsiteX2" fmla="*/ 1315055 w 1315055"/>
              <a:gd name="connsiteY2" fmla="*/ 2063931 h 20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055" h="2063931">
                <a:moveTo>
                  <a:pt x="1271512" y="0"/>
                </a:moveTo>
                <a:cubicBezTo>
                  <a:pt x="632158" y="354874"/>
                  <a:pt x="-7196" y="709749"/>
                  <a:pt x="61" y="1053737"/>
                </a:cubicBezTo>
                <a:cubicBezTo>
                  <a:pt x="7318" y="1397725"/>
                  <a:pt x="661186" y="1730828"/>
                  <a:pt x="1315055" y="2063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5467D8-E734-4EAE-A479-E48E9EE13DF8}"/>
              </a:ext>
            </a:extLst>
          </p:cNvPr>
          <p:cNvSpPr/>
          <p:nvPr/>
        </p:nvSpPr>
        <p:spPr>
          <a:xfrm rot="2783842">
            <a:off x="7856977" y="2306722"/>
            <a:ext cx="1780762" cy="2053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123A3C-A4C9-4A11-8E0B-5610DB402730}"/>
              </a:ext>
            </a:extLst>
          </p:cNvPr>
          <p:cNvCxnSpPr>
            <a:stCxn id="27" idx="6"/>
          </p:cNvCxnSpPr>
          <p:nvPr/>
        </p:nvCxnSpPr>
        <p:spPr>
          <a:xfrm flipV="1">
            <a:off x="2464142" y="3334554"/>
            <a:ext cx="2638644" cy="13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86A63F-EC58-4339-988C-7CF523DEF1AE}"/>
              </a:ext>
            </a:extLst>
          </p:cNvPr>
          <p:cNvCxnSpPr/>
          <p:nvPr/>
        </p:nvCxnSpPr>
        <p:spPr>
          <a:xfrm flipV="1">
            <a:off x="7405191" y="3269166"/>
            <a:ext cx="2638644" cy="13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F40320-B025-4236-ACF7-1FF7808E77FE}"/>
              </a:ext>
            </a:extLst>
          </p:cNvPr>
          <p:cNvCxnSpPr>
            <a:cxnSpLocks/>
          </p:cNvCxnSpPr>
          <p:nvPr/>
        </p:nvCxnSpPr>
        <p:spPr>
          <a:xfrm flipH="1">
            <a:off x="8618923" y="1935775"/>
            <a:ext cx="230588" cy="272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980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{3EBAF4FB-8301-4F7E-8F61-3ED5848C0E8B}tf11429527_win32</Template>
  <TotalTime>99</TotalTime>
  <Words>206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Cambria Math</vt:lpstr>
      <vt:lpstr>Franklin Gothic Book</vt:lpstr>
      <vt:lpstr>1_RetrospectVTI</vt:lpstr>
      <vt:lpstr>Grafos planos</vt:lpstr>
      <vt:lpstr>Grafos planos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planos</dc:title>
  <dc:creator>Mario Gustavo Lopez Hernandez</dc:creator>
  <cp:lastModifiedBy>Mario Gustavo Lopez Hernandez</cp:lastModifiedBy>
  <cp:revision>11</cp:revision>
  <dcterms:created xsi:type="dcterms:W3CDTF">2020-10-02T21:49:55Z</dcterms:created>
  <dcterms:modified xsi:type="dcterms:W3CDTF">2020-10-05T22:38:29Z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