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4"/>
  </p:sldMasterIdLst>
  <p:notesMasterIdLst>
    <p:notesMasterId r:id="rId6"/>
  </p:notesMasterIdLst>
  <p:handoutMasterIdLst>
    <p:handoutMasterId r:id="rId7"/>
  </p:handoutMasterIdLst>
  <p:sldIdLst>
    <p:sldId id="33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213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0241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58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54106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5594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77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525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091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2108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52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4181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78575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729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6707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837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735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7037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3908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6FF787C-4F99-4A93-AD3B-904C399B13A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10/4/2020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241904F-FE06-4752-9AC3-83E3F33B9529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2C5DE65-802F-4FA9-813D-A36D9A032BA4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27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689" r:id="rId19"/>
    <p:sldLayoutId id="2147483690" r:id="rId20"/>
    <p:sldLayoutId id="2147483688" r:id="rId21"/>
    <p:sldLayoutId id="2147483681" r:id="rId22"/>
    <p:sldLayoutId id="2147483680" r:id="rId23"/>
    <p:sldLayoutId id="2147483682" r:id="rId24"/>
    <p:sldLayoutId id="2147483677" r:id="rId25"/>
    <p:sldLayoutId id="2147483654" r:id="rId26"/>
    <p:sldLayoutId id="2147483685" r:id="rId27"/>
    <p:sldLayoutId id="2147483686" r:id="rId28"/>
    <p:sldLayoutId id="2147483687" r:id="rId29"/>
    <p:sldLayoutId id="2147483675" r:id="rId3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517C-6E86-4E60-B0B2-DB73F60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07897"/>
            <a:ext cx="10938365" cy="700114"/>
          </a:xfrm>
        </p:spPr>
        <p:txBody>
          <a:bodyPr/>
          <a:lstStyle/>
          <a:p>
            <a:pPr algn="r"/>
            <a:r>
              <a:rPr lang="es-GT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Proyecto Final </a:t>
            </a:r>
            <a:r>
              <a:rPr lang="es-GT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(Último día de clases)</a:t>
            </a:r>
            <a:endParaRPr lang="es-G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61A0EC-B34E-4DE4-9435-C11F2161066A}"/>
              </a:ext>
            </a:extLst>
          </p:cNvPr>
          <p:cNvSpPr txBox="1">
            <a:spLocks/>
          </p:cNvSpPr>
          <p:nvPr/>
        </p:nvSpPr>
        <p:spPr>
          <a:xfrm>
            <a:off x="993915" y="1123829"/>
            <a:ext cx="8764418" cy="6193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Circuito Euleriano 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8DD18521-4D52-4BEE-B864-303601351E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0592" y="2216914"/>
                <a:ext cx="8764418" cy="2424171"/>
              </a:xfrm>
              <a:prstGeom prst="rect">
                <a:avLst/>
              </a:prstGeom>
            </p:spPr>
            <p:txBody>
              <a:bodyPr anchor="ctr"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GT" sz="2000" dirty="0"/>
                  <a:t>      Desarrollar un programa que realice lo siguiente:</a:t>
                </a:r>
              </a:p>
              <a:p>
                <a:endParaRPr lang="es-GT" sz="2000" dirty="0"/>
              </a:p>
              <a:p>
                <a:pPr marL="457200" indent="-457200">
                  <a:buAutoNum type="arabicPeriod"/>
                </a:pPr>
                <a:r>
                  <a:rPr lang="es-GT" sz="2000" dirty="0"/>
                  <a:t>Se debe ingresar el número de vértices (3 a 10) y el grado de los vértices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GT" sz="2000" dirty="0"/>
                  <a:t>(Hasta 8), para que la computadora genere un grafo K</a:t>
                </a:r>
                <a:r>
                  <a:rPr lang="en-US" sz="2000" dirty="0"/>
                  <a:t>-</a:t>
                </a:r>
                <a:r>
                  <a:rPr lang="es-GT" sz="2000" dirty="0"/>
                  <a:t>Regular conexo.</a:t>
                </a:r>
              </a:p>
              <a:p>
                <a:pPr marL="457200" indent="-457200">
                  <a:buAutoNum type="arabicPeriod"/>
                </a:pPr>
                <a:r>
                  <a:rPr lang="es-GT" sz="2000" dirty="0"/>
                  <a:t>La computadora retará al usuario para que encuentre un circuito Euleriano en el grafo dado.</a:t>
                </a:r>
              </a:p>
              <a:p>
                <a:pPr marL="457200" indent="-457200">
                  <a:buAutoNum type="arabicPeriod"/>
                </a:pPr>
                <a:r>
                  <a:rPr lang="es-GT" sz="2000" dirty="0"/>
                  <a:t>Si el usuario no puede encontrar el circuito Euleriano, la computadora debe mostrar la solución al mismo.</a:t>
                </a:r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8DD18521-4D52-4BEE-B864-30360135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592" y="2216914"/>
                <a:ext cx="8764418" cy="2424171"/>
              </a:xfrm>
              <a:prstGeom prst="rect">
                <a:avLst/>
              </a:prstGeom>
              <a:blipFill>
                <a:blip r:embed="rId2"/>
                <a:stretch>
                  <a:fillRect l="-556" t="-5542" r="-974" b="-7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6A80D6-47A4-4362-9A8D-2276F3612F73}"/>
              </a:ext>
            </a:extLst>
          </p:cNvPr>
          <p:cNvCxnSpPr>
            <a:cxnSpLocks/>
          </p:cNvCxnSpPr>
          <p:nvPr/>
        </p:nvCxnSpPr>
        <p:spPr>
          <a:xfrm>
            <a:off x="583096" y="1108011"/>
            <a:ext cx="10787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423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97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Tw Cen MT</vt:lpstr>
      <vt:lpstr>Wingdings</vt:lpstr>
      <vt:lpstr>Droplet</vt:lpstr>
      <vt:lpstr>Proyecto Final (Último día de clases)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 EULERIANO</dc:title>
  <dc:creator>Mario Gustavo Lopez Hernandez</dc:creator>
  <cp:lastModifiedBy>Mario Gustavo Lopez Hernandez</cp:lastModifiedBy>
  <cp:revision>34</cp:revision>
  <dcterms:created xsi:type="dcterms:W3CDTF">2020-09-25T22:07:44Z</dcterms:created>
  <dcterms:modified xsi:type="dcterms:W3CDTF">2020-10-04T14:22:18Z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