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Stock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Brandon Mord, Nick Christian, Jacob </a:t>
            </a:r>
            <a:r>
              <a:rPr lang="en-US" dirty="0" err="1">
                <a:solidFill>
                  <a:srgbClr val="7CEBFF"/>
                </a:solidFill>
              </a:rPr>
              <a:t>Iiams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62D5-264C-4542-8F2D-CADD7AF5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Stock Data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58FA15-CAA1-46A2-8DAA-43C921073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Three Major Phone Carrier's opening prices</a:t>
            </a: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91C3847D-15F5-4275-B8A7-B50AA26C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866" y="1111641"/>
            <a:ext cx="6207131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7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33404-DF45-4CA5-92A3-75671783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General trend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F819600-6D7F-404D-B3A9-6431EB91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Price since opening has decreased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 accounting for stock splits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6BF957B-6900-4265-9E4A-319FBD2A5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866" y="1111641"/>
            <a:ext cx="6207131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5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731E4-474E-450E-A2DC-7F43E111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Trend After Low point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E148C4A7-90CA-42C7-87D1-CC907484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stock has increased since their lowest point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Two lowest points during recession of 2008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One lowest point sometime in 2003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3C8A788-F3BD-49BB-9E50-0CD27D4E3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866" y="1111641"/>
            <a:ext cx="6207131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2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6412-07C7-4FAB-B440-A8C41072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drawn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1815-90D9-4C2F-9684-90AAB2556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prices of phone carriers trends downward after the turn of the century</a:t>
            </a:r>
          </a:p>
          <a:p>
            <a:r>
              <a:rPr lang="en-US" dirty="0"/>
              <a:t>After reaching their lowest point the stock prices have recovered slightly</a:t>
            </a:r>
          </a:p>
          <a:p>
            <a:r>
              <a:rPr lang="en-US" dirty="0"/>
              <a:t>Not recovered to the same level of the early 2000s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116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EF96C5-3DBB-474D-9A68-6602A116B4D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713E99F-A368-412C-B268-19FC7C8FD4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ABC737-7714-4383-83AA-9E7E16CCB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Stock Analysis</vt:lpstr>
      <vt:lpstr>Stock Data</vt:lpstr>
      <vt:lpstr>General trend</vt:lpstr>
      <vt:lpstr>Trend After Low point</vt:lpstr>
      <vt:lpstr>Conclusions drawn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2019-04-24T00:20:46Z</dcterms:created>
  <dcterms:modified xsi:type="dcterms:W3CDTF">2019-04-24T00:39:15Z</dcterms:modified>
</cp:coreProperties>
</file>