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Brandon Mord, Nick Christian, Jacob </a:t>
            </a:r>
            <a:r>
              <a:rPr lang="en-US" dirty="0" err="1">
                <a:solidFill>
                  <a:srgbClr val="7CEBFF"/>
                </a:solidFill>
              </a:rPr>
              <a:t>Iiams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62D5-264C-4542-8F2D-CADD7AF5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Stock 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58FA15-CAA1-46A2-8DAA-43C92107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Three Major Phone Carrier's opening prices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91C3847D-15F5-4275-B8A7-B50AA26C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6" y="539428"/>
            <a:ext cx="8022084" cy="60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7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33404-DF45-4CA5-92A3-75671783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General trend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819600-6D7F-404D-B3A9-6431EB91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 since opening has decreased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accounting for stock splits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6BF957B-6900-4265-9E4A-319FBD2A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539428"/>
            <a:ext cx="8022085" cy="60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731E4-474E-450E-A2DC-7F43E111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before/After Low point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148C4A7-90CA-42C7-87D1-CC907484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stock has increased since their lowest point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Two lowest points during recession of 2008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One lowest point sometime in 2003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3C8A788-F3BD-49BB-9E50-0CD27D4E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4" y="524384"/>
            <a:ext cx="8042146" cy="60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2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6412-07C7-4FAB-B440-A8C41072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drawn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1815-90D9-4C2F-9684-90AAB255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prices of phone carriers trends downward after the turn of the century</a:t>
            </a:r>
          </a:p>
          <a:p>
            <a:r>
              <a:rPr lang="en-US" dirty="0"/>
              <a:t>After reaching their lowest point the stock prices have recovered slightly</a:t>
            </a:r>
          </a:p>
          <a:p>
            <a:r>
              <a:rPr lang="en-US" dirty="0"/>
              <a:t>Not recovered to the same level of the early 2000s</a:t>
            </a:r>
          </a:p>
          <a:p>
            <a:r>
              <a:rPr lang="en-US" dirty="0"/>
              <a:t>AT&amp;T and Verizon have had similar sloping price declines overall from 2000 to 2018 while Sprint suffered during the recession and hasn’t recovered to a similar price. This could indicate the company’s general lacking of value in the public eyes.</a:t>
            </a:r>
          </a:p>
        </p:txBody>
      </p:sp>
    </p:spTree>
    <p:extLst>
      <p:ext uri="{BB962C8B-B14F-4D97-AF65-F5344CB8AC3E}">
        <p14:creationId xmlns:p14="http://schemas.microsoft.com/office/powerpoint/2010/main" val="335841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3412-BC2A-4F06-8448-E8F71CF7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CFFA-DC64-4988-9624-9595F55B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stock data of competitors over a period of time can show the difference in value in the public’s eyes.</a:t>
            </a:r>
          </a:p>
          <a:p>
            <a:pPr lvl="1"/>
            <a:r>
              <a:rPr lang="en-US" dirty="0"/>
              <a:t>This allows for investigation into the differences and help to find solutions</a:t>
            </a:r>
          </a:p>
        </p:txBody>
      </p:sp>
    </p:spTree>
    <p:extLst>
      <p:ext uri="{BB962C8B-B14F-4D97-AF65-F5344CB8AC3E}">
        <p14:creationId xmlns:p14="http://schemas.microsoft.com/office/powerpoint/2010/main" val="19784974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EF96C5-3DBB-474D-9A68-6602A116B4D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Stock Analysis</vt:lpstr>
      <vt:lpstr>Stock Data</vt:lpstr>
      <vt:lpstr>General trend</vt:lpstr>
      <vt:lpstr>Trend before/After Low point</vt:lpstr>
      <vt:lpstr>Conclusions drawn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2019-04-24T00:20:46Z</dcterms:created>
  <dcterms:modified xsi:type="dcterms:W3CDTF">2019-04-24T18:44:27Z</dcterms:modified>
</cp:coreProperties>
</file>